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9" r:id="rId6"/>
    <p:sldId id="258" r:id="rId7"/>
    <p:sldId id="295" r:id="rId8"/>
    <p:sldId id="297" r:id="rId9"/>
    <p:sldId id="260" r:id="rId10"/>
    <p:sldId id="261" r:id="rId11"/>
    <p:sldId id="262" r:id="rId12"/>
    <p:sldId id="288" r:id="rId13"/>
    <p:sldId id="287" r:id="rId14"/>
    <p:sldId id="285" r:id="rId15"/>
    <p:sldId id="289" r:id="rId16"/>
    <p:sldId id="294" r:id="rId17"/>
    <p:sldId id="293" r:id="rId18"/>
    <p:sldId id="291" r:id="rId19"/>
    <p:sldId id="290" r:id="rId20"/>
    <p:sldId id="292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B4A9"/>
    <a:srgbClr val="CEC3C0"/>
    <a:srgbClr val="C0A175"/>
    <a:srgbClr val="AD8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62A9-5539-4CE1-AA62-829DA3FD1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AF479-525C-4EE8-A7C0-553E39944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66953-C13F-4F7D-824E-4E8CEFDD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DC09E-90EF-4CC9-B105-F2985BAC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A97CD-E808-4560-BC74-7DCDBC66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3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DE92-BC72-4794-952C-E11EE0BA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0E29C-E98F-4F35-9A8B-54B48B721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9C65-AFCA-4B58-9382-E54534F9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9E0AE-94A8-4B82-956D-42D55951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7594C-7C18-4336-B7DB-D935A357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1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7592D-4E8E-4D8A-8FC5-A4EC6FE38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751FA-CAFF-44C6-8BBC-19CEAE92A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6D52E-204F-4622-9C2C-1FD3E0DD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5DF0D-636E-456A-8609-EC583895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D7FD-CAB7-40A2-9931-3B28F909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70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1B03-5262-4E9D-B6B7-90CE3653C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A3BD7-79C0-4E38-9B37-9724BFE3F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98352-DF05-4B9D-8675-067BF289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26F2E-F4EE-4741-B345-B8D0CF54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4A16-AE14-4DF5-AC61-4DADA782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8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2949-4C55-4DEE-BEF6-DD5E7EC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F1E5-1296-4916-8051-07B3FAE76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F8BC-296F-43EB-A132-46FFACFA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463B-87C3-4292-BABB-FD42B9F7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E-6005-41BC-9746-3D6E9FEC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BE9E-AF10-420B-B525-FCDF7AC0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A7C2-ADEA-4612-A2DD-5F10EA7A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1542-850A-47A0-9354-E0CE4C66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E177-4B8C-4BC4-9C2F-55311D5E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5635C-BB74-4DE9-A683-4BE9E4B5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6872-634A-4992-A87C-0ABF073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1EC4-056B-47F5-836D-B2DF636BC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7DDF1-9CDB-4ED9-B38C-4CDFD0F7D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19200-5F73-4AC2-864D-3037C711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75F58-E37E-4E1F-ABF9-07F5CC35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DD748-F8A6-4C3A-A8E7-9579340E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03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60466-B91C-4D15-84E0-A1258467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1962-4154-47BC-B8A5-4121975D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BAEA5-085B-403B-BDB9-A95EDB1A3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C1D59-BA63-41DF-9204-00B59F5D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0853F-7774-4391-A7FE-39D9E2A7A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78BA3-59D3-4FDE-B6CD-7F71DCBD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A3CB7-C6A5-4392-9654-0E1C40BC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56280-08F3-4715-86FA-1254EA6B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18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0806-3FEF-41C6-87DE-10D767F0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95C0C-AFA8-4689-BF4B-9F327E8A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00A22-487F-4791-A05B-5654F188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70D70-2CCA-4EE1-9CA3-2F1BD42E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13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724C5-7DF6-4344-AFF0-96432B4A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A5A42-5382-42C8-AC78-5E5DD36B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A5F5-994E-4080-9271-570028A6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2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7253-B033-4855-949A-5B6DD7ED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9041-D2FD-4B4A-824F-BFA65406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6AE5-9EE6-434D-BC18-F37C6557A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A6360-3E36-4219-A500-2136346C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7679-0324-44C1-9940-C6935422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79B2D-D239-4512-ADD8-58520910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D409-8847-4899-ABBE-D77E3ED5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F7DE-CDBC-4144-879C-90D48AE4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AFB40-2204-40DC-A770-D2C25BD34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CB758-B08F-4774-9FE3-CDFC7550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6EDC9-6865-447A-8089-53CFCC58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8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5A-9314-4866-AE15-9B41FE79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3A8E7-786A-4937-B6C8-159D990FF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6D017-FF16-4885-A46A-58F1EA90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E31EE-3C6D-47E6-971D-70502500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66985-52DB-403B-83C4-68439DBF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0369A-B65B-4390-8A3A-AAF3200A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52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8AFC-2AA0-4FA1-9A93-489B18F1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E2CD2-BC49-4754-9A4A-6C64CD643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DB195-D95E-40E1-A216-4D2E9FEF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989B-EFF0-45C5-BB2E-C8D5B6FB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197D-E421-4E75-9280-B4C1AD01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99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A4C1F-A417-4FD9-AF25-B5C3FE1F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5B462-E44B-455D-98A7-76115B539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C102-B2EF-48A9-BD06-1615A428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CF22-33C4-4F05-98D5-C5B4AFB6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C4872-8C9C-4C4F-8E02-33595499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30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34A1-6A60-EC04-476A-45C1CFC9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2C7CE-45D5-28AB-DA50-2DD78B369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0064-BD78-6078-06A5-F0ED2780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5E00B-7E19-6D8B-A018-E5056007B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B1E6-49D3-5639-3EDF-BFCD7DE1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05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C1A3-79F9-4E46-279A-61275021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5F79-2141-D9F0-6CCD-FFFE2878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3555-0C0F-40C9-230F-18D36CB0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0C9E5-055A-23B7-494E-145C091D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CD8B8-D3D4-CF9C-C4F7-5EE202F2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96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9CA8-8F28-0F8F-347C-301124CD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89110-61B8-D04B-489D-F08092915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33FB-337D-D058-A4D5-BCFEE39E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78162-881A-2E12-C985-08790686C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64657-9DE7-7417-F091-507AA904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55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D911-F8FD-401F-D96A-D61334A6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4307-C6F0-F7A5-1D6C-349921862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E7771-0424-3F79-1BFE-A266EABFB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2D4E8-0A57-757D-5A45-847B650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5D969-4307-CD46-DF0E-FB7D0D1F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8C1AD-3360-B984-2D1E-2D9656F9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7FB9-7A57-262F-6A85-579EDD27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0898-AA14-0CFC-5ED5-2A7F59B47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83421-BF4B-4915-A6F6-450C50D33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719E99-0503-306C-3651-738C8637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A8291-94E6-C539-1237-5B4FB14EC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624C9D-9442-FF18-58FD-82E37106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515C2-0B87-0FE6-6AAC-CB9D6A7D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B2CA2-BEDB-18FB-C448-90C7E0B2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3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0F27-A015-A2A8-9CAE-B600FAC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6C8EE-1577-A262-DF27-3630B789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C6665-DF78-3974-D90F-9C89BC15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CDE96-AA33-9581-5824-C71312BD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3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423FE-85DA-6F8C-70A3-68477AF5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B3C97-7D3B-8D52-85D4-A04E178E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57C9A-ECB7-8E8B-ADA7-B89D732C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7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3836-D3D9-4FD1-B1E1-03CBD087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83E45-48C4-4BC1-99FF-A676329F7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9177-AC7D-4924-94C6-780FED60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B50D1-7D8A-4413-84D4-EB3918B7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C521B-1101-479D-ADE5-7904FD5B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250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4768-084F-6C47-E5B5-2BC39439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CC6CC-BB10-7AF3-C8CD-5CE51121C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7568D-A296-5473-6197-8926CFDC2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FEF75-0F83-1D0B-425B-A55C93EA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C0978-A292-BEB8-46B8-4D435B16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E861B-D1DE-F86E-A21D-0C969E12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5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952F-46D0-8A37-E86E-F7003D41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ED1CA-C278-4100-6328-B88ACD01D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93218-027B-B691-D5C5-A87C44D0D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34979-D0E3-9EF3-C597-9C0D069C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0C7B7-3D44-7121-5276-5F98722A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46D8F-2173-E748-F426-26E362D3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72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585A-2C10-5CD2-0983-6F15F440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E9046-92D5-032F-8D37-A21A30447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F1FE1-A633-0C17-B8BA-EB5A4E1E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0231-AFAC-4CAC-7C74-F3F9D8CC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61F8-D976-039E-043D-E8563C0C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03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36C01-8820-E0DC-D707-375D1363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FC20E-6BAB-494E-CE80-CBD194AFD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371D-01BD-CF38-7410-6CA50FFD0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507C0-3284-EF1C-6F67-EBFA673A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2881E-6899-0FEA-8652-BD4C5B71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7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04D8-E03D-444D-88D9-ED647642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B03D-CBFC-462C-95ED-7A5322C71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53594-0F97-4A7F-9F07-7AE2F7D9C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7528B-8929-40FD-8B30-64FEB1233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8872B-9F1E-4C6F-AB87-7193FFEA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61DAE-FBEC-4C4F-90DC-2C52DFB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3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8DB2-C2D4-4939-BD56-6E5FE4E79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FBA9E-F39C-4319-B3B5-C323EBF4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72286-BD6A-43FB-ADF1-F374E3205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BC334-3572-4749-8BD7-F5752FCD7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265E1-DF10-4590-95F1-2791DEDED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354D6-2A5B-4FBD-B2E7-DB28E72A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3DD99-3D83-482F-BF35-81355ECD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45C3B-6D90-4A1E-B2F7-C1DFA331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D5C1-5C38-4FB6-97B5-1C753E92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5EB41-718F-4779-8900-A90E5AA9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67B38-9596-48EB-94B4-DF5C4D662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A278F-09B0-4071-88DC-ACE5EDC6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2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1503D-AD2A-48F0-8437-AD19558B4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74308-5908-4D51-A061-E831A513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EAC56-56BC-49AC-9FBB-E113CD5D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3B6C-70CB-4BB0-907E-0DFB6441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C2C7-5AA2-4E79-989E-52CB4E49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1855B-EA36-4C6B-B27E-85A9F2265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E3DC9-7ABD-47C3-8202-5A0FC6EF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A00A0-24BF-4D4C-8316-070D0F01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12B71-335A-41EA-A9BB-667AF381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1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93F9-59C3-4151-8979-9B08AB9F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D7A9B5-BDFC-4FFE-A1CD-E32A0AD03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D1B70-5E73-40E1-8E00-39757C50E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B3241-10A2-49E9-BD5B-65DC2924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FEE3-53A1-4A17-8A5E-D3D79D98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2F1F2-D622-465F-A497-E0FC2079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2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3F427-192F-41D0-ABAB-86B91C1A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BA261-724F-4117-865E-443BE0B25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3BDEB-688C-4D73-8C79-26466EDBE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E34FE-FCFC-40F2-B6A3-F668D603FE7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4F12-1D67-44FA-BD57-AC0316560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CB3BF-96FA-4C65-ACC3-36AD8E1E5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7B8AB-7567-4D42-A8D0-68468E9F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01838-9C9B-412B-A8B9-35FBF32F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9DE9A-82D9-4204-9192-9C699FB4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C54E-D55F-4A0E-95CB-E7C2220DA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C8593-8409-485D-985B-0CB6813AD6E2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A1F4D-543D-430C-B9D2-5D79B67EB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CBFD-833D-4219-A855-48DB29626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A36C-C382-47AF-B028-A1566B25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4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079D22-97E6-0328-E057-36C05B26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57577-9E1E-2939-1937-8F9801A88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7DA84-99AD-A432-F9E0-BF8B93B38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FE388-FE33-4E22-AA94-D54A104D14A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A6CD-E792-F40B-C03E-A5B65C631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74AF5-D5A8-DD5D-FAEB-5A1F57DB6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0CB72-54B8-43C9-B312-190CE8751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B3148-725D-447B-AFAA-974394BC87BC}"/>
              </a:ext>
            </a:extLst>
          </p:cNvPr>
          <p:cNvSpPr txBox="1"/>
          <p:nvPr/>
        </p:nvSpPr>
        <p:spPr>
          <a:xfrm>
            <a:off x="119269" y="119270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75362E-2E11-46CD-97E9-8AC77051DF6A}"/>
              </a:ext>
            </a:extLst>
          </p:cNvPr>
          <p:cNvGrpSpPr/>
          <p:nvPr/>
        </p:nvGrpSpPr>
        <p:grpSpPr>
          <a:xfrm flipH="1">
            <a:off x="6764517" y="1271182"/>
            <a:ext cx="2211507" cy="3299147"/>
            <a:chOff x="3631168" y="4906674"/>
            <a:chExt cx="2536874" cy="37845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51D341-B0BC-4281-A28B-E526A13395B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H="1">
              <a:off x="4564857" y="7083379"/>
              <a:ext cx="26158" cy="1407519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90A2F5D-1556-4B7C-83EF-FFB37E22EE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3125" y="7188137"/>
              <a:ext cx="36906" cy="1471215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57095D-1007-4B1A-BD1F-A08C9A9D6B16}"/>
                </a:ext>
              </a:extLst>
            </p:cNvPr>
            <p:cNvSpPr/>
            <p:nvPr/>
          </p:nvSpPr>
          <p:spPr>
            <a:xfrm>
              <a:off x="3631168" y="4906674"/>
              <a:ext cx="2536874" cy="2447778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86BFEFC2-FF71-419E-812F-2271CE61B000}"/>
                </a:ext>
              </a:extLst>
            </p:cNvPr>
            <p:cNvSpPr/>
            <p:nvPr/>
          </p:nvSpPr>
          <p:spPr>
            <a:xfrm>
              <a:off x="4896832" y="8490898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A64ACD83-0B8B-4E9D-A51A-6011ECD242BF}"/>
                </a:ext>
              </a:extLst>
            </p:cNvPr>
            <p:cNvSpPr/>
            <p:nvPr/>
          </p:nvSpPr>
          <p:spPr>
            <a:xfrm>
              <a:off x="4230110" y="8290588"/>
              <a:ext cx="669495" cy="2003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396232A-683D-490B-B841-184CBC076099}"/>
              </a:ext>
            </a:extLst>
          </p:cNvPr>
          <p:cNvGrpSpPr/>
          <p:nvPr/>
        </p:nvGrpSpPr>
        <p:grpSpPr>
          <a:xfrm>
            <a:off x="6764516" y="1153330"/>
            <a:ext cx="2211508" cy="622593"/>
            <a:chOff x="795269" y="1896670"/>
            <a:chExt cx="2211508" cy="622593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5C7D148-DE33-448F-A52A-F3AE80315BFC}"/>
                </a:ext>
              </a:extLst>
            </p:cNvPr>
            <p:cNvSpPr/>
            <p:nvPr/>
          </p:nvSpPr>
          <p:spPr>
            <a:xfrm flipH="1">
              <a:off x="914840" y="2386707"/>
              <a:ext cx="1972366" cy="132556"/>
            </a:xfrm>
            <a:custGeom>
              <a:avLst/>
              <a:gdLst>
                <a:gd name="connsiteX0" fmla="*/ 986183 w 1972366"/>
                <a:gd name="connsiteY0" fmla="*/ 0 h 132556"/>
                <a:gd name="connsiteX1" fmla="*/ 69274 w 1972366"/>
                <a:gd name="connsiteY1" fmla="*/ 29221 h 132556"/>
                <a:gd name="connsiteX2" fmla="*/ 36471 w 1972366"/>
                <a:gd name="connsiteY2" fmla="*/ 32458 h 132556"/>
                <a:gd name="connsiteX3" fmla="*/ 13888 w 1972366"/>
                <a:gd name="connsiteY3" fmla="*/ 68325 h 132556"/>
                <a:gd name="connsiteX4" fmla="*/ 0 w 1972366"/>
                <a:gd name="connsiteY4" fmla="*/ 96142 h 132556"/>
                <a:gd name="connsiteX5" fmla="*/ 13888 w 1972366"/>
                <a:gd name="connsiteY5" fmla="*/ 97870 h 132556"/>
                <a:gd name="connsiteX6" fmla="*/ 986183 w 1972366"/>
                <a:gd name="connsiteY6" fmla="*/ 132556 h 132556"/>
                <a:gd name="connsiteX7" fmla="*/ 1958478 w 1972366"/>
                <a:gd name="connsiteY7" fmla="*/ 97870 h 132556"/>
                <a:gd name="connsiteX8" fmla="*/ 1972366 w 1972366"/>
                <a:gd name="connsiteY8" fmla="*/ 96142 h 132556"/>
                <a:gd name="connsiteX9" fmla="*/ 1958478 w 1972366"/>
                <a:gd name="connsiteY9" fmla="*/ 68325 h 132556"/>
                <a:gd name="connsiteX10" fmla="*/ 1935895 w 1972366"/>
                <a:gd name="connsiteY10" fmla="*/ 32458 h 132556"/>
                <a:gd name="connsiteX11" fmla="*/ 1903092 w 1972366"/>
                <a:gd name="connsiteY11" fmla="*/ 29221 h 132556"/>
                <a:gd name="connsiteX12" fmla="*/ 986183 w 1972366"/>
                <a:gd name="connsiteY12" fmla="*/ 0 h 13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2366" h="132556">
                  <a:moveTo>
                    <a:pt x="986183" y="0"/>
                  </a:moveTo>
                  <a:cubicBezTo>
                    <a:pt x="604501" y="0"/>
                    <a:pt x="267987" y="11592"/>
                    <a:pt x="69274" y="29221"/>
                  </a:cubicBezTo>
                  <a:lnTo>
                    <a:pt x="36471" y="32458"/>
                  </a:lnTo>
                  <a:lnTo>
                    <a:pt x="13888" y="68325"/>
                  </a:lnTo>
                  <a:lnTo>
                    <a:pt x="0" y="96142"/>
                  </a:lnTo>
                  <a:lnTo>
                    <a:pt x="13888" y="97870"/>
                  </a:lnTo>
                  <a:cubicBezTo>
                    <a:pt x="201135" y="118531"/>
                    <a:pt x="566333" y="132556"/>
                    <a:pt x="986183" y="132556"/>
                  </a:cubicBezTo>
                  <a:cubicBezTo>
                    <a:pt x="1406033" y="132556"/>
                    <a:pt x="1771231" y="118531"/>
                    <a:pt x="1958478" y="97870"/>
                  </a:cubicBezTo>
                  <a:lnTo>
                    <a:pt x="1972366" y="96142"/>
                  </a:lnTo>
                  <a:lnTo>
                    <a:pt x="1958478" y="68325"/>
                  </a:lnTo>
                  <a:lnTo>
                    <a:pt x="1935895" y="32458"/>
                  </a:lnTo>
                  <a:lnTo>
                    <a:pt x="1903092" y="29221"/>
                  </a:lnTo>
                  <a:cubicBezTo>
                    <a:pt x="1704380" y="11592"/>
                    <a:pt x="1367865" y="0"/>
                    <a:pt x="986183" y="0"/>
                  </a:cubicBezTo>
                  <a:close/>
                </a:path>
              </a:pathLst>
            </a:custGeom>
            <a:solidFill>
              <a:schemeClr val="tx1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079343F-8997-4D0F-9071-5C7E22BFC697}"/>
                </a:ext>
              </a:extLst>
            </p:cNvPr>
            <p:cNvSpPr/>
            <p:nvPr/>
          </p:nvSpPr>
          <p:spPr>
            <a:xfrm flipH="1">
              <a:off x="951311" y="1896670"/>
              <a:ext cx="1899424" cy="522495"/>
            </a:xfrm>
            <a:custGeom>
              <a:avLst/>
              <a:gdLst>
                <a:gd name="connsiteX0" fmla="*/ 949712 w 1899424"/>
                <a:gd name="connsiteY0" fmla="*/ 0 h 522495"/>
                <a:gd name="connsiteX1" fmla="*/ 32803 w 1899424"/>
                <a:gd name="connsiteY1" fmla="*/ 470394 h 522495"/>
                <a:gd name="connsiteX2" fmla="*/ 0 w 1899424"/>
                <a:gd name="connsiteY2" fmla="*/ 522495 h 522495"/>
                <a:gd name="connsiteX3" fmla="*/ 32803 w 1899424"/>
                <a:gd name="connsiteY3" fmla="*/ 519258 h 522495"/>
                <a:gd name="connsiteX4" fmla="*/ 949712 w 1899424"/>
                <a:gd name="connsiteY4" fmla="*/ 490037 h 522495"/>
                <a:gd name="connsiteX5" fmla="*/ 1866621 w 1899424"/>
                <a:gd name="connsiteY5" fmla="*/ 519258 h 522495"/>
                <a:gd name="connsiteX6" fmla="*/ 1899424 w 1899424"/>
                <a:gd name="connsiteY6" fmla="*/ 522495 h 522495"/>
                <a:gd name="connsiteX7" fmla="*/ 1866621 w 1899424"/>
                <a:gd name="connsiteY7" fmla="*/ 470394 h 522495"/>
                <a:gd name="connsiteX8" fmla="*/ 949712 w 1899424"/>
                <a:gd name="connsiteY8" fmla="*/ 0 h 52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9424" h="522495">
                  <a:moveTo>
                    <a:pt x="949712" y="0"/>
                  </a:moveTo>
                  <a:cubicBezTo>
                    <a:pt x="568030" y="0"/>
                    <a:pt x="231516" y="186592"/>
                    <a:pt x="32803" y="470394"/>
                  </a:cubicBezTo>
                  <a:lnTo>
                    <a:pt x="0" y="522495"/>
                  </a:lnTo>
                  <a:lnTo>
                    <a:pt x="32803" y="519258"/>
                  </a:lnTo>
                  <a:cubicBezTo>
                    <a:pt x="231516" y="501629"/>
                    <a:pt x="568030" y="490037"/>
                    <a:pt x="949712" y="490037"/>
                  </a:cubicBezTo>
                  <a:cubicBezTo>
                    <a:pt x="1331394" y="490037"/>
                    <a:pt x="1667909" y="501629"/>
                    <a:pt x="1866621" y="519258"/>
                  </a:cubicBezTo>
                  <a:lnTo>
                    <a:pt x="1899424" y="522495"/>
                  </a:lnTo>
                  <a:lnTo>
                    <a:pt x="1866621" y="470394"/>
                  </a:lnTo>
                  <a:cubicBezTo>
                    <a:pt x="1667909" y="186592"/>
                    <a:pt x="1331394" y="0"/>
                    <a:pt x="949712" y="0"/>
                  </a:cubicBezTo>
                  <a:close/>
                </a:path>
              </a:pathLst>
            </a:custGeom>
            <a:solidFill>
              <a:schemeClr val="tx1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B95FC72-9A74-4324-B86D-BDA2441B9ECF}"/>
                </a:ext>
              </a:extLst>
            </p:cNvPr>
            <p:cNvSpPr/>
            <p:nvPr/>
          </p:nvSpPr>
          <p:spPr>
            <a:xfrm flipH="1">
              <a:off x="795269" y="2419165"/>
              <a:ext cx="156042" cy="63684"/>
            </a:xfrm>
            <a:custGeom>
              <a:avLst/>
              <a:gdLst>
                <a:gd name="connsiteX0" fmla="*/ 0 w 156042"/>
                <a:gd name="connsiteY0" fmla="*/ 0 h 63684"/>
                <a:gd name="connsiteX1" fmla="*/ 22583 w 156042"/>
                <a:gd name="connsiteY1" fmla="*/ 35867 h 63684"/>
                <a:gd name="connsiteX2" fmla="*/ 36471 w 156042"/>
                <a:gd name="connsiteY2" fmla="*/ 63684 h 63684"/>
                <a:gd name="connsiteX3" fmla="*/ 69146 w 156042"/>
                <a:gd name="connsiteY3" fmla="*/ 59618 h 63684"/>
                <a:gd name="connsiteX4" fmla="*/ 156042 w 156042"/>
                <a:gd name="connsiteY4" fmla="*/ 33820 h 63684"/>
                <a:gd name="connsiteX5" fmla="*/ 22583 w 156042"/>
                <a:gd name="connsiteY5" fmla="*/ 2228 h 63684"/>
                <a:gd name="connsiteX6" fmla="*/ 0 w 156042"/>
                <a:gd name="connsiteY6" fmla="*/ 0 h 6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042" h="63684">
                  <a:moveTo>
                    <a:pt x="0" y="0"/>
                  </a:moveTo>
                  <a:lnTo>
                    <a:pt x="22583" y="35867"/>
                  </a:lnTo>
                  <a:lnTo>
                    <a:pt x="36471" y="63684"/>
                  </a:lnTo>
                  <a:lnTo>
                    <a:pt x="69146" y="59618"/>
                  </a:lnTo>
                  <a:cubicBezTo>
                    <a:pt x="125101" y="51689"/>
                    <a:pt x="156042" y="42971"/>
                    <a:pt x="156042" y="33820"/>
                  </a:cubicBezTo>
                  <a:cubicBezTo>
                    <a:pt x="156042" y="22381"/>
                    <a:pt x="107696" y="11619"/>
                    <a:pt x="22583" y="22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44506D3-C4D5-4E30-A6C0-AD9C47D5BDC6}"/>
                </a:ext>
              </a:extLst>
            </p:cNvPr>
            <p:cNvSpPr/>
            <p:nvPr/>
          </p:nvSpPr>
          <p:spPr>
            <a:xfrm flipH="1">
              <a:off x="2850735" y="2419165"/>
              <a:ext cx="156042" cy="63684"/>
            </a:xfrm>
            <a:custGeom>
              <a:avLst/>
              <a:gdLst>
                <a:gd name="connsiteX0" fmla="*/ 156042 w 156042"/>
                <a:gd name="connsiteY0" fmla="*/ 0 h 63684"/>
                <a:gd name="connsiteX1" fmla="*/ 133459 w 156042"/>
                <a:gd name="connsiteY1" fmla="*/ 2228 h 63684"/>
                <a:gd name="connsiteX2" fmla="*/ 0 w 156042"/>
                <a:gd name="connsiteY2" fmla="*/ 33820 h 63684"/>
                <a:gd name="connsiteX3" fmla="*/ 86896 w 156042"/>
                <a:gd name="connsiteY3" fmla="*/ 59618 h 63684"/>
                <a:gd name="connsiteX4" fmla="*/ 119571 w 156042"/>
                <a:gd name="connsiteY4" fmla="*/ 63684 h 63684"/>
                <a:gd name="connsiteX5" fmla="*/ 133459 w 156042"/>
                <a:gd name="connsiteY5" fmla="*/ 35867 h 63684"/>
                <a:gd name="connsiteX6" fmla="*/ 156042 w 156042"/>
                <a:gd name="connsiteY6" fmla="*/ 0 h 6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042" h="63684">
                  <a:moveTo>
                    <a:pt x="156042" y="0"/>
                  </a:moveTo>
                  <a:lnTo>
                    <a:pt x="133459" y="2228"/>
                  </a:lnTo>
                  <a:cubicBezTo>
                    <a:pt x="48346" y="11619"/>
                    <a:pt x="0" y="22381"/>
                    <a:pt x="0" y="33820"/>
                  </a:cubicBezTo>
                  <a:cubicBezTo>
                    <a:pt x="0" y="42971"/>
                    <a:pt x="30942" y="51689"/>
                    <a:pt x="86896" y="59618"/>
                  </a:cubicBezTo>
                  <a:lnTo>
                    <a:pt x="119571" y="63684"/>
                  </a:lnTo>
                  <a:lnTo>
                    <a:pt x="133459" y="35867"/>
                  </a:lnTo>
                  <a:lnTo>
                    <a:pt x="156042" y="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5A6FCB0-E151-45F6-B230-690BD39C1E54}"/>
              </a:ext>
            </a:extLst>
          </p:cNvPr>
          <p:cNvGrpSpPr/>
          <p:nvPr/>
        </p:nvGrpSpPr>
        <p:grpSpPr>
          <a:xfrm>
            <a:off x="2080591" y="411050"/>
            <a:ext cx="843992" cy="1364873"/>
            <a:chOff x="1037066" y="3573580"/>
            <a:chExt cx="1418627" cy="229415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115F89-EF17-44B7-BDD8-DFC0729BC007}"/>
                </a:ext>
              </a:extLst>
            </p:cNvPr>
            <p:cNvGrpSpPr/>
            <p:nvPr/>
          </p:nvGrpSpPr>
          <p:grpSpPr>
            <a:xfrm>
              <a:off x="1037066" y="3573580"/>
              <a:ext cx="1418627" cy="2294151"/>
              <a:chOff x="1035568" y="2654171"/>
              <a:chExt cx="2211507" cy="3576367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D31AFEF-231E-40C7-B1EB-91FF216CA167}"/>
                  </a:ext>
                </a:extLst>
              </p:cNvPr>
              <p:cNvGrpSpPr/>
              <p:nvPr/>
            </p:nvGrpSpPr>
            <p:grpSpPr>
              <a:xfrm>
                <a:off x="1035568" y="2772023"/>
                <a:ext cx="2211507" cy="3458515"/>
                <a:chOff x="3631168" y="4906674"/>
                <a:chExt cx="2536874" cy="3967349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32692024-B05E-4A69-9C14-F937A258B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99238" y="7188137"/>
                  <a:ext cx="0" cy="160134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9AD4FE79-28E5-44C5-A744-20A5B2536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3125" y="7188137"/>
                  <a:ext cx="36906" cy="14712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443DB01A-0610-4D70-BB85-9BEFE40CBED8}"/>
                    </a:ext>
                  </a:extLst>
                </p:cNvPr>
                <p:cNvSpPr/>
                <p:nvPr/>
              </p:nvSpPr>
              <p:spPr>
                <a:xfrm>
                  <a:off x="3631168" y="4906674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B939D75B-DD00-4234-9A43-2B706E765DD0}"/>
                    </a:ext>
                  </a:extLst>
                </p:cNvPr>
                <p:cNvSpPr/>
                <p:nvPr/>
              </p:nvSpPr>
              <p:spPr>
                <a:xfrm>
                  <a:off x="4468273" y="5794816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: Top Corners Rounded 125">
                  <a:extLst>
                    <a:ext uri="{FF2B5EF4-FFF2-40B4-BE49-F238E27FC236}">
                      <a16:creationId xmlns:a16="http://schemas.microsoft.com/office/drawing/2014/main" id="{AEFE66A2-B07B-4CBD-AB33-D5DBB26392D6}"/>
                    </a:ext>
                  </a:extLst>
                </p:cNvPr>
                <p:cNvSpPr/>
                <p:nvPr/>
              </p:nvSpPr>
              <p:spPr>
                <a:xfrm>
                  <a:off x="5000464" y="849807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: Top Corners Rounded 126">
                  <a:extLst>
                    <a:ext uri="{FF2B5EF4-FFF2-40B4-BE49-F238E27FC236}">
                      <a16:creationId xmlns:a16="http://schemas.microsoft.com/office/drawing/2014/main" id="{EFFF619E-FC74-4CE4-B379-548F6E56263E}"/>
                    </a:ext>
                  </a:extLst>
                </p:cNvPr>
                <p:cNvSpPr/>
                <p:nvPr/>
              </p:nvSpPr>
              <p:spPr>
                <a:xfrm>
                  <a:off x="4406469" y="8673713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C67975EF-06AC-47A8-921F-280DB74F41EF}"/>
                    </a:ext>
                  </a:extLst>
                </p:cNvPr>
                <p:cNvSpPr/>
                <p:nvPr/>
              </p:nvSpPr>
              <p:spPr>
                <a:xfrm rot="1304321">
                  <a:off x="3906629" y="6563028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56638B06-9380-4AEE-81B7-0EC50B194B8B}"/>
                    </a:ext>
                  </a:extLst>
                </p:cNvPr>
                <p:cNvSpPr/>
                <p:nvPr/>
              </p:nvSpPr>
              <p:spPr>
                <a:xfrm flipH="1">
                  <a:off x="5289505" y="6890302"/>
                  <a:ext cx="620241" cy="48582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0 h 485827"/>
                    <a:gd name="connsiteX1" fmla="*/ 533400 w 620241"/>
                    <a:gd name="connsiteY1" fmla="*/ 409575 h 485827"/>
                    <a:gd name="connsiteX2" fmla="*/ 619125 w 620241"/>
                    <a:gd name="connsiteY2" fmla="*/ 485775 h 485827"/>
                    <a:gd name="connsiteX3" fmla="*/ 619125 w 620241"/>
                    <a:gd name="connsiteY3" fmla="*/ 485775 h 48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241" h="485827">
                      <a:moveTo>
                        <a:pt x="0" y="0"/>
                      </a:moveTo>
                      <a:cubicBezTo>
                        <a:pt x="74612" y="141288"/>
                        <a:pt x="430213" y="328613"/>
                        <a:pt x="533400" y="409575"/>
                      </a:cubicBezTo>
                      <a:cubicBezTo>
                        <a:pt x="636587" y="490537"/>
                        <a:pt x="619125" y="485775"/>
                        <a:pt x="619125" y="485775"/>
                      </a:cubicBezTo>
                      <a:lnTo>
                        <a:pt x="619125" y="48577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09340FE2-62F0-48F1-978C-90523734119A}"/>
                    </a:ext>
                  </a:extLst>
                </p:cNvPr>
                <p:cNvSpPr/>
                <p:nvPr/>
              </p:nvSpPr>
              <p:spPr>
                <a:xfrm rot="20548923">
                  <a:off x="5089990" y="6162953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A73FBF76-6A47-4204-8C33-BE81299F9291}"/>
                    </a:ext>
                  </a:extLst>
                </p:cNvPr>
                <p:cNvSpPr/>
                <p:nvPr/>
              </p:nvSpPr>
              <p:spPr>
                <a:xfrm>
                  <a:off x="5350866" y="5794815"/>
                  <a:ext cx="261279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4AB6C3DE-BDCE-499B-9226-E36914FB5B56}"/>
                    </a:ext>
                  </a:extLst>
                </p:cNvPr>
                <p:cNvSpPr/>
                <p:nvPr/>
              </p:nvSpPr>
              <p:spPr>
                <a:xfrm>
                  <a:off x="4609151" y="5857615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0FA32048-CA25-418C-8F0F-54DD7E05CC70}"/>
                    </a:ext>
                  </a:extLst>
                </p:cNvPr>
                <p:cNvSpPr/>
                <p:nvPr/>
              </p:nvSpPr>
              <p:spPr>
                <a:xfrm>
                  <a:off x="5440338" y="5852372"/>
                  <a:ext cx="100007" cy="130464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6A3D23A-497A-485A-8FC7-4DA25A1196AA}"/>
                  </a:ext>
                </a:extLst>
              </p:cNvPr>
              <p:cNvGrpSpPr/>
              <p:nvPr/>
            </p:nvGrpSpPr>
            <p:grpSpPr>
              <a:xfrm flipH="1">
                <a:off x="1155138" y="2654171"/>
                <a:ext cx="2091937" cy="622593"/>
                <a:chOff x="795269" y="1896670"/>
                <a:chExt cx="2091937" cy="622593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74F3D3F6-1B0F-4120-AC28-5143E82D36DA}"/>
                    </a:ext>
                  </a:extLst>
                </p:cNvPr>
                <p:cNvSpPr/>
                <p:nvPr/>
              </p:nvSpPr>
              <p:spPr>
                <a:xfrm flipH="1">
                  <a:off x="914840" y="2386707"/>
                  <a:ext cx="1972366" cy="132556"/>
                </a:xfrm>
                <a:custGeom>
                  <a:avLst/>
                  <a:gdLst>
                    <a:gd name="connsiteX0" fmla="*/ 986183 w 1972366"/>
                    <a:gd name="connsiteY0" fmla="*/ 0 h 132556"/>
                    <a:gd name="connsiteX1" fmla="*/ 69274 w 1972366"/>
                    <a:gd name="connsiteY1" fmla="*/ 29221 h 132556"/>
                    <a:gd name="connsiteX2" fmla="*/ 36471 w 1972366"/>
                    <a:gd name="connsiteY2" fmla="*/ 32458 h 132556"/>
                    <a:gd name="connsiteX3" fmla="*/ 13888 w 1972366"/>
                    <a:gd name="connsiteY3" fmla="*/ 68325 h 132556"/>
                    <a:gd name="connsiteX4" fmla="*/ 0 w 1972366"/>
                    <a:gd name="connsiteY4" fmla="*/ 96142 h 132556"/>
                    <a:gd name="connsiteX5" fmla="*/ 13888 w 1972366"/>
                    <a:gd name="connsiteY5" fmla="*/ 97870 h 132556"/>
                    <a:gd name="connsiteX6" fmla="*/ 986183 w 1972366"/>
                    <a:gd name="connsiteY6" fmla="*/ 132556 h 132556"/>
                    <a:gd name="connsiteX7" fmla="*/ 1958478 w 1972366"/>
                    <a:gd name="connsiteY7" fmla="*/ 97870 h 132556"/>
                    <a:gd name="connsiteX8" fmla="*/ 1972366 w 1972366"/>
                    <a:gd name="connsiteY8" fmla="*/ 96142 h 132556"/>
                    <a:gd name="connsiteX9" fmla="*/ 1958478 w 1972366"/>
                    <a:gd name="connsiteY9" fmla="*/ 68325 h 132556"/>
                    <a:gd name="connsiteX10" fmla="*/ 1935895 w 1972366"/>
                    <a:gd name="connsiteY10" fmla="*/ 32458 h 132556"/>
                    <a:gd name="connsiteX11" fmla="*/ 1903092 w 1972366"/>
                    <a:gd name="connsiteY11" fmla="*/ 29221 h 132556"/>
                    <a:gd name="connsiteX12" fmla="*/ 986183 w 1972366"/>
                    <a:gd name="connsiteY12" fmla="*/ 0 h 13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72366" h="132556">
                      <a:moveTo>
                        <a:pt x="986183" y="0"/>
                      </a:moveTo>
                      <a:cubicBezTo>
                        <a:pt x="604501" y="0"/>
                        <a:pt x="267987" y="11592"/>
                        <a:pt x="69274" y="29221"/>
                      </a:cubicBezTo>
                      <a:lnTo>
                        <a:pt x="36471" y="32458"/>
                      </a:lnTo>
                      <a:lnTo>
                        <a:pt x="13888" y="68325"/>
                      </a:lnTo>
                      <a:lnTo>
                        <a:pt x="0" y="96142"/>
                      </a:lnTo>
                      <a:lnTo>
                        <a:pt x="13888" y="97870"/>
                      </a:lnTo>
                      <a:cubicBezTo>
                        <a:pt x="201135" y="118531"/>
                        <a:pt x="566333" y="132556"/>
                        <a:pt x="986183" y="132556"/>
                      </a:cubicBezTo>
                      <a:cubicBezTo>
                        <a:pt x="1406033" y="132556"/>
                        <a:pt x="1771231" y="118531"/>
                        <a:pt x="1958478" y="97870"/>
                      </a:cubicBezTo>
                      <a:lnTo>
                        <a:pt x="1972366" y="96142"/>
                      </a:lnTo>
                      <a:lnTo>
                        <a:pt x="1958478" y="68325"/>
                      </a:lnTo>
                      <a:lnTo>
                        <a:pt x="1935895" y="32458"/>
                      </a:lnTo>
                      <a:lnTo>
                        <a:pt x="1903092" y="29221"/>
                      </a:lnTo>
                      <a:cubicBezTo>
                        <a:pt x="1704380" y="11592"/>
                        <a:pt x="1367865" y="0"/>
                        <a:pt x="98618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0EDE9521-D913-4FF3-818E-2C2F52907526}"/>
                    </a:ext>
                  </a:extLst>
                </p:cNvPr>
                <p:cNvSpPr/>
                <p:nvPr/>
              </p:nvSpPr>
              <p:spPr>
                <a:xfrm flipH="1">
                  <a:off x="951310" y="1896670"/>
                  <a:ext cx="1899425" cy="522495"/>
                </a:xfrm>
                <a:custGeom>
                  <a:avLst/>
                  <a:gdLst>
                    <a:gd name="connsiteX0" fmla="*/ 949712 w 1899424"/>
                    <a:gd name="connsiteY0" fmla="*/ 0 h 522495"/>
                    <a:gd name="connsiteX1" fmla="*/ 32803 w 1899424"/>
                    <a:gd name="connsiteY1" fmla="*/ 470394 h 522495"/>
                    <a:gd name="connsiteX2" fmla="*/ 0 w 1899424"/>
                    <a:gd name="connsiteY2" fmla="*/ 522495 h 522495"/>
                    <a:gd name="connsiteX3" fmla="*/ 32803 w 1899424"/>
                    <a:gd name="connsiteY3" fmla="*/ 519258 h 522495"/>
                    <a:gd name="connsiteX4" fmla="*/ 949712 w 1899424"/>
                    <a:gd name="connsiteY4" fmla="*/ 490037 h 522495"/>
                    <a:gd name="connsiteX5" fmla="*/ 1866621 w 1899424"/>
                    <a:gd name="connsiteY5" fmla="*/ 519258 h 522495"/>
                    <a:gd name="connsiteX6" fmla="*/ 1899424 w 1899424"/>
                    <a:gd name="connsiteY6" fmla="*/ 522495 h 522495"/>
                    <a:gd name="connsiteX7" fmla="*/ 1866621 w 1899424"/>
                    <a:gd name="connsiteY7" fmla="*/ 470394 h 522495"/>
                    <a:gd name="connsiteX8" fmla="*/ 949712 w 1899424"/>
                    <a:gd name="connsiteY8" fmla="*/ 0 h 522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9424" h="522495">
                      <a:moveTo>
                        <a:pt x="949712" y="0"/>
                      </a:moveTo>
                      <a:cubicBezTo>
                        <a:pt x="568030" y="0"/>
                        <a:pt x="231516" y="186592"/>
                        <a:pt x="32803" y="470394"/>
                      </a:cubicBezTo>
                      <a:lnTo>
                        <a:pt x="0" y="522495"/>
                      </a:lnTo>
                      <a:lnTo>
                        <a:pt x="32803" y="519258"/>
                      </a:lnTo>
                      <a:cubicBezTo>
                        <a:pt x="231516" y="501629"/>
                        <a:pt x="568030" y="490037"/>
                        <a:pt x="949712" y="490037"/>
                      </a:cubicBezTo>
                      <a:cubicBezTo>
                        <a:pt x="1331394" y="490037"/>
                        <a:pt x="1667909" y="501629"/>
                        <a:pt x="1866621" y="519258"/>
                      </a:cubicBezTo>
                      <a:lnTo>
                        <a:pt x="1899424" y="522495"/>
                      </a:lnTo>
                      <a:lnTo>
                        <a:pt x="1866621" y="470394"/>
                      </a:lnTo>
                      <a:cubicBezTo>
                        <a:pt x="1667909" y="186592"/>
                        <a:pt x="1331394" y="0"/>
                        <a:pt x="94971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71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31ECAD79-1F50-4D9E-B635-D2E011944BA9}"/>
                    </a:ext>
                  </a:extLst>
                </p:cNvPr>
                <p:cNvSpPr/>
                <p:nvPr/>
              </p:nvSpPr>
              <p:spPr>
                <a:xfrm flipH="1">
                  <a:off x="795269" y="2419165"/>
                  <a:ext cx="156042" cy="63684"/>
                </a:xfrm>
                <a:custGeom>
                  <a:avLst/>
                  <a:gdLst>
                    <a:gd name="connsiteX0" fmla="*/ 0 w 156042"/>
                    <a:gd name="connsiteY0" fmla="*/ 0 h 63684"/>
                    <a:gd name="connsiteX1" fmla="*/ 22583 w 156042"/>
                    <a:gd name="connsiteY1" fmla="*/ 35867 h 63684"/>
                    <a:gd name="connsiteX2" fmla="*/ 36471 w 156042"/>
                    <a:gd name="connsiteY2" fmla="*/ 63684 h 63684"/>
                    <a:gd name="connsiteX3" fmla="*/ 69146 w 156042"/>
                    <a:gd name="connsiteY3" fmla="*/ 59618 h 63684"/>
                    <a:gd name="connsiteX4" fmla="*/ 156042 w 156042"/>
                    <a:gd name="connsiteY4" fmla="*/ 33820 h 63684"/>
                    <a:gd name="connsiteX5" fmla="*/ 22583 w 156042"/>
                    <a:gd name="connsiteY5" fmla="*/ 2228 h 63684"/>
                    <a:gd name="connsiteX6" fmla="*/ 0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0" y="0"/>
                      </a:moveTo>
                      <a:lnTo>
                        <a:pt x="22583" y="35867"/>
                      </a:lnTo>
                      <a:lnTo>
                        <a:pt x="36471" y="63684"/>
                      </a:lnTo>
                      <a:lnTo>
                        <a:pt x="69146" y="59618"/>
                      </a:lnTo>
                      <a:cubicBezTo>
                        <a:pt x="125101" y="51689"/>
                        <a:pt x="156042" y="42971"/>
                        <a:pt x="156042" y="33820"/>
                      </a:cubicBezTo>
                      <a:cubicBezTo>
                        <a:pt x="156042" y="22381"/>
                        <a:pt x="107696" y="11619"/>
                        <a:pt x="22583" y="22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BD4D94D-0EED-4895-B110-24CF848D629A}"/>
                    </a:ext>
                  </a:extLst>
                </p:cNvPr>
                <p:cNvSpPr/>
                <p:nvPr/>
              </p:nvSpPr>
              <p:spPr>
                <a:xfrm flipH="1">
                  <a:off x="1432708" y="2347203"/>
                  <a:ext cx="156043" cy="63684"/>
                </a:xfrm>
                <a:custGeom>
                  <a:avLst/>
                  <a:gdLst>
                    <a:gd name="connsiteX0" fmla="*/ 156042 w 156042"/>
                    <a:gd name="connsiteY0" fmla="*/ 0 h 63684"/>
                    <a:gd name="connsiteX1" fmla="*/ 133459 w 156042"/>
                    <a:gd name="connsiteY1" fmla="*/ 2228 h 63684"/>
                    <a:gd name="connsiteX2" fmla="*/ 0 w 156042"/>
                    <a:gd name="connsiteY2" fmla="*/ 33820 h 63684"/>
                    <a:gd name="connsiteX3" fmla="*/ 86896 w 156042"/>
                    <a:gd name="connsiteY3" fmla="*/ 59618 h 63684"/>
                    <a:gd name="connsiteX4" fmla="*/ 119571 w 156042"/>
                    <a:gd name="connsiteY4" fmla="*/ 63684 h 63684"/>
                    <a:gd name="connsiteX5" fmla="*/ 133459 w 156042"/>
                    <a:gd name="connsiteY5" fmla="*/ 35867 h 63684"/>
                    <a:gd name="connsiteX6" fmla="*/ 156042 w 156042"/>
                    <a:gd name="connsiteY6" fmla="*/ 0 h 63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42" h="63684">
                      <a:moveTo>
                        <a:pt x="156042" y="0"/>
                      </a:moveTo>
                      <a:lnTo>
                        <a:pt x="133459" y="2228"/>
                      </a:lnTo>
                      <a:cubicBezTo>
                        <a:pt x="48346" y="11619"/>
                        <a:pt x="0" y="22381"/>
                        <a:pt x="0" y="33820"/>
                      </a:cubicBezTo>
                      <a:cubicBezTo>
                        <a:pt x="0" y="42971"/>
                        <a:pt x="30942" y="51689"/>
                        <a:pt x="86896" y="59618"/>
                      </a:cubicBezTo>
                      <a:lnTo>
                        <a:pt x="119571" y="63684"/>
                      </a:lnTo>
                      <a:lnTo>
                        <a:pt x="133459" y="35867"/>
                      </a:lnTo>
                      <a:lnTo>
                        <a:pt x="15604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3D37FE4-9E28-44CC-83A4-56A6573D8A61}"/>
                </a:ext>
              </a:extLst>
            </p:cNvPr>
            <p:cNvGrpSpPr/>
            <p:nvPr/>
          </p:nvGrpSpPr>
          <p:grpSpPr>
            <a:xfrm flipH="1">
              <a:off x="1855915" y="4502097"/>
              <a:ext cx="100914" cy="141264"/>
              <a:chOff x="1711766" y="4580347"/>
              <a:chExt cx="250168" cy="350200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7D135E7-8F53-4F32-B8E8-F80A9182B158}"/>
                  </a:ext>
                </a:extLst>
              </p:cNvPr>
              <p:cNvSpPr/>
              <p:nvPr/>
            </p:nvSpPr>
            <p:spPr>
              <a:xfrm>
                <a:off x="1728419" y="4666861"/>
                <a:ext cx="233515" cy="263686"/>
              </a:xfrm>
              <a:custGeom>
                <a:avLst/>
                <a:gdLst>
                  <a:gd name="connsiteX0" fmla="*/ 228744 w 228744"/>
                  <a:gd name="connsiteY0" fmla="*/ 38221 h 263646"/>
                  <a:gd name="connsiteX1" fmla="*/ 168419 w 228744"/>
                  <a:gd name="connsiteY1" fmla="*/ 66796 h 263646"/>
                  <a:gd name="connsiteX2" fmla="*/ 120794 w 228744"/>
                  <a:gd name="connsiteY2" fmla="*/ 66796 h 263646"/>
                  <a:gd name="connsiteX3" fmla="*/ 101744 w 228744"/>
                  <a:gd name="connsiteY3" fmla="*/ 15996 h 263646"/>
                  <a:gd name="connsiteX4" fmla="*/ 38244 w 228744"/>
                  <a:gd name="connsiteY4" fmla="*/ 9646 h 263646"/>
                  <a:gd name="connsiteX5" fmla="*/ 144 w 228744"/>
                  <a:gd name="connsiteY5" fmla="*/ 139821 h 263646"/>
                  <a:gd name="connsiteX6" fmla="*/ 28719 w 228744"/>
                  <a:gd name="connsiteY6" fmla="*/ 247771 h 263646"/>
                  <a:gd name="connsiteX7" fmla="*/ 111269 w 228744"/>
                  <a:gd name="connsiteY7" fmla="*/ 187446 h 263646"/>
                  <a:gd name="connsiteX8" fmla="*/ 139844 w 228744"/>
                  <a:gd name="connsiteY8" fmla="*/ 222371 h 263646"/>
                  <a:gd name="connsiteX9" fmla="*/ 209694 w 228744"/>
                  <a:gd name="connsiteY9" fmla="*/ 263646 h 263646"/>
                  <a:gd name="connsiteX10" fmla="*/ 209694 w 228744"/>
                  <a:gd name="connsiteY10" fmla="*/ 263646 h 263646"/>
                  <a:gd name="connsiteX0" fmla="*/ 228744 w 228744"/>
                  <a:gd name="connsiteY0" fmla="*/ 38221 h 263646"/>
                  <a:gd name="connsiteX1" fmla="*/ 168419 w 228744"/>
                  <a:gd name="connsiteY1" fmla="*/ 66796 h 263646"/>
                  <a:gd name="connsiteX2" fmla="*/ 125556 w 228744"/>
                  <a:gd name="connsiteY2" fmla="*/ 66796 h 263646"/>
                  <a:gd name="connsiteX3" fmla="*/ 101744 w 228744"/>
                  <a:gd name="connsiteY3" fmla="*/ 15996 h 263646"/>
                  <a:gd name="connsiteX4" fmla="*/ 38244 w 228744"/>
                  <a:gd name="connsiteY4" fmla="*/ 9646 h 263646"/>
                  <a:gd name="connsiteX5" fmla="*/ 144 w 228744"/>
                  <a:gd name="connsiteY5" fmla="*/ 139821 h 263646"/>
                  <a:gd name="connsiteX6" fmla="*/ 28719 w 228744"/>
                  <a:gd name="connsiteY6" fmla="*/ 247771 h 263646"/>
                  <a:gd name="connsiteX7" fmla="*/ 111269 w 228744"/>
                  <a:gd name="connsiteY7" fmla="*/ 187446 h 263646"/>
                  <a:gd name="connsiteX8" fmla="*/ 139844 w 228744"/>
                  <a:gd name="connsiteY8" fmla="*/ 222371 h 263646"/>
                  <a:gd name="connsiteX9" fmla="*/ 209694 w 228744"/>
                  <a:gd name="connsiteY9" fmla="*/ 263646 h 263646"/>
                  <a:gd name="connsiteX10" fmla="*/ 209694 w 228744"/>
                  <a:gd name="connsiteY10" fmla="*/ 263646 h 263646"/>
                  <a:gd name="connsiteX0" fmla="*/ 228744 w 228744"/>
                  <a:gd name="connsiteY0" fmla="*/ 38132 h 263557"/>
                  <a:gd name="connsiteX1" fmla="*/ 168419 w 228744"/>
                  <a:gd name="connsiteY1" fmla="*/ 66707 h 263557"/>
                  <a:gd name="connsiteX2" fmla="*/ 127937 w 228744"/>
                  <a:gd name="connsiteY2" fmla="*/ 64326 h 263557"/>
                  <a:gd name="connsiteX3" fmla="*/ 101744 w 228744"/>
                  <a:gd name="connsiteY3" fmla="*/ 15907 h 263557"/>
                  <a:gd name="connsiteX4" fmla="*/ 38244 w 228744"/>
                  <a:gd name="connsiteY4" fmla="*/ 9557 h 263557"/>
                  <a:gd name="connsiteX5" fmla="*/ 144 w 228744"/>
                  <a:gd name="connsiteY5" fmla="*/ 139732 h 263557"/>
                  <a:gd name="connsiteX6" fmla="*/ 28719 w 228744"/>
                  <a:gd name="connsiteY6" fmla="*/ 247682 h 263557"/>
                  <a:gd name="connsiteX7" fmla="*/ 111269 w 228744"/>
                  <a:gd name="connsiteY7" fmla="*/ 187357 h 263557"/>
                  <a:gd name="connsiteX8" fmla="*/ 139844 w 228744"/>
                  <a:gd name="connsiteY8" fmla="*/ 222282 h 263557"/>
                  <a:gd name="connsiteX9" fmla="*/ 209694 w 228744"/>
                  <a:gd name="connsiteY9" fmla="*/ 263557 h 263557"/>
                  <a:gd name="connsiteX10" fmla="*/ 209694 w 228744"/>
                  <a:gd name="connsiteY10" fmla="*/ 263557 h 263557"/>
                  <a:gd name="connsiteX0" fmla="*/ 228744 w 228744"/>
                  <a:gd name="connsiteY0" fmla="*/ 38132 h 263557"/>
                  <a:gd name="connsiteX1" fmla="*/ 189850 w 228744"/>
                  <a:gd name="connsiteY1" fmla="*/ 71469 h 263557"/>
                  <a:gd name="connsiteX2" fmla="*/ 127937 w 228744"/>
                  <a:gd name="connsiteY2" fmla="*/ 64326 h 263557"/>
                  <a:gd name="connsiteX3" fmla="*/ 101744 w 228744"/>
                  <a:gd name="connsiteY3" fmla="*/ 15907 h 263557"/>
                  <a:gd name="connsiteX4" fmla="*/ 38244 w 228744"/>
                  <a:gd name="connsiteY4" fmla="*/ 9557 h 263557"/>
                  <a:gd name="connsiteX5" fmla="*/ 144 w 228744"/>
                  <a:gd name="connsiteY5" fmla="*/ 139732 h 263557"/>
                  <a:gd name="connsiteX6" fmla="*/ 28719 w 228744"/>
                  <a:gd name="connsiteY6" fmla="*/ 247682 h 263557"/>
                  <a:gd name="connsiteX7" fmla="*/ 111269 w 228744"/>
                  <a:gd name="connsiteY7" fmla="*/ 187357 h 263557"/>
                  <a:gd name="connsiteX8" fmla="*/ 139844 w 228744"/>
                  <a:gd name="connsiteY8" fmla="*/ 222282 h 263557"/>
                  <a:gd name="connsiteX9" fmla="*/ 209694 w 228744"/>
                  <a:gd name="connsiteY9" fmla="*/ 263557 h 263557"/>
                  <a:gd name="connsiteX10" fmla="*/ 209694 w 228744"/>
                  <a:gd name="connsiteY10" fmla="*/ 263557 h 263557"/>
                  <a:gd name="connsiteX0" fmla="*/ 228744 w 228744"/>
                  <a:gd name="connsiteY0" fmla="*/ 39909 h 265334"/>
                  <a:gd name="connsiteX1" fmla="*/ 189850 w 228744"/>
                  <a:gd name="connsiteY1" fmla="*/ 73246 h 265334"/>
                  <a:gd name="connsiteX2" fmla="*/ 127937 w 228744"/>
                  <a:gd name="connsiteY2" fmla="*/ 66103 h 265334"/>
                  <a:gd name="connsiteX3" fmla="*/ 101744 w 228744"/>
                  <a:gd name="connsiteY3" fmla="*/ 12922 h 265334"/>
                  <a:gd name="connsiteX4" fmla="*/ 38244 w 228744"/>
                  <a:gd name="connsiteY4" fmla="*/ 11334 h 265334"/>
                  <a:gd name="connsiteX5" fmla="*/ 144 w 228744"/>
                  <a:gd name="connsiteY5" fmla="*/ 141509 h 265334"/>
                  <a:gd name="connsiteX6" fmla="*/ 28719 w 228744"/>
                  <a:gd name="connsiteY6" fmla="*/ 249459 h 265334"/>
                  <a:gd name="connsiteX7" fmla="*/ 111269 w 228744"/>
                  <a:gd name="connsiteY7" fmla="*/ 189134 h 265334"/>
                  <a:gd name="connsiteX8" fmla="*/ 139844 w 228744"/>
                  <a:gd name="connsiteY8" fmla="*/ 224059 h 265334"/>
                  <a:gd name="connsiteX9" fmla="*/ 209694 w 228744"/>
                  <a:gd name="connsiteY9" fmla="*/ 265334 h 265334"/>
                  <a:gd name="connsiteX10" fmla="*/ 209694 w 228744"/>
                  <a:gd name="connsiteY10" fmla="*/ 265334 h 265334"/>
                  <a:gd name="connsiteX0" fmla="*/ 228600 w 228600"/>
                  <a:gd name="connsiteY0" fmla="*/ 39909 h 265334"/>
                  <a:gd name="connsiteX1" fmla="*/ 189706 w 228600"/>
                  <a:gd name="connsiteY1" fmla="*/ 73246 h 265334"/>
                  <a:gd name="connsiteX2" fmla="*/ 127793 w 228600"/>
                  <a:gd name="connsiteY2" fmla="*/ 66103 h 265334"/>
                  <a:gd name="connsiteX3" fmla="*/ 101600 w 228600"/>
                  <a:gd name="connsiteY3" fmla="*/ 12922 h 265334"/>
                  <a:gd name="connsiteX4" fmla="*/ 28575 w 228600"/>
                  <a:gd name="connsiteY4" fmla="*/ 11334 h 265334"/>
                  <a:gd name="connsiteX5" fmla="*/ 0 w 228600"/>
                  <a:gd name="connsiteY5" fmla="*/ 141509 h 265334"/>
                  <a:gd name="connsiteX6" fmla="*/ 28575 w 228600"/>
                  <a:gd name="connsiteY6" fmla="*/ 249459 h 265334"/>
                  <a:gd name="connsiteX7" fmla="*/ 111125 w 228600"/>
                  <a:gd name="connsiteY7" fmla="*/ 189134 h 265334"/>
                  <a:gd name="connsiteX8" fmla="*/ 139700 w 228600"/>
                  <a:gd name="connsiteY8" fmla="*/ 224059 h 265334"/>
                  <a:gd name="connsiteX9" fmla="*/ 209550 w 228600"/>
                  <a:gd name="connsiteY9" fmla="*/ 265334 h 265334"/>
                  <a:gd name="connsiteX10" fmla="*/ 209550 w 228600"/>
                  <a:gd name="connsiteY10" fmla="*/ 265334 h 265334"/>
                  <a:gd name="connsiteX0" fmla="*/ 229254 w 229254"/>
                  <a:gd name="connsiteY0" fmla="*/ 38261 h 263686"/>
                  <a:gd name="connsiteX1" fmla="*/ 190360 w 229254"/>
                  <a:gd name="connsiteY1" fmla="*/ 71598 h 263686"/>
                  <a:gd name="connsiteX2" fmla="*/ 128447 w 229254"/>
                  <a:gd name="connsiteY2" fmla="*/ 64455 h 263686"/>
                  <a:gd name="connsiteX3" fmla="*/ 102254 w 229254"/>
                  <a:gd name="connsiteY3" fmla="*/ 11274 h 263686"/>
                  <a:gd name="connsiteX4" fmla="*/ 17322 w 229254"/>
                  <a:gd name="connsiteY4" fmla="*/ 12067 h 263686"/>
                  <a:gd name="connsiteX5" fmla="*/ 654 w 229254"/>
                  <a:gd name="connsiteY5" fmla="*/ 139861 h 263686"/>
                  <a:gd name="connsiteX6" fmla="*/ 29229 w 229254"/>
                  <a:gd name="connsiteY6" fmla="*/ 247811 h 263686"/>
                  <a:gd name="connsiteX7" fmla="*/ 111779 w 229254"/>
                  <a:gd name="connsiteY7" fmla="*/ 187486 h 263686"/>
                  <a:gd name="connsiteX8" fmla="*/ 140354 w 229254"/>
                  <a:gd name="connsiteY8" fmla="*/ 222411 h 263686"/>
                  <a:gd name="connsiteX9" fmla="*/ 210204 w 229254"/>
                  <a:gd name="connsiteY9" fmla="*/ 263686 h 263686"/>
                  <a:gd name="connsiteX10" fmla="*/ 210204 w 229254"/>
                  <a:gd name="connsiteY10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7811 h 263686"/>
                  <a:gd name="connsiteX7" fmla="*/ 111277 w 228752"/>
                  <a:gd name="connsiteY7" fmla="*/ 187486 h 263686"/>
                  <a:gd name="connsiteX8" fmla="*/ 139852 w 228752"/>
                  <a:gd name="connsiteY8" fmla="*/ 222411 h 263686"/>
                  <a:gd name="connsiteX9" fmla="*/ 209702 w 228752"/>
                  <a:gd name="connsiteY9" fmla="*/ 263686 h 263686"/>
                  <a:gd name="connsiteX10" fmla="*/ 209702 w 228752"/>
                  <a:gd name="connsiteY10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7811 h 263686"/>
                  <a:gd name="connsiteX7" fmla="*/ 111277 w 228752"/>
                  <a:gd name="connsiteY7" fmla="*/ 199392 h 263686"/>
                  <a:gd name="connsiteX8" fmla="*/ 139852 w 228752"/>
                  <a:gd name="connsiteY8" fmla="*/ 222411 h 263686"/>
                  <a:gd name="connsiteX9" fmla="*/ 209702 w 228752"/>
                  <a:gd name="connsiteY9" fmla="*/ 263686 h 263686"/>
                  <a:gd name="connsiteX10" fmla="*/ 209702 w 228752"/>
                  <a:gd name="connsiteY10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7811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0668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0668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0668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28752 w 228752"/>
                  <a:gd name="connsiteY0" fmla="*/ 38261 h 263686"/>
                  <a:gd name="connsiteX1" fmla="*/ 189858 w 228752"/>
                  <a:gd name="connsiteY1" fmla="*/ 71598 h 263686"/>
                  <a:gd name="connsiteX2" fmla="*/ 127945 w 228752"/>
                  <a:gd name="connsiteY2" fmla="*/ 64455 h 263686"/>
                  <a:gd name="connsiteX3" fmla="*/ 101752 w 228752"/>
                  <a:gd name="connsiteY3" fmla="*/ 11274 h 263686"/>
                  <a:gd name="connsiteX4" fmla="*/ 21583 w 228752"/>
                  <a:gd name="connsiteY4" fmla="*/ 12067 h 263686"/>
                  <a:gd name="connsiteX5" fmla="*/ 152 w 228752"/>
                  <a:gd name="connsiteY5" fmla="*/ 139861 h 263686"/>
                  <a:gd name="connsiteX6" fmla="*/ 28727 w 228752"/>
                  <a:gd name="connsiteY6" fmla="*/ 240668 h 263686"/>
                  <a:gd name="connsiteX7" fmla="*/ 94608 w 228752"/>
                  <a:gd name="connsiteY7" fmla="*/ 238286 h 263686"/>
                  <a:gd name="connsiteX8" fmla="*/ 111277 w 228752"/>
                  <a:gd name="connsiteY8" fmla="*/ 199392 h 263686"/>
                  <a:gd name="connsiteX9" fmla="*/ 139852 w 228752"/>
                  <a:gd name="connsiteY9" fmla="*/ 222411 h 263686"/>
                  <a:gd name="connsiteX10" fmla="*/ 209702 w 228752"/>
                  <a:gd name="connsiteY10" fmla="*/ 263686 h 263686"/>
                  <a:gd name="connsiteX11" fmla="*/ 209702 w 228752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1277 w 233515"/>
                  <a:gd name="connsiteY8" fmla="*/ 199392 h 263686"/>
                  <a:gd name="connsiteX9" fmla="*/ 139852 w 233515"/>
                  <a:gd name="connsiteY9" fmla="*/ 222411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39852 w 233515"/>
                  <a:gd name="connsiteY9" fmla="*/ 222411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68427 w 233515"/>
                  <a:gd name="connsiteY9" fmla="*/ 222411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51758 w 233515"/>
                  <a:gd name="connsiteY9" fmla="*/ 234317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73189 w 233515"/>
                  <a:gd name="connsiteY9" fmla="*/ 224792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73189 w 233515"/>
                  <a:gd name="connsiteY9" fmla="*/ 224792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  <a:gd name="connsiteX0" fmla="*/ 233515 w 233515"/>
                  <a:gd name="connsiteY0" fmla="*/ 47786 h 263686"/>
                  <a:gd name="connsiteX1" fmla="*/ 189858 w 233515"/>
                  <a:gd name="connsiteY1" fmla="*/ 71598 h 263686"/>
                  <a:gd name="connsiteX2" fmla="*/ 127945 w 233515"/>
                  <a:gd name="connsiteY2" fmla="*/ 64455 h 263686"/>
                  <a:gd name="connsiteX3" fmla="*/ 101752 w 233515"/>
                  <a:gd name="connsiteY3" fmla="*/ 11274 h 263686"/>
                  <a:gd name="connsiteX4" fmla="*/ 21583 w 233515"/>
                  <a:gd name="connsiteY4" fmla="*/ 12067 h 263686"/>
                  <a:gd name="connsiteX5" fmla="*/ 152 w 233515"/>
                  <a:gd name="connsiteY5" fmla="*/ 139861 h 263686"/>
                  <a:gd name="connsiteX6" fmla="*/ 28727 w 233515"/>
                  <a:gd name="connsiteY6" fmla="*/ 240668 h 263686"/>
                  <a:gd name="connsiteX7" fmla="*/ 94608 w 233515"/>
                  <a:gd name="connsiteY7" fmla="*/ 238286 h 263686"/>
                  <a:gd name="connsiteX8" fmla="*/ 116040 w 233515"/>
                  <a:gd name="connsiteY8" fmla="*/ 194629 h 263686"/>
                  <a:gd name="connsiteX9" fmla="*/ 173189 w 233515"/>
                  <a:gd name="connsiteY9" fmla="*/ 224792 h 263686"/>
                  <a:gd name="connsiteX10" fmla="*/ 209702 w 233515"/>
                  <a:gd name="connsiteY10" fmla="*/ 263686 h 263686"/>
                  <a:gd name="connsiteX11" fmla="*/ 209702 w 233515"/>
                  <a:gd name="connsiteY11" fmla="*/ 263686 h 26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3515" h="263686">
                    <a:moveTo>
                      <a:pt x="233515" y="47786"/>
                    </a:moveTo>
                    <a:cubicBezTo>
                      <a:pt x="212348" y="59692"/>
                      <a:pt x="207453" y="68820"/>
                      <a:pt x="189858" y="71598"/>
                    </a:cubicBezTo>
                    <a:cubicBezTo>
                      <a:pt x="172263" y="74376"/>
                      <a:pt x="142629" y="74509"/>
                      <a:pt x="127945" y="64455"/>
                    </a:cubicBezTo>
                    <a:cubicBezTo>
                      <a:pt x="113261" y="54401"/>
                      <a:pt x="119479" y="20005"/>
                      <a:pt x="101752" y="11274"/>
                    </a:cubicBezTo>
                    <a:cubicBezTo>
                      <a:pt x="84025" y="2543"/>
                      <a:pt x="38516" y="-9364"/>
                      <a:pt x="21583" y="12067"/>
                    </a:cubicBezTo>
                    <a:cubicBezTo>
                      <a:pt x="4650" y="33498"/>
                      <a:pt x="-1039" y="101761"/>
                      <a:pt x="152" y="139861"/>
                    </a:cubicBezTo>
                    <a:cubicBezTo>
                      <a:pt x="1343" y="177961"/>
                      <a:pt x="12984" y="224264"/>
                      <a:pt x="28727" y="240668"/>
                    </a:cubicBezTo>
                    <a:cubicBezTo>
                      <a:pt x="44470" y="257072"/>
                      <a:pt x="80850" y="246356"/>
                      <a:pt x="94608" y="238286"/>
                    </a:cubicBezTo>
                    <a:cubicBezTo>
                      <a:pt x="108366" y="230216"/>
                      <a:pt x="102943" y="196878"/>
                      <a:pt x="116040" y="194629"/>
                    </a:cubicBezTo>
                    <a:cubicBezTo>
                      <a:pt x="129137" y="192380"/>
                      <a:pt x="129004" y="220426"/>
                      <a:pt x="173189" y="224792"/>
                    </a:cubicBezTo>
                    <a:cubicBezTo>
                      <a:pt x="217374" y="229158"/>
                      <a:pt x="203617" y="257204"/>
                      <a:pt x="209702" y="263686"/>
                    </a:cubicBezTo>
                    <a:lnTo>
                      <a:pt x="209702" y="263686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5E1DE38-E315-4348-A6A7-DD1F7143A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1766" y="4580347"/>
                <a:ext cx="0" cy="108825"/>
              </a:xfrm>
              <a:prstGeom prst="line">
                <a:avLst/>
              </a:prstGeom>
              <a:ln w="952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340604E4-E82A-49A7-B1BA-36FD029B9A38}"/>
                </a:ext>
              </a:extLst>
            </p:cNvPr>
            <p:cNvSpPr/>
            <p:nvPr/>
          </p:nvSpPr>
          <p:spPr>
            <a:xfrm rot="20364936">
              <a:off x="1404125" y="4304606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CB6239A8-6877-4592-99F9-D4C895D6C711}"/>
                </a:ext>
              </a:extLst>
            </p:cNvPr>
            <p:cNvSpPr/>
            <p:nvPr/>
          </p:nvSpPr>
          <p:spPr>
            <a:xfrm rot="20364936">
              <a:off x="1898048" y="4302297"/>
              <a:ext cx="283451" cy="6748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0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D62B0-9FA9-4C3A-810E-24B0ACBC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99060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4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048D08-9670-484F-A602-D70F71DA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34" y="0"/>
            <a:ext cx="10376266" cy="691751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00984AC-170E-4F3E-AB4F-AD8CB4F1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90600"/>
            <a:ext cx="7315200" cy="48768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01013" y="1233713"/>
            <a:ext cx="5957110" cy="3343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DBEB06-8844-4EEA-AF8F-F79CCA1A940F}"/>
              </a:ext>
            </a:extLst>
          </p:cNvPr>
          <p:cNvGrpSpPr/>
          <p:nvPr/>
        </p:nvGrpSpPr>
        <p:grpSpPr>
          <a:xfrm>
            <a:off x="3164855" y="1422400"/>
            <a:ext cx="4094052" cy="3154939"/>
            <a:chOff x="4702629" y="1422400"/>
            <a:chExt cx="3401479" cy="31549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5088277" y="1718129"/>
              <a:ext cx="2641418" cy="171087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5D03F8-6BCF-43BA-BAF9-132A0CE7076A}"/>
                </a:ext>
              </a:extLst>
            </p:cNvPr>
            <p:cNvGrpSpPr/>
            <p:nvPr/>
          </p:nvGrpSpPr>
          <p:grpSpPr>
            <a:xfrm>
              <a:off x="4702629" y="1422400"/>
              <a:ext cx="3401479" cy="3154939"/>
              <a:chOff x="4702629" y="1422400"/>
              <a:chExt cx="3401479" cy="31549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3EF8B7C-F194-44AF-8DED-0AB0BF15128C}"/>
                  </a:ext>
                </a:extLst>
              </p:cNvPr>
              <p:cNvCxnSpPr/>
              <p:nvPr/>
            </p:nvCxnSpPr>
            <p:spPr>
              <a:xfrm>
                <a:off x="5210191" y="1538514"/>
                <a:ext cx="214142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10FE16C-DF51-4799-884D-018C5AEE4D8C}"/>
                  </a:ext>
                </a:extLst>
              </p:cNvPr>
              <p:cNvGrpSpPr/>
              <p:nvPr/>
            </p:nvGrpSpPr>
            <p:grpSpPr>
              <a:xfrm>
                <a:off x="4702629" y="1422400"/>
                <a:ext cx="922196" cy="3154939"/>
                <a:chOff x="4702627" y="1209490"/>
                <a:chExt cx="1456895" cy="3365951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E682741-8906-495E-AA16-CE11E4D8689F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69AD94D-CF8B-4FF9-BD3A-21562BA09C22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19061E0-64BB-4C65-94F1-E609BCD40EDB}"/>
                  </a:ext>
                </a:extLst>
              </p:cNvPr>
              <p:cNvGrpSpPr/>
              <p:nvPr/>
            </p:nvGrpSpPr>
            <p:grpSpPr>
              <a:xfrm flipH="1">
                <a:off x="7181912" y="1422400"/>
                <a:ext cx="922196" cy="3154939"/>
                <a:chOff x="4702627" y="1209490"/>
                <a:chExt cx="1456895" cy="3365951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6B1D63C-0CB2-485E-B69D-642261E5A2DA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39AC15AC-C729-4BE9-BC19-6AA7B0371EFE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253037" y="6276"/>
            <a:ext cx="8787174" cy="1227437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309838" y="0"/>
            <a:ext cx="2841551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461507" y="0"/>
            <a:ext cx="3717627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0D438C-293E-4213-BF23-F3B2DD76DFEF}"/>
              </a:ext>
            </a:extLst>
          </p:cNvPr>
          <p:cNvSpPr/>
          <p:nvPr/>
        </p:nvSpPr>
        <p:spPr>
          <a:xfrm>
            <a:off x="-357809" y="4577338"/>
            <a:ext cx="12613002" cy="2354686"/>
          </a:xfrm>
          <a:custGeom>
            <a:avLst/>
            <a:gdLst>
              <a:gd name="connsiteX0" fmla="*/ 0 w 4949371"/>
              <a:gd name="connsiteY0" fmla="*/ 0 h 2340172"/>
              <a:gd name="connsiteX1" fmla="*/ 4949371 w 4949371"/>
              <a:gd name="connsiteY1" fmla="*/ 0 h 2340172"/>
              <a:gd name="connsiteX2" fmla="*/ 4949371 w 4949371"/>
              <a:gd name="connsiteY2" fmla="*/ 2340172 h 2340172"/>
              <a:gd name="connsiteX3" fmla="*/ 0 w 4949371"/>
              <a:gd name="connsiteY3" fmla="*/ 2340172 h 2340172"/>
              <a:gd name="connsiteX4" fmla="*/ 0 w 4949371"/>
              <a:gd name="connsiteY4" fmla="*/ 0 h 2340172"/>
              <a:gd name="connsiteX0" fmla="*/ 2409371 w 7358742"/>
              <a:gd name="connsiteY0" fmla="*/ 0 h 2354686"/>
              <a:gd name="connsiteX1" fmla="*/ 7358742 w 7358742"/>
              <a:gd name="connsiteY1" fmla="*/ 0 h 2354686"/>
              <a:gd name="connsiteX2" fmla="*/ 7358742 w 7358742"/>
              <a:gd name="connsiteY2" fmla="*/ 2340172 h 2354686"/>
              <a:gd name="connsiteX3" fmla="*/ 0 w 7358742"/>
              <a:gd name="connsiteY3" fmla="*/ 2354686 h 2354686"/>
              <a:gd name="connsiteX4" fmla="*/ 2409371 w 7358742"/>
              <a:gd name="connsiteY4" fmla="*/ 0 h 2354686"/>
              <a:gd name="connsiteX0" fmla="*/ 2409371 w 7358742"/>
              <a:gd name="connsiteY0" fmla="*/ 0 h 2354686"/>
              <a:gd name="connsiteX1" fmla="*/ 7358742 w 7358742"/>
              <a:gd name="connsiteY1" fmla="*/ 0 h 2354686"/>
              <a:gd name="connsiteX2" fmla="*/ 7358742 w 7358742"/>
              <a:gd name="connsiteY2" fmla="*/ 2340172 h 2354686"/>
              <a:gd name="connsiteX3" fmla="*/ 0 w 7358742"/>
              <a:gd name="connsiteY3" fmla="*/ 2354686 h 2354686"/>
              <a:gd name="connsiteX4" fmla="*/ 52921 w 7358742"/>
              <a:gd name="connsiteY4" fmla="*/ 1446091 h 2354686"/>
              <a:gd name="connsiteX5" fmla="*/ 2409371 w 7358742"/>
              <a:gd name="connsiteY5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79313 w 10479313"/>
              <a:gd name="connsiteY2" fmla="*/ 2325658 h 2354686"/>
              <a:gd name="connsiteX3" fmla="*/ 0 w 10479313"/>
              <a:gd name="connsiteY3" fmla="*/ 2354686 h 2354686"/>
              <a:gd name="connsiteX4" fmla="*/ 52921 w 10479313"/>
              <a:gd name="connsiteY4" fmla="*/ 1446091 h 2354686"/>
              <a:gd name="connsiteX5" fmla="*/ 2409371 w 10479313"/>
              <a:gd name="connsiteY5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9313" h="2354686">
                <a:moveTo>
                  <a:pt x="2409371" y="0"/>
                </a:moveTo>
                <a:lnTo>
                  <a:pt x="7358742" y="0"/>
                </a:lnTo>
                <a:cubicBezTo>
                  <a:pt x="8124076" y="454362"/>
                  <a:pt x="9682442" y="1065661"/>
                  <a:pt x="10459664" y="1475119"/>
                </a:cubicBezTo>
                <a:lnTo>
                  <a:pt x="10479313" y="2325658"/>
                </a:lnTo>
                <a:lnTo>
                  <a:pt x="0" y="2354686"/>
                </a:lnTo>
                <a:cubicBezTo>
                  <a:pt x="157945" y="2192126"/>
                  <a:pt x="-105024" y="1608651"/>
                  <a:pt x="52921" y="1446091"/>
                </a:cubicBezTo>
                <a:lnTo>
                  <a:pt x="2409371" y="0"/>
                </a:lnTo>
                <a:close/>
              </a:path>
            </a:pathLst>
          </a:custGeom>
          <a:solidFill>
            <a:srgbClr val="E0D6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C6B6A-65CB-48DA-8FE2-19116FA922F5}"/>
              </a:ext>
            </a:extLst>
          </p:cNvPr>
          <p:cNvGrpSpPr/>
          <p:nvPr/>
        </p:nvGrpSpPr>
        <p:grpSpPr>
          <a:xfrm>
            <a:off x="4705256" y="4774312"/>
            <a:ext cx="1616284" cy="1750491"/>
            <a:chOff x="5991016" y="4279900"/>
            <a:chExt cx="1616284" cy="1750491"/>
          </a:xfrm>
        </p:grpSpPr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EE553B2D-E6B0-4C30-8B75-E3B7295C40A5}"/>
                </a:ext>
              </a:extLst>
            </p:cNvPr>
            <p:cNvSpPr/>
            <p:nvPr/>
          </p:nvSpPr>
          <p:spPr>
            <a:xfrm>
              <a:off x="6036180" y="5083270"/>
              <a:ext cx="1526670" cy="520161"/>
            </a:xfrm>
            <a:custGeom>
              <a:avLst/>
              <a:gdLst>
                <a:gd name="connsiteX0" fmla="*/ 0 w 990600"/>
                <a:gd name="connsiteY0" fmla="*/ 0 h 228600"/>
                <a:gd name="connsiteX1" fmla="*/ 990600 w 990600"/>
                <a:gd name="connsiteY1" fmla="*/ 0 h 228600"/>
                <a:gd name="connsiteX2" fmla="*/ 990600 w 990600"/>
                <a:gd name="connsiteY2" fmla="*/ 228600 h 228600"/>
                <a:gd name="connsiteX3" fmla="*/ 0 w 990600"/>
                <a:gd name="connsiteY3" fmla="*/ 228600 h 228600"/>
                <a:gd name="connsiteX4" fmla="*/ 0 w 990600"/>
                <a:gd name="connsiteY4" fmla="*/ 0 h 228600"/>
                <a:gd name="connsiteX0" fmla="*/ 254000 w 1244600"/>
                <a:gd name="connsiteY0" fmla="*/ 0 h 457200"/>
                <a:gd name="connsiteX1" fmla="*/ 1244600 w 1244600"/>
                <a:gd name="connsiteY1" fmla="*/ 0 h 457200"/>
                <a:gd name="connsiteX2" fmla="*/ 1244600 w 1244600"/>
                <a:gd name="connsiteY2" fmla="*/ 228600 h 457200"/>
                <a:gd name="connsiteX3" fmla="*/ 0 w 1244600"/>
                <a:gd name="connsiteY3" fmla="*/ 457200 h 457200"/>
                <a:gd name="connsiteX4" fmla="*/ 254000 w 1244600"/>
                <a:gd name="connsiteY4" fmla="*/ 0 h 4572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57200"/>
                <a:gd name="connsiteX1" fmla="*/ 1244600 w 1574800"/>
                <a:gd name="connsiteY1" fmla="*/ 0 h 457200"/>
                <a:gd name="connsiteX2" fmla="*/ 1574800 w 1574800"/>
                <a:gd name="connsiteY2" fmla="*/ 444500 h 457200"/>
                <a:gd name="connsiteX3" fmla="*/ 0 w 1574800"/>
                <a:gd name="connsiteY3" fmla="*/ 457200 h 457200"/>
                <a:gd name="connsiteX4" fmla="*/ 254000 w 1574800"/>
                <a:gd name="connsiteY4" fmla="*/ 0 h 45720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4450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593850"/>
                <a:gd name="connsiteY0" fmla="*/ 0 h 450850"/>
                <a:gd name="connsiteX1" fmla="*/ 1282700 w 1593850"/>
                <a:gd name="connsiteY1" fmla="*/ 0 h 450850"/>
                <a:gd name="connsiteX2" fmla="*/ 1593850 w 1593850"/>
                <a:gd name="connsiteY2" fmla="*/ 412750 h 450850"/>
                <a:gd name="connsiteX3" fmla="*/ 0 w 1593850"/>
                <a:gd name="connsiteY3" fmla="*/ 450850 h 450850"/>
                <a:gd name="connsiteX4" fmla="*/ 292100 w 159385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900" h="450850">
                  <a:moveTo>
                    <a:pt x="292100" y="0"/>
                  </a:moveTo>
                  <a:lnTo>
                    <a:pt x="1282700" y="0"/>
                  </a:lnTo>
                  <a:cubicBezTo>
                    <a:pt x="1392767" y="160867"/>
                    <a:pt x="1496483" y="226483"/>
                    <a:pt x="1612900" y="425450"/>
                  </a:cubicBezTo>
                  <a:lnTo>
                    <a:pt x="0" y="450850"/>
                  </a:lnTo>
                  <a:cubicBezTo>
                    <a:pt x="59267" y="298450"/>
                    <a:pt x="207433" y="152400"/>
                    <a:pt x="29210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18299988" lon="0" rev="0"/>
              </a:camera>
              <a:lightRig rig="threePt" dir="t"/>
            </a:scene3d>
            <a:sp3d extrusionH="152400">
              <a:bevelT h="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991016" y="4828364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7436519" y="4837901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6A9E03-7F64-43ED-9DCE-0A3CA4CC10F6}"/>
                </a:ext>
              </a:extLst>
            </p:cNvPr>
            <p:cNvSpPr/>
            <p:nvPr/>
          </p:nvSpPr>
          <p:spPr>
            <a:xfrm>
              <a:off x="5994400" y="4279900"/>
              <a:ext cx="1612900" cy="450850"/>
            </a:xfrm>
            <a:custGeom>
              <a:avLst/>
              <a:gdLst>
                <a:gd name="connsiteX0" fmla="*/ 0 w 990600"/>
                <a:gd name="connsiteY0" fmla="*/ 0 h 228600"/>
                <a:gd name="connsiteX1" fmla="*/ 990600 w 990600"/>
                <a:gd name="connsiteY1" fmla="*/ 0 h 228600"/>
                <a:gd name="connsiteX2" fmla="*/ 990600 w 990600"/>
                <a:gd name="connsiteY2" fmla="*/ 228600 h 228600"/>
                <a:gd name="connsiteX3" fmla="*/ 0 w 990600"/>
                <a:gd name="connsiteY3" fmla="*/ 228600 h 228600"/>
                <a:gd name="connsiteX4" fmla="*/ 0 w 990600"/>
                <a:gd name="connsiteY4" fmla="*/ 0 h 228600"/>
                <a:gd name="connsiteX0" fmla="*/ 254000 w 1244600"/>
                <a:gd name="connsiteY0" fmla="*/ 0 h 457200"/>
                <a:gd name="connsiteX1" fmla="*/ 1244600 w 1244600"/>
                <a:gd name="connsiteY1" fmla="*/ 0 h 457200"/>
                <a:gd name="connsiteX2" fmla="*/ 1244600 w 1244600"/>
                <a:gd name="connsiteY2" fmla="*/ 228600 h 457200"/>
                <a:gd name="connsiteX3" fmla="*/ 0 w 1244600"/>
                <a:gd name="connsiteY3" fmla="*/ 457200 h 457200"/>
                <a:gd name="connsiteX4" fmla="*/ 254000 w 1244600"/>
                <a:gd name="connsiteY4" fmla="*/ 0 h 4572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57200"/>
                <a:gd name="connsiteX1" fmla="*/ 1244600 w 1574800"/>
                <a:gd name="connsiteY1" fmla="*/ 0 h 457200"/>
                <a:gd name="connsiteX2" fmla="*/ 1574800 w 1574800"/>
                <a:gd name="connsiteY2" fmla="*/ 444500 h 457200"/>
                <a:gd name="connsiteX3" fmla="*/ 0 w 1574800"/>
                <a:gd name="connsiteY3" fmla="*/ 457200 h 457200"/>
                <a:gd name="connsiteX4" fmla="*/ 254000 w 1574800"/>
                <a:gd name="connsiteY4" fmla="*/ 0 h 45720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4450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593850"/>
                <a:gd name="connsiteY0" fmla="*/ 0 h 450850"/>
                <a:gd name="connsiteX1" fmla="*/ 1282700 w 1593850"/>
                <a:gd name="connsiteY1" fmla="*/ 0 h 450850"/>
                <a:gd name="connsiteX2" fmla="*/ 1593850 w 1593850"/>
                <a:gd name="connsiteY2" fmla="*/ 412750 h 450850"/>
                <a:gd name="connsiteX3" fmla="*/ 0 w 1593850"/>
                <a:gd name="connsiteY3" fmla="*/ 450850 h 450850"/>
                <a:gd name="connsiteX4" fmla="*/ 292100 w 159385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900" h="450850">
                  <a:moveTo>
                    <a:pt x="292100" y="0"/>
                  </a:moveTo>
                  <a:lnTo>
                    <a:pt x="1282700" y="0"/>
                  </a:lnTo>
                  <a:cubicBezTo>
                    <a:pt x="1392767" y="160867"/>
                    <a:pt x="1496483" y="226483"/>
                    <a:pt x="1612900" y="425450"/>
                  </a:cubicBezTo>
                  <a:lnTo>
                    <a:pt x="0" y="450850"/>
                  </a:lnTo>
                  <a:cubicBezTo>
                    <a:pt x="59267" y="298450"/>
                    <a:pt x="207433" y="152400"/>
                    <a:pt x="292100" y="0"/>
                  </a:cubicBezTo>
                  <a:close/>
                </a:path>
              </a:pathLst>
            </a:custGeom>
            <a:solidFill>
              <a:srgbClr val="FBE5D6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5A7A689-EC05-4FE3-980C-0B39438F958B}"/>
              </a:ext>
            </a:extLst>
          </p:cNvPr>
          <p:cNvSpPr/>
          <p:nvPr/>
        </p:nvSpPr>
        <p:spPr>
          <a:xfrm>
            <a:off x="5407140" y="5363473"/>
            <a:ext cx="540572" cy="783771"/>
          </a:xfrm>
          <a:prstGeom prst="roundRect">
            <a:avLst/>
          </a:prstGeom>
          <a:solidFill>
            <a:srgbClr val="666633"/>
          </a:solidFill>
          <a:ln>
            <a:solidFill>
              <a:schemeClr val="tx1"/>
            </a:solidFill>
          </a:ln>
          <a:scene3d>
            <a:camera prst="orthographicFront">
              <a:rot lat="16499984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281D02D-82DD-4BE9-9B87-E7DF323680F9}"/>
              </a:ext>
            </a:extLst>
          </p:cNvPr>
          <p:cNvSpPr/>
          <p:nvPr/>
        </p:nvSpPr>
        <p:spPr>
          <a:xfrm>
            <a:off x="5385527" y="5232401"/>
            <a:ext cx="540572" cy="783771"/>
          </a:xfrm>
          <a:prstGeom prst="roundRect">
            <a:avLst/>
          </a:prstGeom>
          <a:solidFill>
            <a:srgbClr val="202020"/>
          </a:solidFill>
          <a:ln>
            <a:solidFill>
              <a:schemeClr val="tx1"/>
            </a:solidFill>
          </a:ln>
          <a:scene3d>
            <a:camera prst="orthographicFront">
              <a:rot lat="16499984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EDB106-AED6-4923-AA79-E29A2B91A430}"/>
              </a:ext>
            </a:extLst>
          </p:cNvPr>
          <p:cNvSpPr/>
          <p:nvPr/>
        </p:nvSpPr>
        <p:spPr>
          <a:xfrm>
            <a:off x="5428753" y="5101329"/>
            <a:ext cx="540572" cy="783771"/>
          </a:xfrm>
          <a:prstGeom prst="roundRect">
            <a:avLst/>
          </a:prstGeom>
          <a:solidFill>
            <a:srgbClr val="B6793C"/>
          </a:solidFill>
          <a:ln>
            <a:solidFill>
              <a:srgbClr val="B6793C"/>
            </a:solidFill>
          </a:ln>
          <a:scene3d>
            <a:camera prst="orthographicFront">
              <a:rot lat="16499984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F7938B-57A2-4CEE-AC53-30279FF598B4}"/>
              </a:ext>
            </a:extLst>
          </p:cNvPr>
          <p:cNvGrpSpPr/>
          <p:nvPr/>
        </p:nvGrpSpPr>
        <p:grpSpPr>
          <a:xfrm>
            <a:off x="4997219" y="5339457"/>
            <a:ext cx="297591" cy="553224"/>
            <a:chOff x="6652764" y="1985109"/>
            <a:chExt cx="489467" cy="909924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23FD5C39-3C38-4179-876A-30C4B8433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6751DEB-A0CD-43A9-9CAD-D5697C288E52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6C6C39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Cylinder 70">
            <a:extLst>
              <a:ext uri="{FF2B5EF4-FFF2-40B4-BE49-F238E27FC236}">
                <a16:creationId xmlns:a16="http://schemas.microsoft.com/office/drawing/2014/main" id="{549CEFA9-CB07-4777-8BF3-F4B86CD35213}"/>
              </a:ext>
            </a:extLst>
          </p:cNvPr>
          <p:cNvSpPr/>
          <p:nvPr/>
        </p:nvSpPr>
        <p:spPr>
          <a:xfrm>
            <a:off x="1778780" y="4802880"/>
            <a:ext cx="153512" cy="40790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-113171" y="4024009"/>
            <a:ext cx="2773702" cy="2073834"/>
            <a:chOff x="1798589" y="4149531"/>
            <a:chExt cx="2773702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798589" y="5661700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8982CDCA-8333-4D7C-846C-8BD3964E0E6E}"/>
              </a:ext>
            </a:extLst>
          </p:cNvPr>
          <p:cNvSpPr/>
          <p:nvPr/>
        </p:nvSpPr>
        <p:spPr>
          <a:xfrm>
            <a:off x="4929229" y="-54302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2B140A-6CC5-4781-A18B-71621E825310}"/>
              </a:ext>
            </a:extLst>
          </p:cNvPr>
          <p:cNvSpPr/>
          <p:nvPr/>
        </p:nvSpPr>
        <p:spPr>
          <a:xfrm flipH="1">
            <a:off x="4863183" y="-352520"/>
            <a:ext cx="66046" cy="140142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C47CD-436B-4D93-9133-416859F39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80064" y="187025"/>
            <a:ext cx="7315200" cy="48768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92058" y="2988042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42A6D81-EF8D-4B87-8BC2-CECDA6BCD9D4}"/>
              </a:ext>
            </a:extLst>
          </p:cNvPr>
          <p:cNvGrpSpPr/>
          <p:nvPr/>
        </p:nvGrpSpPr>
        <p:grpSpPr>
          <a:xfrm>
            <a:off x="8516102" y="3822609"/>
            <a:ext cx="3136758" cy="1988442"/>
            <a:chOff x="8463153" y="3722458"/>
            <a:chExt cx="3085471" cy="1955930"/>
          </a:xfrm>
          <a:solidFill>
            <a:srgbClr val="FBE5D6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244F039-508F-4310-AE83-AED79C832A76}"/>
                </a:ext>
              </a:extLst>
            </p:cNvPr>
            <p:cNvSpPr/>
            <p:nvPr/>
          </p:nvSpPr>
          <p:spPr>
            <a:xfrm>
              <a:off x="9011918" y="3722458"/>
              <a:ext cx="2536706" cy="1813719"/>
            </a:xfrm>
            <a:custGeom>
              <a:avLst/>
              <a:gdLst>
                <a:gd name="connsiteX0" fmla="*/ 0 w 3322271"/>
                <a:gd name="connsiteY0" fmla="*/ 0 h 963398"/>
                <a:gd name="connsiteX1" fmla="*/ 3322271 w 3322271"/>
                <a:gd name="connsiteY1" fmla="*/ 0 h 963398"/>
                <a:gd name="connsiteX2" fmla="*/ 3322271 w 3322271"/>
                <a:gd name="connsiteY2" fmla="*/ 963398 h 963398"/>
                <a:gd name="connsiteX3" fmla="*/ 0 w 3322271"/>
                <a:gd name="connsiteY3" fmla="*/ 963398 h 963398"/>
                <a:gd name="connsiteX4" fmla="*/ 0 w 3322271"/>
                <a:gd name="connsiteY4" fmla="*/ 0 h 963398"/>
                <a:gd name="connsiteX0" fmla="*/ 0 w 3322271"/>
                <a:gd name="connsiteY0" fmla="*/ 0 h 2195298"/>
                <a:gd name="connsiteX1" fmla="*/ 3322271 w 3322271"/>
                <a:gd name="connsiteY1" fmla="*/ 0 h 2195298"/>
                <a:gd name="connsiteX2" fmla="*/ 3080971 w 3322271"/>
                <a:gd name="connsiteY2" fmla="*/ 2195298 h 2195298"/>
                <a:gd name="connsiteX3" fmla="*/ 0 w 3322271"/>
                <a:gd name="connsiteY3" fmla="*/ 963398 h 2195298"/>
                <a:gd name="connsiteX4" fmla="*/ 0 w 3322271"/>
                <a:gd name="connsiteY4" fmla="*/ 0 h 2195298"/>
                <a:gd name="connsiteX0" fmla="*/ 0 w 3322271"/>
                <a:gd name="connsiteY0" fmla="*/ 0 h 2195298"/>
                <a:gd name="connsiteX1" fmla="*/ 3322271 w 3322271"/>
                <a:gd name="connsiteY1" fmla="*/ 0 h 2195298"/>
                <a:gd name="connsiteX2" fmla="*/ 3080971 w 3322271"/>
                <a:gd name="connsiteY2" fmla="*/ 2195298 h 2195298"/>
                <a:gd name="connsiteX3" fmla="*/ 0 w 3322271"/>
                <a:gd name="connsiteY3" fmla="*/ 963398 h 2195298"/>
                <a:gd name="connsiteX4" fmla="*/ 0 w 3322271"/>
                <a:gd name="connsiteY4" fmla="*/ 0 h 2195298"/>
                <a:gd name="connsiteX0" fmla="*/ 0 w 3322271"/>
                <a:gd name="connsiteY0" fmla="*/ 0 h 2195298"/>
                <a:gd name="connsiteX1" fmla="*/ 3322271 w 3322271"/>
                <a:gd name="connsiteY1" fmla="*/ 0 h 2195298"/>
                <a:gd name="connsiteX2" fmla="*/ 3080971 w 3322271"/>
                <a:gd name="connsiteY2" fmla="*/ 2195298 h 2195298"/>
                <a:gd name="connsiteX3" fmla="*/ 156478 w 3322271"/>
                <a:gd name="connsiteY3" fmla="*/ 836580 h 2195298"/>
                <a:gd name="connsiteX4" fmla="*/ 0 w 3322271"/>
                <a:gd name="connsiteY4" fmla="*/ 0 h 2195298"/>
                <a:gd name="connsiteX0" fmla="*/ 29339 w 3165793"/>
                <a:gd name="connsiteY0" fmla="*/ 0 h 2195298"/>
                <a:gd name="connsiteX1" fmla="*/ 3165793 w 3165793"/>
                <a:gd name="connsiteY1" fmla="*/ 0 h 2195298"/>
                <a:gd name="connsiteX2" fmla="*/ 2924493 w 3165793"/>
                <a:gd name="connsiteY2" fmla="*/ 2195298 h 2195298"/>
                <a:gd name="connsiteX3" fmla="*/ 0 w 3165793"/>
                <a:gd name="connsiteY3" fmla="*/ 836580 h 2195298"/>
                <a:gd name="connsiteX4" fmla="*/ 29339 w 3165793"/>
                <a:gd name="connsiteY4" fmla="*/ 0 h 2195298"/>
                <a:gd name="connsiteX0" fmla="*/ 0 w 3136454"/>
                <a:gd name="connsiteY0" fmla="*/ 0 h 2195298"/>
                <a:gd name="connsiteX1" fmla="*/ 3136454 w 3136454"/>
                <a:gd name="connsiteY1" fmla="*/ 0 h 2195298"/>
                <a:gd name="connsiteX2" fmla="*/ 2895154 w 3136454"/>
                <a:gd name="connsiteY2" fmla="*/ 2195298 h 2195298"/>
                <a:gd name="connsiteX3" fmla="*/ 1 w 3136454"/>
                <a:gd name="connsiteY3" fmla="*/ 836580 h 2195298"/>
                <a:gd name="connsiteX4" fmla="*/ 0 w 3136454"/>
                <a:gd name="connsiteY4" fmla="*/ 0 h 219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6454" h="2195298">
                  <a:moveTo>
                    <a:pt x="0" y="0"/>
                  </a:moveTo>
                  <a:lnTo>
                    <a:pt x="3136454" y="0"/>
                  </a:lnTo>
                  <a:lnTo>
                    <a:pt x="2895154" y="2195298"/>
                  </a:lnTo>
                  <a:cubicBezTo>
                    <a:pt x="1842764" y="1810065"/>
                    <a:pt x="1026991" y="1247213"/>
                    <a:pt x="1" y="836580"/>
                  </a:cubicBezTo>
                  <a:cubicBezTo>
                    <a:pt x="1" y="557720"/>
                    <a:pt x="0" y="27886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322DC49F-8F8A-4131-9DE6-33F5BF47EAFA}"/>
                </a:ext>
              </a:extLst>
            </p:cNvPr>
            <p:cNvSpPr/>
            <p:nvPr/>
          </p:nvSpPr>
          <p:spPr>
            <a:xfrm>
              <a:off x="8463153" y="4225967"/>
              <a:ext cx="549117" cy="468266"/>
            </a:xfrm>
            <a:custGeom>
              <a:avLst/>
              <a:gdLst>
                <a:gd name="connsiteX0" fmla="*/ 0 w 1467469"/>
                <a:gd name="connsiteY0" fmla="*/ 0 h 1054987"/>
                <a:gd name="connsiteX1" fmla="*/ 1467469 w 1467469"/>
                <a:gd name="connsiteY1" fmla="*/ 0 h 1054987"/>
                <a:gd name="connsiteX2" fmla="*/ 1467469 w 1467469"/>
                <a:gd name="connsiteY2" fmla="*/ 1054987 h 1054987"/>
                <a:gd name="connsiteX3" fmla="*/ 0 w 1467469"/>
                <a:gd name="connsiteY3" fmla="*/ 1054987 h 1054987"/>
                <a:gd name="connsiteX4" fmla="*/ 0 w 1467469"/>
                <a:gd name="connsiteY4" fmla="*/ 0 h 1054987"/>
                <a:gd name="connsiteX0" fmla="*/ 0 w 1467469"/>
                <a:gd name="connsiteY0" fmla="*/ 0 h 1220087"/>
                <a:gd name="connsiteX1" fmla="*/ 1467469 w 1467469"/>
                <a:gd name="connsiteY1" fmla="*/ 0 h 1220087"/>
                <a:gd name="connsiteX2" fmla="*/ 1365869 w 1467469"/>
                <a:gd name="connsiteY2" fmla="*/ 1220087 h 1220087"/>
                <a:gd name="connsiteX3" fmla="*/ 0 w 1467469"/>
                <a:gd name="connsiteY3" fmla="*/ 1054987 h 1220087"/>
                <a:gd name="connsiteX4" fmla="*/ 0 w 1467469"/>
                <a:gd name="connsiteY4" fmla="*/ 0 h 1220087"/>
                <a:gd name="connsiteX0" fmla="*/ 0 w 1467469"/>
                <a:gd name="connsiteY0" fmla="*/ 0 h 1283587"/>
                <a:gd name="connsiteX1" fmla="*/ 1467469 w 1467469"/>
                <a:gd name="connsiteY1" fmla="*/ 0 h 1283587"/>
                <a:gd name="connsiteX2" fmla="*/ 1365869 w 1467469"/>
                <a:gd name="connsiteY2" fmla="*/ 1220087 h 1283587"/>
                <a:gd name="connsiteX3" fmla="*/ 50800 w 1467469"/>
                <a:gd name="connsiteY3" fmla="*/ 1283587 h 1283587"/>
                <a:gd name="connsiteX4" fmla="*/ 0 w 1467469"/>
                <a:gd name="connsiteY4" fmla="*/ 0 h 1283587"/>
                <a:gd name="connsiteX0" fmla="*/ 25400 w 1416669"/>
                <a:gd name="connsiteY0" fmla="*/ 76200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4" fmla="*/ 25400 w 1416669"/>
                <a:gd name="connsiteY4" fmla="*/ 76200 h 1283587"/>
                <a:gd name="connsiteX0" fmla="*/ 0 w 1416669"/>
                <a:gd name="connsiteY0" fmla="*/ 1283587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0" fmla="*/ 34526 w 1451195"/>
                <a:gd name="connsiteY0" fmla="*/ 1308987 h 1308987"/>
                <a:gd name="connsiteX1" fmla="*/ 79595 w 1451195"/>
                <a:gd name="connsiteY1" fmla="*/ 0 h 1308987"/>
                <a:gd name="connsiteX2" fmla="*/ 1451195 w 1451195"/>
                <a:gd name="connsiteY2" fmla="*/ 25400 h 1308987"/>
                <a:gd name="connsiteX3" fmla="*/ 1349595 w 1451195"/>
                <a:gd name="connsiteY3" fmla="*/ 1245487 h 1308987"/>
                <a:gd name="connsiteX4" fmla="*/ 34526 w 1451195"/>
                <a:gd name="connsiteY4" fmla="*/ 1308987 h 1308987"/>
                <a:gd name="connsiteX0" fmla="*/ 81220 w 1497889"/>
                <a:gd name="connsiteY0" fmla="*/ 1308987 h 1308987"/>
                <a:gd name="connsiteX1" fmla="*/ 126289 w 1497889"/>
                <a:gd name="connsiteY1" fmla="*/ 0 h 1308987"/>
                <a:gd name="connsiteX2" fmla="*/ 1497889 w 1497889"/>
                <a:gd name="connsiteY2" fmla="*/ 25400 h 1308987"/>
                <a:gd name="connsiteX3" fmla="*/ 1396289 w 1497889"/>
                <a:gd name="connsiteY3" fmla="*/ 1245487 h 1308987"/>
                <a:gd name="connsiteX4" fmla="*/ 81220 w 1497889"/>
                <a:gd name="connsiteY4" fmla="*/ 1308987 h 1308987"/>
                <a:gd name="connsiteX0" fmla="*/ 99547 w 1516216"/>
                <a:gd name="connsiteY0" fmla="*/ 1308987 h 1308987"/>
                <a:gd name="connsiteX1" fmla="*/ 144616 w 1516216"/>
                <a:gd name="connsiteY1" fmla="*/ 0 h 1308987"/>
                <a:gd name="connsiteX2" fmla="*/ 1516216 w 1516216"/>
                <a:gd name="connsiteY2" fmla="*/ 25400 h 1308987"/>
                <a:gd name="connsiteX3" fmla="*/ 1414616 w 1516216"/>
                <a:gd name="connsiteY3" fmla="*/ 1245487 h 1308987"/>
                <a:gd name="connsiteX4" fmla="*/ 99547 w 1516216"/>
                <a:gd name="connsiteY4" fmla="*/ 1308987 h 130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216" h="1308987">
                  <a:moveTo>
                    <a:pt x="99547" y="1308987"/>
                  </a:moveTo>
                  <a:cubicBezTo>
                    <a:pt x="38370" y="1020825"/>
                    <a:pt x="-111707" y="224662"/>
                    <a:pt x="144616" y="0"/>
                  </a:cubicBezTo>
                  <a:lnTo>
                    <a:pt x="1516216" y="25400"/>
                  </a:lnTo>
                  <a:lnTo>
                    <a:pt x="1414616" y="1245487"/>
                  </a:lnTo>
                  <a:lnTo>
                    <a:pt x="99547" y="130898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97CF5E4-A4E7-4DBF-8A27-15228CB9FA95}"/>
                </a:ext>
              </a:extLst>
            </p:cNvPr>
            <p:cNvSpPr/>
            <p:nvPr/>
          </p:nvSpPr>
          <p:spPr>
            <a:xfrm>
              <a:off x="8676124" y="4385073"/>
              <a:ext cx="2704544" cy="718065"/>
            </a:xfrm>
            <a:custGeom>
              <a:avLst/>
              <a:gdLst>
                <a:gd name="connsiteX0" fmla="*/ 0 w 1412829"/>
                <a:gd name="connsiteY0" fmla="*/ 0 h 448190"/>
                <a:gd name="connsiteX1" fmla="*/ 1412829 w 1412829"/>
                <a:gd name="connsiteY1" fmla="*/ 0 h 448190"/>
                <a:gd name="connsiteX2" fmla="*/ 1412829 w 1412829"/>
                <a:gd name="connsiteY2" fmla="*/ 448190 h 448190"/>
                <a:gd name="connsiteX3" fmla="*/ 0 w 1412829"/>
                <a:gd name="connsiteY3" fmla="*/ 448190 h 448190"/>
                <a:gd name="connsiteX4" fmla="*/ 0 w 1412829"/>
                <a:gd name="connsiteY4" fmla="*/ 0 h 448190"/>
                <a:gd name="connsiteX0" fmla="*/ 0 w 1730329"/>
                <a:gd name="connsiteY0" fmla="*/ 0 h 867290"/>
                <a:gd name="connsiteX1" fmla="*/ 1412829 w 1730329"/>
                <a:gd name="connsiteY1" fmla="*/ 0 h 867290"/>
                <a:gd name="connsiteX2" fmla="*/ 1730329 w 1730329"/>
                <a:gd name="connsiteY2" fmla="*/ 867290 h 867290"/>
                <a:gd name="connsiteX3" fmla="*/ 0 w 1730329"/>
                <a:gd name="connsiteY3" fmla="*/ 448190 h 867290"/>
                <a:gd name="connsiteX4" fmla="*/ 0 w 1730329"/>
                <a:gd name="connsiteY4" fmla="*/ 0 h 867290"/>
                <a:gd name="connsiteX0" fmla="*/ 0 w 3089229"/>
                <a:gd name="connsiteY0" fmla="*/ 0 h 867290"/>
                <a:gd name="connsiteX1" fmla="*/ 3089229 w 3089229"/>
                <a:gd name="connsiteY1" fmla="*/ 800100 h 867290"/>
                <a:gd name="connsiteX2" fmla="*/ 1730329 w 3089229"/>
                <a:gd name="connsiteY2" fmla="*/ 867290 h 867290"/>
                <a:gd name="connsiteX3" fmla="*/ 0 w 3089229"/>
                <a:gd name="connsiteY3" fmla="*/ 448190 h 867290"/>
                <a:gd name="connsiteX4" fmla="*/ 0 w 3089229"/>
                <a:gd name="connsiteY4" fmla="*/ 0 h 867290"/>
                <a:gd name="connsiteX0" fmla="*/ 254000 w 3343229"/>
                <a:gd name="connsiteY0" fmla="*/ 0 h 867290"/>
                <a:gd name="connsiteX1" fmla="*/ 3343229 w 3343229"/>
                <a:gd name="connsiteY1" fmla="*/ 800100 h 867290"/>
                <a:gd name="connsiteX2" fmla="*/ 1984329 w 3343229"/>
                <a:gd name="connsiteY2" fmla="*/ 867290 h 867290"/>
                <a:gd name="connsiteX3" fmla="*/ 0 w 3343229"/>
                <a:gd name="connsiteY3" fmla="*/ 219590 h 867290"/>
                <a:gd name="connsiteX4" fmla="*/ 254000 w 3343229"/>
                <a:gd name="connsiteY4" fmla="*/ 0 h 867290"/>
                <a:gd name="connsiteX0" fmla="*/ 355600 w 3343229"/>
                <a:gd name="connsiteY0" fmla="*/ 0 h 803790"/>
                <a:gd name="connsiteX1" fmla="*/ 3343229 w 3343229"/>
                <a:gd name="connsiteY1" fmla="*/ 736600 h 803790"/>
                <a:gd name="connsiteX2" fmla="*/ 1984329 w 3343229"/>
                <a:gd name="connsiteY2" fmla="*/ 803790 h 803790"/>
                <a:gd name="connsiteX3" fmla="*/ 0 w 3343229"/>
                <a:gd name="connsiteY3" fmla="*/ 156090 h 803790"/>
                <a:gd name="connsiteX4" fmla="*/ 355600 w 3343229"/>
                <a:gd name="connsiteY4" fmla="*/ 0 h 803790"/>
                <a:gd name="connsiteX0" fmla="*/ 406400 w 3343229"/>
                <a:gd name="connsiteY0" fmla="*/ 0 h 765690"/>
                <a:gd name="connsiteX1" fmla="*/ 3343229 w 3343229"/>
                <a:gd name="connsiteY1" fmla="*/ 698500 h 765690"/>
                <a:gd name="connsiteX2" fmla="*/ 1984329 w 3343229"/>
                <a:gd name="connsiteY2" fmla="*/ 765690 h 765690"/>
                <a:gd name="connsiteX3" fmla="*/ 0 w 3343229"/>
                <a:gd name="connsiteY3" fmla="*/ 117990 h 765690"/>
                <a:gd name="connsiteX4" fmla="*/ 406400 w 3343229"/>
                <a:gd name="connsiteY4" fmla="*/ 0 h 765690"/>
                <a:gd name="connsiteX0" fmla="*/ 393700 w 3330529"/>
                <a:gd name="connsiteY0" fmla="*/ 0 h 765690"/>
                <a:gd name="connsiteX1" fmla="*/ 3330529 w 3330529"/>
                <a:gd name="connsiteY1" fmla="*/ 698500 h 765690"/>
                <a:gd name="connsiteX2" fmla="*/ 1971629 w 3330529"/>
                <a:gd name="connsiteY2" fmla="*/ 765690 h 765690"/>
                <a:gd name="connsiteX3" fmla="*/ 0 w 3330529"/>
                <a:gd name="connsiteY3" fmla="*/ 92590 h 765690"/>
                <a:gd name="connsiteX4" fmla="*/ 393700 w 3330529"/>
                <a:gd name="connsiteY4" fmla="*/ 0 h 765690"/>
                <a:gd name="connsiteX0" fmla="*/ 384175 w 3321004"/>
                <a:gd name="connsiteY0" fmla="*/ 0 h 765690"/>
                <a:gd name="connsiteX1" fmla="*/ 3321004 w 3321004"/>
                <a:gd name="connsiteY1" fmla="*/ 698500 h 765690"/>
                <a:gd name="connsiteX2" fmla="*/ 1962104 w 3321004"/>
                <a:gd name="connsiteY2" fmla="*/ 765690 h 765690"/>
                <a:gd name="connsiteX3" fmla="*/ 0 w 3321004"/>
                <a:gd name="connsiteY3" fmla="*/ 92590 h 765690"/>
                <a:gd name="connsiteX4" fmla="*/ 384175 w 3321004"/>
                <a:gd name="connsiteY4" fmla="*/ 0 h 765690"/>
                <a:gd name="connsiteX0" fmla="*/ 565150 w 3321004"/>
                <a:gd name="connsiteY0" fmla="*/ 0 h 784740"/>
                <a:gd name="connsiteX1" fmla="*/ 3321004 w 3321004"/>
                <a:gd name="connsiteY1" fmla="*/ 717550 h 784740"/>
                <a:gd name="connsiteX2" fmla="*/ 1962104 w 3321004"/>
                <a:gd name="connsiteY2" fmla="*/ 784740 h 784740"/>
                <a:gd name="connsiteX3" fmla="*/ 0 w 3321004"/>
                <a:gd name="connsiteY3" fmla="*/ 111640 h 784740"/>
                <a:gd name="connsiteX4" fmla="*/ 565150 w 3321004"/>
                <a:gd name="connsiteY4" fmla="*/ 0 h 784740"/>
                <a:gd name="connsiteX0" fmla="*/ 584200 w 3321004"/>
                <a:gd name="connsiteY0" fmla="*/ 0 h 718065"/>
                <a:gd name="connsiteX1" fmla="*/ 3321004 w 3321004"/>
                <a:gd name="connsiteY1" fmla="*/ 650875 h 718065"/>
                <a:gd name="connsiteX2" fmla="*/ 1962104 w 3321004"/>
                <a:gd name="connsiteY2" fmla="*/ 718065 h 718065"/>
                <a:gd name="connsiteX3" fmla="*/ 0 w 3321004"/>
                <a:gd name="connsiteY3" fmla="*/ 44965 h 718065"/>
                <a:gd name="connsiteX4" fmla="*/ 584200 w 3321004"/>
                <a:gd name="connsiteY4" fmla="*/ 0 h 718065"/>
                <a:gd name="connsiteX0" fmla="*/ 441325 w 3178129"/>
                <a:gd name="connsiteY0" fmla="*/ 0 h 718065"/>
                <a:gd name="connsiteX1" fmla="*/ 3178129 w 3178129"/>
                <a:gd name="connsiteY1" fmla="*/ 650875 h 718065"/>
                <a:gd name="connsiteX2" fmla="*/ 1819229 w 3178129"/>
                <a:gd name="connsiteY2" fmla="*/ 718065 h 718065"/>
                <a:gd name="connsiteX3" fmla="*/ 0 w 3178129"/>
                <a:gd name="connsiteY3" fmla="*/ 44965 h 718065"/>
                <a:gd name="connsiteX4" fmla="*/ 441325 w 3178129"/>
                <a:gd name="connsiteY4" fmla="*/ 0 h 71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8129" h="718065">
                  <a:moveTo>
                    <a:pt x="441325" y="0"/>
                  </a:moveTo>
                  <a:lnTo>
                    <a:pt x="3178129" y="650875"/>
                  </a:lnTo>
                  <a:lnTo>
                    <a:pt x="1819229" y="718065"/>
                  </a:lnTo>
                  <a:lnTo>
                    <a:pt x="0" y="44965"/>
                  </a:lnTo>
                  <a:lnTo>
                    <a:pt x="44132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A1D2977-BFB6-4691-A0C7-33583F4AAB34}"/>
                </a:ext>
              </a:extLst>
            </p:cNvPr>
            <p:cNvSpPr/>
            <p:nvPr/>
          </p:nvSpPr>
          <p:spPr>
            <a:xfrm>
              <a:off x="8663138" y="4431676"/>
              <a:ext cx="2016830" cy="865749"/>
            </a:xfrm>
            <a:custGeom>
              <a:avLst/>
              <a:gdLst>
                <a:gd name="connsiteX0" fmla="*/ 0 w 209000"/>
                <a:gd name="connsiteY0" fmla="*/ 0 h 272024"/>
                <a:gd name="connsiteX1" fmla="*/ 209000 w 209000"/>
                <a:gd name="connsiteY1" fmla="*/ 0 h 272024"/>
                <a:gd name="connsiteX2" fmla="*/ 209000 w 209000"/>
                <a:gd name="connsiteY2" fmla="*/ 272024 h 272024"/>
                <a:gd name="connsiteX3" fmla="*/ 0 w 209000"/>
                <a:gd name="connsiteY3" fmla="*/ 272024 h 272024"/>
                <a:gd name="connsiteX4" fmla="*/ 0 w 209000"/>
                <a:gd name="connsiteY4" fmla="*/ 0 h 272024"/>
                <a:gd name="connsiteX0" fmla="*/ 0 w 1908260"/>
                <a:gd name="connsiteY0" fmla="*/ 0 h 609600"/>
                <a:gd name="connsiteX1" fmla="*/ 1908260 w 1908260"/>
                <a:gd name="connsiteY1" fmla="*/ 609600 h 609600"/>
                <a:gd name="connsiteX2" fmla="*/ 209000 w 1908260"/>
                <a:gd name="connsiteY2" fmla="*/ 272024 h 609600"/>
                <a:gd name="connsiteX3" fmla="*/ 0 w 1908260"/>
                <a:gd name="connsiteY3" fmla="*/ 272024 h 609600"/>
                <a:gd name="connsiteX4" fmla="*/ 0 w 1908260"/>
                <a:gd name="connsiteY4" fmla="*/ 0 h 609600"/>
                <a:gd name="connsiteX0" fmla="*/ 0 w 1908260"/>
                <a:gd name="connsiteY0" fmla="*/ 0 h 752084"/>
                <a:gd name="connsiteX1" fmla="*/ 1908260 w 1908260"/>
                <a:gd name="connsiteY1" fmla="*/ 609600 h 752084"/>
                <a:gd name="connsiteX2" fmla="*/ 1877780 w 1908260"/>
                <a:gd name="connsiteY2" fmla="*/ 752084 h 752084"/>
                <a:gd name="connsiteX3" fmla="*/ 0 w 1908260"/>
                <a:gd name="connsiteY3" fmla="*/ 272024 h 752084"/>
                <a:gd name="connsiteX4" fmla="*/ 0 w 1908260"/>
                <a:gd name="connsiteY4" fmla="*/ 0 h 752084"/>
                <a:gd name="connsiteX0" fmla="*/ 0 w 1908260"/>
                <a:gd name="connsiteY0" fmla="*/ 0 h 752084"/>
                <a:gd name="connsiteX1" fmla="*/ 1908260 w 1908260"/>
                <a:gd name="connsiteY1" fmla="*/ 609600 h 752084"/>
                <a:gd name="connsiteX2" fmla="*/ 1877780 w 1908260"/>
                <a:gd name="connsiteY2" fmla="*/ 752084 h 752084"/>
                <a:gd name="connsiteX3" fmla="*/ 68580 w 1908260"/>
                <a:gd name="connsiteY3" fmla="*/ 165344 h 752084"/>
                <a:gd name="connsiteX4" fmla="*/ 0 w 1908260"/>
                <a:gd name="connsiteY4" fmla="*/ 0 h 752084"/>
                <a:gd name="connsiteX0" fmla="*/ 0 w 1885400"/>
                <a:gd name="connsiteY0" fmla="*/ 0 h 790184"/>
                <a:gd name="connsiteX1" fmla="*/ 1885400 w 1885400"/>
                <a:gd name="connsiteY1" fmla="*/ 647700 h 790184"/>
                <a:gd name="connsiteX2" fmla="*/ 1854920 w 1885400"/>
                <a:gd name="connsiteY2" fmla="*/ 790184 h 790184"/>
                <a:gd name="connsiteX3" fmla="*/ 45720 w 1885400"/>
                <a:gd name="connsiteY3" fmla="*/ 203444 h 790184"/>
                <a:gd name="connsiteX4" fmla="*/ 0 w 1885400"/>
                <a:gd name="connsiteY4" fmla="*/ 0 h 790184"/>
                <a:gd name="connsiteX0" fmla="*/ 15240 w 1900640"/>
                <a:gd name="connsiteY0" fmla="*/ 0 h 790184"/>
                <a:gd name="connsiteX1" fmla="*/ 1900640 w 1900640"/>
                <a:gd name="connsiteY1" fmla="*/ 647700 h 790184"/>
                <a:gd name="connsiteX2" fmla="*/ 1870160 w 1900640"/>
                <a:gd name="connsiteY2" fmla="*/ 790184 h 790184"/>
                <a:gd name="connsiteX3" fmla="*/ 0 w 1900640"/>
                <a:gd name="connsiteY3" fmla="*/ 134864 h 790184"/>
                <a:gd name="connsiteX4" fmla="*/ 15240 w 1900640"/>
                <a:gd name="connsiteY4" fmla="*/ 0 h 790184"/>
                <a:gd name="connsiteX0" fmla="*/ 15240 w 1953980"/>
                <a:gd name="connsiteY0" fmla="*/ 0 h 843524"/>
                <a:gd name="connsiteX1" fmla="*/ 1900640 w 1953980"/>
                <a:gd name="connsiteY1" fmla="*/ 647700 h 843524"/>
                <a:gd name="connsiteX2" fmla="*/ 1953980 w 1953980"/>
                <a:gd name="connsiteY2" fmla="*/ 843524 h 843524"/>
                <a:gd name="connsiteX3" fmla="*/ 0 w 1953980"/>
                <a:gd name="connsiteY3" fmla="*/ 134864 h 843524"/>
                <a:gd name="connsiteX4" fmla="*/ 15240 w 1953980"/>
                <a:gd name="connsiteY4" fmla="*/ 0 h 843524"/>
                <a:gd name="connsiteX0" fmla="*/ 15240 w 1992080"/>
                <a:gd name="connsiteY0" fmla="*/ 0 h 843524"/>
                <a:gd name="connsiteX1" fmla="*/ 1992080 w 1992080"/>
                <a:gd name="connsiteY1" fmla="*/ 670560 h 843524"/>
                <a:gd name="connsiteX2" fmla="*/ 1953980 w 1992080"/>
                <a:gd name="connsiteY2" fmla="*/ 843524 h 843524"/>
                <a:gd name="connsiteX3" fmla="*/ 0 w 1992080"/>
                <a:gd name="connsiteY3" fmla="*/ 134864 h 843524"/>
                <a:gd name="connsiteX4" fmla="*/ 15240 w 1992080"/>
                <a:gd name="connsiteY4" fmla="*/ 0 h 843524"/>
                <a:gd name="connsiteX0" fmla="*/ 40058 w 1992080"/>
                <a:gd name="connsiteY0" fmla="*/ 0 h 843524"/>
                <a:gd name="connsiteX1" fmla="*/ 1992080 w 1992080"/>
                <a:gd name="connsiteY1" fmla="*/ 670560 h 843524"/>
                <a:gd name="connsiteX2" fmla="*/ 1953980 w 1992080"/>
                <a:gd name="connsiteY2" fmla="*/ 843524 h 843524"/>
                <a:gd name="connsiteX3" fmla="*/ 0 w 1992080"/>
                <a:gd name="connsiteY3" fmla="*/ 134864 h 843524"/>
                <a:gd name="connsiteX4" fmla="*/ 40058 w 1992080"/>
                <a:gd name="connsiteY4" fmla="*/ 0 h 843524"/>
                <a:gd name="connsiteX0" fmla="*/ 21444 w 1992080"/>
                <a:gd name="connsiteY0" fmla="*/ 0 h 843524"/>
                <a:gd name="connsiteX1" fmla="*/ 1992080 w 1992080"/>
                <a:gd name="connsiteY1" fmla="*/ 670560 h 843524"/>
                <a:gd name="connsiteX2" fmla="*/ 1953980 w 1992080"/>
                <a:gd name="connsiteY2" fmla="*/ 843524 h 843524"/>
                <a:gd name="connsiteX3" fmla="*/ 0 w 1992080"/>
                <a:gd name="connsiteY3" fmla="*/ 134864 h 843524"/>
                <a:gd name="connsiteX4" fmla="*/ 21444 w 1992080"/>
                <a:gd name="connsiteY4" fmla="*/ 0 h 843524"/>
                <a:gd name="connsiteX0" fmla="*/ 21444 w 1992080"/>
                <a:gd name="connsiteY0" fmla="*/ 0 h 837174"/>
                <a:gd name="connsiteX1" fmla="*/ 1992080 w 1992080"/>
                <a:gd name="connsiteY1" fmla="*/ 664210 h 837174"/>
                <a:gd name="connsiteX2" fmla="*/ 1953980 w 1992080"/>
                <a:gd name="connsiteY2" fmla="*/ 837174 h 837174"/>
                <a:gd name="connsiteX3" fmla="*/ 0 w 1992080"/>
                <a:gd name="connsiteY3" fmla="*/ 128514 h 837174"/>
                <a:gd name="connsiteX4" fmla="*/ 21444 w 1992080"/>
                <a:gd name="connsiteY4" fmla="*/ 0 h 837174"/>
                <a:gd name="connsiteX0" fmla="*/ 9035 w 1979671"/>
                <a:gd name="connsiteY0" fmla="*/ 0 h 837174"/>
                <a:gd name="connsiteX1" fmla="*/ 1979671 w 1979671"/>
                <a:gd name="connsiteY1" fmla="*/ 664210 h 837174"/>
                <a:gd name="connsiteX2" fmla="*/ 1941571 w 1979671"/>
                <a:gd name="connsiteY2" fmla="*/ 837174 h 837174"/>
                <a:gd name="connsiteX3" fmla="*/ 0 w 1979671"/>
                <a:gd name="connsiteY3" fmla="*/ 128514 h 837174"/>
                <a:gd name="connsiteX4" fmla="*/ 9035 w 1979671"/>
                <a:gd name="connsiteY4" fmla="*/ 0 h 837174"/>
                <a:gd name="connsiteX0" fmla="*/ 0 w 1970636"/>
                <a:gd name="connsiteY0" fmla="*/ 0 h 837174"/>
                <a:gd name="connsiteX1" fmla="*/ 1970636 w 1970636"/>
                <a:gd name="connsiteY1" fmla="*/ 664210 h 837174"/>
                <a:gd name="connsiteX2" fmla="*/ 1932536 w 1970636"/>
                <a:gd name="connsiteY2" fmla="*/ 837174 h 837174"/>
                <a:gd name="connsiteX3" fmla="*/ 6476 w 1970636"/>
                <a:gd name="connsiteY3" fmla="*/ 128514 h 837174"/>
                <a:gd name="connsiteX4" fmla="*/ 0 w 1970636"/>
                <a:gd name="connsiteY4" fmla="*/ 0 h 837174"/>
                <a:gd name="connsiteX0" fmla="*/ 0 w 1970636"/>
                <a:gd name="connsiteY0" fmla="*/ 0 h 862574"/>
                <a:gd name="connsiteX1" fmla="*/ 1970636 w 1970636"/>
                <a:gd name="connsiteY1" fmla="*/ 664210 h 862574"/>
                <a:gd name="connsiteX2" fmla="*/ 1920127 w 1970636"/>
                <a:gd name="connsiteY2" fmla="*/ 862574 h 862574"/>
                <a:gd name="connsiteX3" fmla="*/ 6476 w 1970636"/>
                <a:gd name="connsiteY3" fmla="*/ 128514 h 862574"/>
                <a:gd name="connsiteX4" fmla="*/ 0 w 1970636"/>
                <a:gd name="connsiteY4" fmla="*/ 0 h 862574"/>
                <a:gd name="connsiteX0" fmla="*/ 0 w 1970636"/>
                <a:gd name="connsiteY0" fmla="*/ 0 h 865749"/>
                <a:gd name="connsiteX1" fmla="*/ 1970636 w 1970636"/>
                <a:gd name="connsiteY1" fmla="*/ 664210 h 865749"/>
                <a:gd name="connsiteX2" fmla="*/ 1920127 w 1970636"/>
                <a:gd name="connsiteY2" fmla="*/ 865749 h 865749"/>
                <a:gd name="connsiteX3" fmla="*/ 6476 w 1970636"/>
                <a:gd name="connsiteY3" fmla="*/ 128514 h 865749"/>
                <a:gd name="connsiteX4" fmla="*/ 0 w 1970636"/>
                <a:gd name="connsiteY4" fmla="*/ 0 h 86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36" h="865749">
                  <a:moveTo>
                    <a:pt x="0" y="0"/>
                  </a:moveTo>
                  <a:lnTo>
                    <a:pt x="1970636" y="664210"/>
                  </a:lnTo>
                  <a:lnTo>
                    <a:pt x="1920127" y="865749"/>
                  </a:lnTo>
                  <a:lnTo>
                    <a:pt x="6476" y="1285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6D7798C-38CF-4D45-B265-7742D19F5B45}"/>
                </a:ext>
              </a:extLst>
            </p:cNvPr>
            <p:cNvSpPr/>
            <p:nvPr/>
          </p:nvSpPr>
          <p:spPr>
            <a:xfrm>
              <a:off x="9935302" y="4369401"/>
              <a:ext cx="1534955" cy="1308987"/>
            </a:xfrm>
            <a:custGeom>
              <a:avLst/>
              <a:gdLst>
                <a:gd name="connsiteX0" fmla="*/ 0 w 1467469"/>
                <a:gd name="connsiteY0" fmla="*/ 0 h 1054987"/>
                <a:gd name="connsiteX1" fmla="*/ 1467469 w 1467469"/>
                <a:gd name="connsiteY1" fmla="*/ 0 h 1054987"/>
                <a:gd name="connsiteX2" fmla="*/ 1467469 w 1467469"/>
                <a:gd name="connsiteY2" fmla="*/ 1054987 h 1054987"/>
                <a:gd name="connsiteX3" fmla="*/ 0 w 1467469"/>
                <a:gd name="connsiteY3" fmla="*/ 1054987 h 1054987"/>
                <a:gd name="connsiteX4" fmla="*/ 0 w 1467469"/>
                <a:gd name="connsiteY4" fmla="*/ 0 h 1054987"/>
                <a:gd name="connsiteX0" fmla="*/ 0 w 1467469"/>
                <a:gd name="connsiteY0" fmla="*/ 0 h 1220087"/>
                <a:gd name="connsiteX1" fmla="*/ 1467469 w 1467469"/>
                <a:gd name="connsiteY1" fmla="*/ 0 h 1220087"/>
                <a:gd name="connsiteX2" fmla="*/ 1365869 w 1467469"/>
                <a:gd name="connsiteY2" fmla="*/ 1220087 h 1220087"/>
                <a:gd name="connsiteX3" fmla="*/ 0 w 1467469"/>
                <a:gd name="connsiteY3" fmla="*/ 1054987 h 1220087"/>
                <a:gd name="connsiteX4" fmla="*/ 0 w 1467469"/>
                <a:gd name="connsiteY4" fmla="*/ 0 h 1220087"/>
                <a:gd name="connsiteX0" fmla="*/ 0 w 1467469"/>
                <a:gd name="connsiteY0" fmla="*/ 0 h 1283587"/>
                <a:gd name="connsiteX1" fmla="*/ 1467469 w 1467469"/>
                <a:gd name="connsiteY1" fmla="*/ 0 h 1283587"/>
                <a:gd name="connsiteX2" fmla="*/ 1365869 w 1467469"/>
                <a:gd name="connsiteY2" fmla="*/ 1220087 h 1283587"/>
                <a:gd name="connsiteX3" fmla="*/ 50800 w 1467469"/>
                <a:gd name="connsiteY3" fmla="*/ 1283587 h 1283587"/>
                <a:gd name="connsiteX4" fmla="*/ 0 w 1467469"/>
                <a:gd name="connsiteY4" fmla="*/ 0 h 1283587"/>
                <a:gd name="connsiteX0" fmla="*/ 25400 w 1416669"/>
                <a:gd name="connsiteY0" fmla="*/ 76200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4" fmla="*/ 25400 w 1416669"/>
                <a:gd name="connsiteY4" fmla="*/ 76200 h 1283587"/>
                <a:gd name="connsiteX0" fmla="*/ 0 w 1416669"/>
                <a:gd name="connsiteY0" fmla="*/ 1283587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0" fmla="*/ 34526 w 1451195"/>
                <a:gd name="connsiteY0" fmla="*/ 1308987 h 1308987"/>
                <a:gd name="connsiteX1" fmla="*/ 79595 w 1451195"/>
                <a:gd name="connsiteY1" fmla="*/ 0 h 1308987"/>
                <a:gd name="connsiteX2" fmla="*/ 1451195 w 1451195"/>
                <a:gd name="connsiteY2" fmla="*/ 25400 h 1308987"/>
                <a:gd name="connsiteX3" fmla="*/ 1349595 w 1451195"/>
                <a:gd name="connsiteY3" fmla="*/ 1245487 h 1308987"/>
                <a:gd name="connsiteX4" fmla="*/ 34526 w 1451195"/>
                <a:gd name="connsiteY4" fmla="*/ 1308987 h 1308987"/>
                <a:gd name="connsiteX0" fmla="*/ 81220 w 1497889"/>
                <a:gd name="connsiteY0" fmla="*/ 1308987 h 1308987"/>
                <a:gd name="connsiteX1" fmla="*/ 126289 w 1497889"/>
                <a:gd name="connsiteY1" fmla="*/ 0 h 1308987"/>
                <a:gd name="connsiteX2" fmla="*/ 1497889 w 1497889"/>
                <a:gd name="connsiteY2" fmla="*/ 25400 h 1308987"/>
                <a:gd name="connsiteX3" fmla="*/ 1396289 w 1497889"/>
                <a:gd name="connsiteY3" fmla="*/ 1245487 h 1308987"/>
                <a:gd name="connsiteX4" fmla="*/ 81220 w 1497889"/>
                <a:gd name="connsiteY4" fmla="*/ 1308987 h 1308987"/>
                <a:gd name="connsiteX0" fmla="*/ 99547 w 1516216"/>
                <a:gd name="connsiteY0" fmla="*/ 1308987 h 1308987"/>
                <a:gd name="connsiteX1" fmla="*/ 144616 w 1516216"/>
                <a:gd name="connsiteY1" fmla="*/ 0 h 1308987"/>
                <a:gd name="connsiteX2" fmla="*/ 1516216 w 1516216"/>
                <a:gd name="connsiteY2" fmla="*/ 25400 h 1308987"/>
                <a:gd name="connsiteX3" fmla="*/ 1414616 w 1516216"/>
                <a:gd name="connsiteY3" fmla="*/ 1245487 h 1308987"/>
                <a:gd name="connsiteX4" fmla="*/ 99547 w 1516216"/>
                <a:gd name="connsiteY4" fmla="*/ 1308987 h 1308987"/>
                <a:gd name="connsiteX0" fmla="*/ 99547 w 1534955"/>
                <a:gd name="connsiteY0" fmla="*/ 1308987 h 1308987"/>
                <a:gd name="connsiteX1" fmla="*/ 144616 w 1534955"/>
                <a:gd name="connsiteY1" fmla="*/ 0 h 1308987"/>
                <a:gd name="connsiteX2" fmla="*/ 1534955 w 1534955"/>
                <a:gd name="connsiteY2" fmla="*/ 25400 h 1308987"/>
                <a:gd name="connsiteX3" fmla="*/ 1414616 w 1534955"/>
                <a:gd name="connsiteY3" fmla="*/ 1245487 h 1308987"/>
                <a:gd name="connsiteX4" fmla="*/ 99547 w 1534955"/>
                <a:gd name="connsiteY4" fmla="*/ 1308987 h 130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955" h="1308987">
                  <a:moveTo>
                    <a:pt x="99547" y="1308987"/>
                  </a:moveTo>
                  <a:cubicBezTo>
                    <a:pt x="38370" y="1020825"/>
                    <a:pt x="-111707" y="224662"/>
                    <a:pt x="144616" y="0"/>
                  </a:cubicBezTo>
                  <a:lnTo>
                    <a:pt x="1534955" y="25400"/>
                  </a:lnTo>
                  <a:lnTo>
                    <a:pt x="1414616" y="1245487"/>
                  </a:lnTo>
                  <a:lnTo>
                    <a:pt x="99547" y="130898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F914992-782F-470D-828F-9039804A4036}"/>
              </a:ext>
            </a:extLst>
          </p:cNvPr>
          <p:cNvSpPr/>
          <p:nvPr/>
        </p:nvSpPr>
        <p:spPr>
          <a:xfrm>
            <a:off x="4700698" y="5201241"/>
            <a:ext cx="1607988" cy="162232"/>
          </a:xfrm>
          <a:prstGeom prst="rect">
            <a:avLst/>
          </a:prstGeom>
          <a:solidFill>
            <a:srgbClr val="FBE5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764AD2-A950-4ED3-A12A-6DA531AA9D89}"/>
              </a:ext>
            </a:extLst>
          </p:cNvPr>
          <p:cNvSpPr txBox="1"/>
          <p:nvPr/>
        </p:nvSpPr>
        <p:spPr>
          <a:xfrm>
            <a:off x="119269" y="119270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Tina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8FF989-165F-4B4F-A6D2-441991FBF056}"/>
              </a:ext>
            </a:extLst>
          </p:cNvPr>
          <p:cNvGrpSpPr/>
          <p:nvPr/>
        </p:nvGrpSpPr>
        <p:grpSpPr>
          <a:xfrm>
            <a:off x="6666983" y="4392815"/>
            <a:ext cx="1651401" cy="1746026"/>
            <a:chOff x="5084710" y="4248136"/>
            <a:chExt cx="1651401" cy="174602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13E9966-0A59-433B-A325-FEDF488DD361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AC4989C-7D5E-4BBC-BD30-63EB19B07932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132">
                <a:extLst>
                  <a:ext uri="{FF2B5EF4-FFF2-40B4-BE49-F238E27FC236}">
                    <a16:creationId xmlns:a16="http://schemas.microsoft.com/office/drawing/2014/main" id="{2EC9B9E5-C98D-4616-9043-8AC249F10542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AE6D2AE-6B76-4670-86E2-4FDA6DD4A396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A28A41D-1C9E-490F-A27F-7BFD3CC15395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4640B4-D26F-4C3E-BDBB-7804A38DC955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54D220D-C553-4720-ACF1-E6124F57BAF9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C683B8AA-F375-43E7-B0FE-91420BCB28F3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85C792C1-EAFC-474F-9941-335718850433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48D260F5-E403-4B65-B4DD-847DBC24EA06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>
                  <a:solidFill>
                    <a:srgbClr val="B6793C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CC384B3-1B53-416C-BB3A-DD839289C38F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80" name="Picture 2">
                  <a:extLst>
                    <a:ext uri="{FF2B5EF4-FFF2-40B4-BE49-F238E27FC236}">
                      <a16:creationId xmlns:a16="http://schemas.microsoft.com/office/drawing/2014/main" id="{AF05CD83-740A-4465-83F1-330A7A226D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96FFA761-9190-4E12-B36D-7B4A96FE864A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4998204-A597-4F88-AF95-07ACAFEE3D7D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36305E-5EF9-4D86-BA90-A1643825C513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132">
                <a:extLst>
                  <a:ext uri="{FF2B5EF4-FFF2-40B4-BE49-F238E27FC236}">
                    <a16:creationId xmlns:a16="http://schemas.microsoft.com/office/drawing/2014/main" id="{36278551-A267-4893-824E-648FCEFCF772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016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CB154-E5B0-453C-A6B1-07813ED5DDDC}"/>
              </a:ext>
            </a:extLst>
          </p:cNvPr>
          <p:cNvSpPr/>
          <p:nvPr/>
        </p:nvSpPr>
        <p:spPr>
          <a:xfrm>
            <a:off x="0" y="0"/>
            <a:ext cx="121704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FC1C5D7B-069D-4D86-9B57-5AF9EF22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21285" r="69308" b="58221"/>
          <a:stretch/>
        </p:blipFill>
        <p:spPr>
          <a:xfrm>
            <a:off x="3790347" y="2158984"/>
            <a:ext cx="3670678" cy="1401257"/>
          </a:xfrm>
          <a:custGeom>
            <a:avLst/>
            <a:gdLst>
              <a:gd name="connsiteX0" fmla="*/ 0 w 3670678"/>
              <a:gd name="connsiteY0" fmla="*/ 0 h 1401257"/>
              <a:gd name="connsiteX1" fmla="*/ 3670678 w 3670678"/>
              <a:gd name="connsiteY1" fmla="*/ 0 h 1401257"/>
              <a:gd name="connsiteX2" fmla="*/ 3670678 w 3670678"/>
              <a:gd name="connsiteY2" fmla="*/ 1401257 h 1401257"/>
              <a:gd name="connsiteX3" fmla="*/ 0 w 3670678"/>
              <a:gd name="connsiteY3" fmla="*/ 1401257 h 140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678" h="1401257">
                <a:moveTo>
                  <a:pt x="0" y="0"/>
                </a:moveTo>
                <a:lnTo>
                  <a:pt x="3670678" y="0"/>
                </a:lnTo>
                <a:lnTo>
                  <a:pt x="3670678" y="1401257"/>
                </a:lnTo>
                <a:lnTo>
                  <a:pt x="0" y="1401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547655" y="2033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280401" y="3951628"/>
            <a:ext cx="2773702" cy="2073834"/>
            <a:chOff x="1798589" y="4149531"/>
            <a:chExt cx="2773702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798589" y="5661700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12933" y="2850850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34E24DD-0E07-4D19-B3DA-50B0B7A824C5}"/>
              </a:ext>
            </a:extLst>
          </p:cNvPr>
          <p:cNvGrpSpPr/>
          <p:nvPr/>
        </p:nvGrpSpPr>
        <p:grpSpPr>
          <a:xfrm>
            <a:off x="5084710" y="4248136"/>
            <a:ext cx="1651401" cy="1746026"/>
            <a:chOff x="5084710" y="4248136"/>
            <a:chExt cx="1651401" cy="174602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33BA9D6-BA64-4FF1-92CD-294C542DB15D}"/>
                </a:ext>
              </a:extLst>
            </p:cNvPr>
            <p:cNvGrpSpPr/>
            <p:nvPr/>
          </p:nvGrpSpPr>
          <p:grpSpPr>
            <a:xfrm>
              <a:off x="5148845" y="4849095"/>
              <a:ext cx="1526275" cy="584696"/>
              <a:chOff x="4692419" y="4778777"/>
              <a:chExt cx="1616267" cy="58469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7CC0FA3-21BE-4CCB-A533-E06CF8A92667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2">
                <a:extLst>
                  <a:ext uri="{FF2B5EF4-FFF2-40B4-BE49-F238E27FC236}">
                    <a16:creationId xmlns:a16="http://schemas.microsoft.com/office/drawing/2014/main" id="{F3FC97B9-6495-4EEE-861D-40F32E212E2B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6578184" y="4801672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132681" y="4792135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BF3FE33-A99A-4D04-93EB-D0E1BA684A19}"/>
                </a:ext>
              </a:extLst>
            </p:cNvPr>
            <p:cNvGrpSpPr/>
            <p:nvPr/>
          </p:nvGrpSpPr>
          <p:grpSpPr>
            <a:xfrm>
              <a:off x="5511197" y="4714462"/>
              <a:ext cx="856261" cy="578455"/>
              <a:chOff x="4997219" y="5101329"/>
              <a:chExt cx="972106" cy="10459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9E1D67C-2989-4EF7-83AE-16169B7E9C05}"/>
                  </a:ext>
                </a:extLst>
              </p:cNvPr>
              <p:cNvGrpSpPr/>
              <p:nvPr/>
            </p:nvGrpSpPr>
            <p:grpSpPr>
              <a:xfrm>
                <a:off x="5385527" y="5101329"/>
                <a:ext cx="583798" cy="1045915"/>
                <a:chOff x="5385527" y="5101329"/>
                <a:chExt cx="583798" cy="104591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5A7A689-EC05-4FE3-980C-0B39438F958B}"/>
                    </a:ext>
                  </a:extLst>
                </p:cNvPr>
                <p:cNvSpPr/>
                <p:nvPr/>
              </p:nvSpPr>
              <p:spPr>
                <a:xfrm>
                  <a:off x="5407140" y="5363473"/>
                  <a:ext cx="540572" cy="783771"/>
                </a:xfrm>
                <a:prstGeom prst="roundRect">
                  <a:avLst/>
                </a:prstGeom>
                <a:solidFill>
                  <a:srgbClr val="666633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6281D02D-82DD-4BE9-9B87-E7DF323680F9}"/>
                    </a:ext>
                  </a:extLst>
                </p:cNvPr>
                <p:cNvSpPr/>
                <p:nvPr/>
              </p:nvSpPr>
              <p:spPr>
                <a:xfrm>
                  <a:off x="5385527" y="5232401"/>
                  <a:ext cx="540572" cy="783771"/>
                </a:xfrm>
                <a:prstGeom prst="roundRect">
                  <a:avLst/>
                </a:prstGeom>
                <a:solidFill>
                  <a:srgbClr val="202020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4EDB106-AED6-4923-AA79-E29A2B91A430}"/>
                    </a:ext>
                  </a:extLst>
                </p:cNvPr>
                <p:cNvSpPr/>
                <p:nvPr/>
              </p:nvSpPr>
              <p:spPr>
                <a:xfrm>
                  <a:off x="5428753" y="5101329"/>
                  <a:ext cx="540572" cy="783771"/>
                </a:xfrm>
                <a:prstGeom prst="roundRect">
                  <a:avLst/>
                </a:prstGeom>
                <a:solidFill>
                  <a:srgbClr val="B6793C"/>
                </a:solidFill>
                <a:ln>
                  <a:solidFill>
                    <a:srgbClr val="B6793C"/>
                  </a:solidFill>
                </a:ln>
                <a:scene3d>
                  <a:camera prst="orthographicFront">
                    <a:rot lat="16499984" lon="0" rev="0"/>
                  </a:camera>
                  <a:lightRig rig="threePt" dir="t"/>
                </a:scene3d>
                <a:sp3d extrusionH="63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F7938B-57A2-4CEE-AC53-30279FF598B4}"/>
                  </a:ext>
                </a:extLst>
              </p:cNvPr>
              <p:cNvGrpSpPr/>
              <p:nvPr/>
            </p:nvGrpSpPr>
            <p:grpSpPr>
              <a:xfrm>
                <a:off x="4997219" y="5339457"/>
                <a:ext cx="297591" cy="553224"/>
                <a:chOff x="6652764" y="1985109"/>
                <a:chExt cx="489467" cy="909924"/>
              </a:xfrm>
            </p:grpSpPr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23FD5C39-3C38-4179-876A-30C4B84333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64" y="1985109"/>
                  <a:ext cx="489467" cy="734199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6751DEB-A0CD-43A9-9CAD-D5697C288E52}"/>
                    </a:ext>
                  </a:extLst>
                </p:cNvPr>
                <p:cNvSpPr/>
                <p:nvPr/>
              </p:nvSpPr>
              <p:spPr>
                <a:xfrm>
                  <a:off x="6745420" y="2436594"/>
                  <a:ext cx="273380" cy="458439"/>
                </a:xfrm>
                <a:custGeom>
                  <a:avLst/>
                  <a:gdLst>
                    <a:gd name="connsiteX0" fmla="*/ 136572 w 273380"/>
                    <a:gd name="connsiteY0" fmla="*/ 0 h 458439"/>
                    <a:gd name="connsiteX1" fmla="*/ 245738 w 273380"/>
                    <a:gd name="connsiteY1" fmla="*/ 109166 h 458439"/>
                    <a:gd name="connsiteX2" fmla="*/ 213764 w 273380"/>
                    <a:gd name="connsiteY2" fmla="*/ 186358 h 458439"/>
                    <a:gd name="connsiteX3" fmla="*/ 194828 w 273380"/>
                    <a:gd name="connsiteY3" fmla="*/ 199126 h 458439"/>
                    <a:gd name="connsiteX4" fmla="*/ 233345 w 273380"/>
                    <a:gd name="connsiteY4" fmla="*/ 225095 h 458439"/>
                    <a:gd name="connsiteX5" fmla="*/ 273380 w 273380"/>
                    <a:gd name="connsiteY5" fmla="*/ 321749 h 458439"/>
                    <a:gd name="connsiteX6" fmla="*/ 136690 w 273380"/>
                    <a:gd name="connsiteY6" fmla="*/ 458439 h 458439"/>
                    <a:gd name="connsiteX7" fmla="*/ 0 w 273380"/>
                    <a:gd name="connsiteY7" fmla="*/ 321749 h 458439"/>
                    <a:gd name="connsiteX8" fmla="*/ 40036 w 273380"/>
                    <a:gd name="connsiteY8" fmla="*/ 225095 h 458439"/>
                    <a:gd name="connsiteX9" fmla="*/ 78435 w 273380"/>
                    <a:gd name="connsiteY9" fmla="*/ 199205 h 458439"/>
                    <a:gd name="connsiteX10" fmla="*/ 59380 w 273380"/>
                    <a:gd name="connsiteY10" fmla="*/ 186358 h 458439"/>
                    <a:gd name="connsiteX11" fmla="*/ 27406 w 273380"/>
                    <a:gd name="connsiteY11" fmla="*/ 109166 h 458439"/>
                    <a:gd name="connsiteX12" fmla="*/ 136572 w 273380"/>
                    <a:gd name="connsiteY12" fmla="*/ 0 h 458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3380" h="458439">
                      <a:moveTo>
                        <a:pt x="136572" y="0"/>
                      </a:moveTo>
                      <a:cubicBezTo>
                        <a:pt x="196863" y="0"/>
                        <a:pt x="245738" y="48875"/>
                        <a:pt x="245738" y="109166"/>
                      </a:cubicBezTo>
                      <a:cubicBezTo>
                        <a:pt x="245738" y="139312"/>
                        <a:pt x="233520" y="166603"/>
                        <a:pt x="213764" y="186358"/>
                      </a:cubicBezTo>
                      <a:lnTo>
                        <a:pt x="194828" y="199126"/>
                      </a:lnTo>
                      <a:lnTo>
                        <a:pt x="233345" y="225095"/>
                      </a:lnTo>
                      <a:cubicBezTo>
                        <a:pt x="258081" y="249831"/>
                        <a:pt x="273380" y="284003"/>
                        <a:pt x="273380" y="321749"/>
                      </a:cubicBezTo>
                      <a:cubicBezTo>
                        <a:pt x="273380" y="397241"/>
                        <a:pt x="212182" y="458439"/>
                        <a:pt x="136690" y="458439"/>
                      </a:cubicBezTo>
                      <a:cubicBezTo>
                        <a:pt x="61198" y="458439"/>
                        <a:pt x="0" y="397241"/>
                        <a:pt x="0" y="321749"/>
                      </a:cubicBezTo>
                      <a:cubicBezTo>
                        <a:pt x="0" y="284003"/>
                        <a:pt x="15299" y="249831"/>
                        <a:pt x="40036" y="225095"/>
                      </a:cubicBezTo>
                      <a:lnTo>
                        <a:pt x="78435" y="199205"/>
                      </a:lnTo>
                      <a:lnTo>
                        <a:pt x="59380" y="186358"/>
                      </a:lnTo>
                      <a:cubicBezTo>
                        <a:pt x="39625" y="166603"/>
                        <a:pt x="27406" y="139312"/>
                        <a:pt x="27406" y="109166"/>
                      </a:cubicBezTo>
                      <a:cubicBezTo>
                        <a:pt x="27406" y="48875"/>
                        <a:pt x="76281" y="0"/>
                        <a:pt x="136572" y="0"/>
                      </a:cubicBezTo>
                      <a:close/>
                    </a:path>
                  </a:pathLst>
                </a:custGeom>
                <a:solidFill>
                  <a:srgbClr val="6C6C39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E696901-1BE2-4AC9-A8A3-8B0B9FFBF1F2}"/>
                </a:ext>
              </a:extLst>
            </p:cNvPr>
            <p:cNvGrpSpPr/>
            <p:nvPr/>
          </p:nvGrpSpPr>
          <p:grpSpPr>
            <a:xfrm>
              <a:off x="5084710" y="4248136"/>
              <a:ext cx="1651401" cy="584696"/>
              <a:chOff x="4692419" y="4778777"/>
              <a:chExt cx="1616267" cy="584696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F914992-782F-470D-828F-9039804A4036}"/>
                  </a:ext>
                </a:extLst>
              </p:cNvPr>
              <p:cNvSpPr/>
              <p:nvPr/>
            </p:nvSpPr>
            <p:spPr>
              <a:xfrm>
                <a:off x="4700698" y="5201241"/>
                <a:ext cx="1607988" cy="162232"/>
              </a:xfrm>
              <a:prstGeom prst="rect">
                <a:avLst/>
              </a:pr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C57DB63-D4D1-43BC-9340-C1C8F54CDAA7}"/>
                  </a:ext>
                </a:extLst>
              </p:cNvPr>
              <p:cNvSpPr/>
              <p:nvPr/>
            </p:nvSpPr>
            <p:spPr>
              <a:xfrm>
                <a:off x="4692419" y="4778777"/>
                <a:ext cx="1612318" cy="426852"/>
              </a:xfrm>
              <a:custGeom>
                <a:avLst/>
                <a:gdLst>
                  <a:gd name="connsiteX0" fmla="*/ 0 w 996368"/>
                  <a:gd name="connsiteY0" fmla="*/ 0 h 217302"/>
                  <a:gd name="connsiteX1" fmla="*/ 996368 w 996368"/>
                  <a:gd name="connsiteY1" fmla="*/ 0 h 217302"/>
                  <a:gd name="connsiteX2" fmla="*/ 996368 w 996368"/>
                  <a:gd name="connsiteY2" fmla="*/ 217302 h 217302"/>
                  <a:gd name="connsiteX3" fmla="*/ 0 w 996368"/>
                  <a:gd name="connsiteY3" fmla="*/ 217302 h 217302"/>
                  <a:gd name="connsiteX4" fmla="*/ 0 w 996368"/>
                  <a:gd name="connsiteY4" fmla="*/ 0 h 217302"/>
                  <a:gd name="connsiteX0" fmla="*/ 304800 w 1301168"/>
                  <a:gd name="connsiteY0" fmla="*/ 0 h 426852"/>
                  <a:gd name="connsiteX1" fmla="*/ 1301168 w 1301168"/>
                  <a:gd name="connsiteY1" fmla="*/ 0 h 426852"/>
                  <a:gd name="connsiteX2" fmla="*/ 1301168 w 1301168"/>
                  <a:gd name="connsiteY2" fmla="*/ 217302 h 426852"/>
                  <a:gd name="connsiteX3" fmla="*/ 0 w 1301168"/>
                  <a:gd name="connsiteY3" fmla="*/ 426852 h 426852"/>
                  <a:gd name="connsiteX4" fmla="*/ 304800 w 1301168"/>
                  <a:gd name="connsiteY4" fmla="*/ 0 h 426852"/>
                  <a:gd name="connsiteX0" fmla="*/ 304800 w 1580568"/>
                  <a:gd name="connsiteY0" fmla="*/ 0 h 426852"/>
                  <a:gd name="connsiteX1" fmla="*/ 1301168 w 1580568"/>
                  <a:gd name="connsiteY1" fmla="*/ 0 h 426852"/>
                  <a:gd name="connsiteX2" fmla="*/ 1580568 w 1580568"/>
                  <a:gd name="connsiteY2" fmla="*/ 382402 h 426852"/>
                  <a:gd name="connsiteX3" fmla="*/ 0 w 1580568"/>
                  <a:gd name="connsiteY3" fmla="*/ 426852 h 426852"/>
                  <a:gd name="connsiteX4" fmla="*/ 304800 w 1580568"/>
                  <a:gd name="connsiteY4" fmla="*/ 0 h 426852"/>
                  <a:gd name="connsiteX0" fmla="*/ 304800 w 1612318"/>
                  <a:gd name="connsiteY0" fmla="*/ 0 h 426852"/>
                  <a:gd name="connsiteX1" fmla="*/ 1301168 w 1612318"/>
                  <a:gd name="connsiteY1" fmla="*/ 0 h 426852"/>
                  <a:gd name="connsiteX2" fmla="*/ 1612318 w 1612318"/>
                  <a:gd name="connsiteY2" fmla="*/ 414152 h 426852"/>
                  <a:gd name="connsiteX3" fmla="*/ 0 w 1612318"/>
                  <a:gd name="connsiteY3" fmla="*/ 426852 h 426852"/>
                  <a:gd name="connsiteX4" fmla="*/ 304800 w 1612318"/>
                  <a:gd name="connsiteY4" fmla="*/ 0 h 42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318" h="426852">
                    <a:moveTo>
                      <a:pt x="304800" y="0"/>
                    </a:moveTo>
                    <a:lnTo>
                      <a:pt x="1301168" y="0"/>
                    </a:lnTo>
                    <a:lnTo>
                      <a:pt x="1612318" y="414152"/>
                    </a:lnTo>
                    <a:lnTo>
                      <a:pt x="0" y="426852"/>
                    </a:lnTo>
                    <a:lnTo>
                      <a:pt x="304800" y="0"/>
                    </a:lnTo>
                    <a:close/>
                  </a:path>
                </a:pathLst>
              </a:custGeom>
              <a:solidFill>
                <a:srgbClr val="FBE5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E19E51-96B2-4028-81C1-6B7BCB20D696}"/>
              </a:ext>
            </a:extLst>
          </p:cNvPr>
          <p:cNvGrpSpPr/>
          <p:nvPr/>
        </p:nvGrpSpPr>
        <p:grpSpPr>
          <a:xfrm>
            <a:off x="8281111" y="2850850"/>
            <a:ext cx="569130" cy="1739572"/>
            <a:chOff x="8281111" y="2850850"/>
            <a:chExt cx="569130" cy="173957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B4FA73-F346-4BE4-AC5C-58DA8FD96931}"/>
                </a:ext>
              </a:extLst>
            </p:cNvPr>
            <p:cNvCxnSpPr/>
            <p:nvPr/>
          </p:nvCxnSpPr>
          <p:spPr>
            <a:xfrm>
              <a:off x="8546502" y="3186428"/>
              <a:ext cx="0" cy="13915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7A4829F-8AF4-4C51-842D-5E8D86DD2F36}"/>
                </a:ext>
              </a:extLst>
            </p:cNvPr>
            <p:cNvSpPr/>
            <p:nvPr/>
          </p:nvSpPr>
          <p:spPr>
            <a:xfrm>
              <a:off x="8281111" y="2850850"/>
              <a:ext cx="569130" cy="5691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532B99-7229-4F13-B1AD-59A41F1F00D1}"/>
                </a:ext>
              </a:extLst>
            </p:cNvPr>
            <p:cNvSpPr/>
            <p:nvPr/>
          </p:nvSpPr>
          <p:spPr>
            <a:xfrm>
              <a:off x="8463113" y="3122942"/>
              <a:ext cx="181616" cy="181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43C640D-030D-487F-85AC-A21CD3DC1279}"/>
                </a:ext>
              </a:extLst>
            </p:cNvPr>
            <p:cNvSpPr/>
            <p:nvPr/>
          </p:nvSpPr>
          <p:spPr>
            <a:xfrm>
              <a:off x="8364251" y="4544703"/>
              <a:ext cx="336064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DF3291B-486D-4053-90A7-064F20851B1D}"/>
              </a:ext>
            </a:extLst>
          </p:cNvPr>
          <p:cNvGrpSpPr/>
          <p:nvPr/>
        </p:nvGrpSpPr>
        <p:grpSpPr>
          <a:xfrm>
            <a:off x="5668531" y="8309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13F6159-CD9D-448A-823B-2CC901889B61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4E2C774-4994-4085-8445-EA6C54F54C9E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4" name="Oval 163">
            <a:extLst>
              <a:ext uri="{FF2B5EF4-FFF2-40B4-BE49-F238E27FC236}">
                <a16:creationId xmlns:a16="http://schemas.microsoft.com/office/drawing/2014/main" id="{FD18901E-F337-4A65-9004-0B6855156E2F}"/>
              </a:ext>
            </a:extLst>
          </p:cNvPr>
          <p:cNvSpPr/>
          <p:nvPr/>
        </p:nvSpPr>
        <p:spPr>
          <a:xfrm>
            <a:off x="5410141" y="3653"/>
            <a:ext cx="681166" cy="749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298839F-6182-42DD-BF9D-6CE333220EB9}"/>
              </a:ext>
            </a:extLst>
          </p:cNvPr>
          <p:cNvGrpSpPr/>
          <p:nvPr/>
        </p:nvGrpSpPr>
        <p:grpSpPr>
          <a:xfrm>
            <a:off x="5815723" y="-316101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ABE115-F3B1-454A-9767-69BF4F9F439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6024181-0E55-46FB-A73B-A0C5933A5BAF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28E5C2-E908-4F33-AE0C-8481C14574BC}"/>
              </a:ext>
            </a:extLst>
          </p:cNvPr>
          <p:cNvGrpSpPr/>
          <p:nvPr/>
        </p:nvGrpSpPr>
        <p:grpSpPr>
          <a:xfrm>
            <a:off x="5517366" y="-481145"/>
            <a:ext cx="151165" cy="1183214"/>
            <a:chOff x="5668531" y="8309"/>
            <a:chExt cx="151165" cy="118321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EF4BB00-C8F1-4B25-A77A-031DF6E6DFFE}"/>
                </a:ext>
              </a:extLst>
            </p:cNvPr>
            <p:cNvCxnSpPr/>
            <p:nvPr/>
          </p:nvCxnSpPr>
          <p:spPr>
            <a:xfrm>
              <a:off x="5740140" y="8309"/>
              <a:ext cx="0" cy="824229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20BF807-A91D-43A6-9942-1E56AF8B673A}"/>
                </a:ext>
              </a:extLst>
            </p:cNvPr>
            <p:cNvSpPr/>
            <p:nvPr/>
          </p:nvSpPr>
          <p:spPr>
            <a:xfrm>
              <a:off x="5668531" y="749581"/>
              <a:ext cx="151165" cy="44194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86C3698-0DB3-42A8-9ADB-D34934F948A5}"/>
              </a:ext>
            </a:extLst>
          </p:cNvPr>
          <p:cNvGrpSpPr/>
          <p:nvPr/>
        </p:nvGrpSpPr>
        <p:grpSpPr>
          <a:xfrm flipH="1">
            <a:off x="8629892" y="3539716"/>
            <a:ext cx="3403766" cy="2306032"/>
            <a:chOff x="2606040" y="3442581"/>
            <a:chExt cx="2301240" cy="1559077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90159819-0623-4667-BC57-25793D727AAC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66EE6B52-28AA-4152-A2C0-B8F013E3C1DE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9820EAA4-FBCE-4793-99F2-1B64D24D1D70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2">
              <a:extLst>
                <a:ext uri="{FF2B5EF4-FFF2-40B4-BE49-F238E27FC236}">
                  <a16:creationId xmlns:a16="http://schemas.microsoft.com/office/drawing/2014/main" id="{307DB0A7-DDDB-4C3A-8D59-555878BFC04D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Rectangle 3">
              <a:extLst>
                <a:ext uri="{FF2B5EF4-FFF2-40B4-BE49-F238E27FC236}">
                  <a16:creationId xmlns:a16="http://schemas.microsoft.com/office/drawing/2014/main" id="{04B3BFF1-F935-495E-88FB-1B106E740094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4">
              <a:extLst>
                <a:ext uri="{FF2B5EF4-FFF2-40B4-BE49-F238E27FC236}">
                  <a16:creationId xmlns:a16="http://schemas.microsoft.com/office/drawing/2014/main" id="{0CE3209D-3D82-4090-A015-8C89C98CACAF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9" name="Rectangle 104">
            <a:extLst>
              <a:ext uri="{FF2B5EF4-FFF2-40B4-BE49-F238E27FC236}">
                <a16:creationId xmlns:a16="http://schemas.microsoft.com/office/drawing/2014/main" id="{071E38A8-9352-4B43-BB90-E318C07E60D5}"/>
              </a:ext>
            </a:extLst>
          </p:cNvPr>
          <p:cNvSpPr/>
          <p:nvPr/>
        </p:nvSpPr>
        <p:spPr>
          <a:xfrm flipH="1">
            <a:off x="9888020" y="1633928"/>
            <a:ext cx="2181372" cy="12514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  <a:gd name="connsiteX0" fmla="*/ 0 w 2282972"/>
              <a:gd name="connsiteY0" fmla="*/ 175260 h 1264149"/>
              <a:gd name="connsiteX1" fmla="*/ 1388892 w 2282972"/>
              <a:gd name="connsiteY1" fmla="*/ 0 h 1264149"/>
              <a:gd name="connsiteX2" fmla="*/ 2282972 w 2282972"/>
              <a:gd name="connsiteY2" fmla="*/ 999989 h 1264149"/>
              <a:gd name="connsiteX3" fmla="*/ 45720 w 2282972"/>
              <a:gd name="connsiteY3" fmla="*/ 1264149 h 1264149"/>
              <a:gd name="connsiteX4" fmla="*/ 0 w 2282972"/>
              <a:gd name="connsiteY4" fmla="*/ 175260 h 1264149"/>
              <a:gd name="connsiteX0" fmla="*/ 0 w 2282972"/>
              <a:gd name="connsiteY0" fmla="*/ 73660 h 1162549"/>
              <a:gd name="connsiteX1" fmla="*/ 2049292 w 2282972"/>
              <a:gd name="connsiteY1" fmla="*/ 0 h 1162549"/>
              <a:gd name="connsiteX2" fmla="*/ 2282972 w 2282972"/>
              <a:gd name="connsiteY2" fmla="*/ 898389 h 1162549"/>
              <a:gd name="connsiteX3" fmla="*/ 45720 w 2282972"/>
              <a:gd name="connsiteY3" fmla="*/ 1162549 h 1162549"/>
              <a:gd name="connsiteX4" fmla="*/ 0 w 2282972"/>
              <a:gd name="connsiteY4" fmla="*/ 73660 h 1162549"/>
              <a:gd name="connsiteX0" fmla="*/ 0 w 2282972"/>
              <a:gd name="connsiteY0" fmla="*/ 1625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62560 h 1251449"/>
              <a:gd name="connsiteX0" fmla="*/ 0 w 2282972"/>
              <a:gd name="connsiteY0" fmla="*/ 124460 h 1251449"/>
              <a:gd name="connsiteX1" fmla="*/ 2100092 w 2282972"/>
              <a:gd name="connsiteY1" fmla="*/ 0 h 1251449"/>
              <a:gd name="connsiteX2" fmla="*/ 2282972 w 2282972"/>
              <a:gd name="connsiteY2" fmla="*/ 987289 h 1251449"/>
              <a:gd name="connsiteX3" fmla="*/ 45720 w 2282972"/>
              <a:gd name="connsiteY3" fmla="*/ 1251449 h 1251449"/>
              <a:gd name="connsiteX4" fmla="*/ 0 w 2282972"/>
              <a:gd name="connsiteY4" fmla="*/ 124460 h 1251449"/>
              <a:gd name="connsiteX0" fmla="*/ 0 w 2181372"/>
              <a:gd name="connsiteY0" fmla="*/ 124460 h 1251449"/>
              <a:gd name="connsiteX1" fmla="*/ 2100092 w 2181372"/>
              <a:gd name="connsiteY1" fmla="*/ 0 h 1251449"/>
              <a:gd name="connsiteX2" fmla="*/ 2181372 w 2181372"/>
              <a:gd name="connsiteY2" fmla="*/ 987289 h 1251449"/>
              <a:gd name="connsiteX3" fmla="*/ 45720 w 2181372"/>
              <a:gd name="connsiteY3" fmla="*/ 1251449 h 1251449"/>
              <a:gd name="connsiteX4" fmla="*/ 0 w 2181372"/>
              <a:gd name="connsiteY4" fmla="*/ 124460 h 12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72" h="1251449">
                <a:moveTo>
                  <a:pt x="0" y="124460"/>
                </a:moveTo>
                <a:lnTo>
                  <a:pt x="2100092" y="0"/>
                </a:lnTo>
                <a:lnTo>
                  <a:pt x="2181372" y="987289"/>
                </a:lnTo>
                <a:lnTo>
                  <a:pt x="45720" y="1251449"/>
                </a:lnTo>
                <a:lnTo>
                  <a:pt x="0" y="12446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A175"/>
              </a:gs>
              <a:gs pos="37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7F3EE0A-A865-4A39-AB52-603A8FF0145D}"/>
              </a:ext>
            </a:extLst>
          </p:cNvPr>
          <p:cNvGrpSpPr/>
          <p:nvPr/>
        </p:nvGrpSpPr>
        <p:grpSpPr>
          <a:xfrm>
            <a:off x="10103149" y="1890720"/>
            <a:ext cx="505886" cy="718214"/>
            <a:chOff x="33241" y="1503719"/>
            <a:chExt cx="2006718" cy="2848969"/>
          </a:xfrm>
          <a:noFill/>
        </p:grpSpPr>
        <p:sp>
          <p:nvSpPr>
            <p:cNvPr id="235" name="Cloud 234">
              <a:extLst>
                <a:ext uri="{FF2B5EF4-FFF2-40B4-BE49-F238E27FC236}">
                  <a16:creationId xmlns:a16="http://schemas.microsoft.com/office/drawing/2014/main" id="{A68DF2E8-F4AE-4639-A861-8D6100B885BB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rapezoid 235">
              <a:extLst>
                <a:ext uri="{FF2B5EF4-FFF2-40B4-BE49-F238E27FC236}">
                  <a16:creationId xmlns:a16="http://schemas.microsoft.com/office/drawing/2014/main" id="{432F3674-6CD1-463A-AE4C-988C21FA394F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Cloud 236">
              <a:extLst>
                <a:ext uri="{FF2B5EF4-FFF2-40B4-BE49-F238E27FC236}">
                  <a16:creationId xmlns:a16="http://schemas.microsoft.com/office/drawing/2014/main" id="{B6CA2FD1-7348-48E9-9FD6-F1AC327A7AAC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Cloud 237">
              <a:extLst>
                <a:ext uri="{FF2B5EF4-FFF2-40B4-BE49-F238E27FC236}">
                  <a16:creationId xmlns:a16="http://schemas.microsoft.com/office/drawing/2014/main" id="{4F2974F6-FABF-4243-B45C-3B0862703960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Cloud 238">
              <a:extLst>
                <a:ext uri="{FF2B5EF4-FFF2-40B4-BE49-F238E27FC236}">
                  <a16:creationId xmlns:a16="http://schemas.microsoft.com/office/drawing/2014/main" id="{5F570C2D-FF37-4B03-89CA-67A8B1008004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7E4B79D-772D-46F8-B1E6-EB54B4A676EB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DEA02EC-C3FD-46D9-A3D1-36A8F9F463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86" name="Flowchart: Decision 212">
                  <a:extLst>
                    <a:ext uri="{FF2B5EF4-FFF2-40B4-BE49-F238E27FC236}">
                      <a16:creationId xmlns:a16="http://schemas.microsoft.com/office/drawing/2014/main" id="{49849A40-306F-48C4-B6D2-EA40EEAE734E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98CA8D64-E5A0-4B03-B4A8-FAAE2AD66136}"/>
                    </a:ext>
                  </a:extLst>
                </p:cNvPr>
                <p:cNvCxnSpPr>
                  <a:cxnSpLocks/>
                  <a:stCxn id="286" idx="0"/>
                  <a:endCxn id="286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4331D2A-5666-4742-ACE5-7A5FB8F0C990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17CE549-060F-404A-B9E4-F8D1ADF6B81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F09FAB4-FE84-453E-9DD5-AAC670AE1553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2F2CDD9-C4E4-488B-BD1C-4B17647C0AA1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BF5034A-05C3-4CEC-8B97-17207EB0B23B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C9FE82F-072D-4957-B115-22C919D23DF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9" name="Flowchart: Decision 212">
                  <a:extLst>
                    <a:ext uri="{FF2B5EF4-FFF2-40B4-BE49-F238E27FC236}">
                      <a16:creationId xmlns:a16="http://schemas.microsoft.com/office/drawing/2014/main" id="{831AED64-89CD-41DB-90C0-B69F9C6DED2D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2AC31BC0-4CC3-463B-9577-2F587704331A}"/>
                    </a:ext>
                  </a:extLst>
                </p:cNvPr>
                <p:cNvCxnSpPr>
                  <a:cxnSpLocks/>
                  <a:stCxn id="279" idx="0"/>
                  <a:endCxn id="279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3DCF472-F257-4363-9B08-5D20B0213525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F5CBAE0-7C89-4DC9-9682-B4FA1C586E6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D4BB456-32AE-4910-903E-8747230184E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A4A12D8-D02D-47B7-80B5-412AA4DE20C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98E1BB0-74FB-48F5-A6C7-E4FAE4851892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624830C-CC01-4F0D-8538-117B149813E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72" name="Flowchart: Decision 212">
                  <a:extLst>
                    <a:ext uri="{FF2B5EF4-FFF2-40B4-BE49-F238E27FC236}">
                      <a16:creationId xmlns:a16="http://schemas.microsoft.com/office/drawing/2014/main" id="{F9712258-D97D-4359-8881-540557CCC41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68ABF253-5203-4981-B6B9-FF317194C27B}"/>
                    </a:ext>
                  </a:extLst>
                </p:cNvPr>
                <p:cNvCxnSpPr>
                  <a:cxnSpLocks/>
                  <a:stCxn id="272" idx="0"/>
                  <a:endCxn id="27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6F6F866-2925-4B9C-8A22-85029D668E3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5068912-96BA-4699-AE2D-68C481B545E9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B998EBD-D4E4-4D1C-9D2B-B07B6F74FE51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2317A62-C620-46E7-AE83-AB8AEC3069AA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C3E9236-2234-495C-B901-319E2EF8B69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22E5AFB-92BE-4F3D-B874-FCD0A4F9A534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65" name="Flowchart: Decision 212">
                  <a:extLst>
                    <a:ext uri="{FF2B5EF4-FFF2-40B4-BE49-F238E27FC236}">
                      <a16:creationId xmlns:a16="http://schemas.microsoft.com/office/drawing/2014/main" id="{D68E15F7-3622-4592-8BDD-3C0BAA063D2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CCF5215-F3EB-4BA5-AA11-CAB18578137A}"/>
                    </a:ext>
                  </a:extLst>
                </p:cNvPr>
                <p:cNvCxnSpPr>
                  <a:cxnSpLocks/>
                  <a:stCxn id="265" idx="0"/>
                  <a:endCxn id="26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88EB6C0-DB8F-486D-9CDB-F6C589909687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35D9259-E435-46F7-B740-E48F38C987F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CF74D6C-5982-4BCA-8BFE-7762D42AA4A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8A3E50A-88D8-4D01-A096-C3A445BC5FB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3F2E714-EF81-49F8-BF01-D9B352B4BE77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B8D9EAFC-D459-4C1F-8A27-12517BDB4407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8" name="Flowchart: Decision 212">
                  <a:extLst>
                    <a:ext uri="{FF2B5EF4-FFF2-40B4-BE49-F238E27FC236}">
                      <a16:creationId xmlns:a16="http://schemas.microsoft.com/office/drawing/2014/main" id="{6C281C8A-68FE-4918-996F-562D20FA60E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FB0218C-56A4-4B13-A04F-A7049CF68013}"/>
                    </a:ext>
                  </a:extLst>
                </p:cNvPr>
                <p:cNvCxnSpPr>
                  <a:cxnSpLocks/>
                  <a:stCxn id="258" idx="0"/>
                  <a:endCxn id="25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B104419-3599-44D5-B30A-99DF5C631AC8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FE1F769-06B4-4418-9D22-F8AC6DE2F73C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A038E4E-1A97-42C5-B391-0D9486617EC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A973B7F3-A958-483A-8014-DAE039C2DF50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D4BBFAF-C129-497E-98EE-8D417F468100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30AF468-8CC0-4D9C-928E-D1111EF69621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  <a:grpFill/>
            </p:grpSpPr>
            <p:sp>
              <p:nvSpPr>
                <p:cNvPr id="251" name="Flowchart: Decision 212">
                  <a:extLst>
                    <a:ext uri="{FF2B5EF4-FFF2-40B4-BE49-F238E27FC236}">
                      <a16:creationId xmlns:a16="http://schemas.microsoft.com/office/drawing/2014/main" id="{CAB18EE4-BA41-4C54-AEC4-409E1DD5F5C4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FE9E779C-22F0-425A-B5FF-6D966320F2C2}"/>
                    </a:ext>
                  </a:extLst>
                </p:cNvPr>
                <p:cNvCxnSpPr>
                  <a:cxnSpLocks/>
                  <a:stCxn id="251" idx="0"/>
                  <a:endCxn id="25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B441680-4138-47C5-8F15-4D42A0D64594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61BB231-765D-45DD-A86A-595650F1913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D1A51E0-015D-4F8F-9887-B11094D5CAE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84CBF69-C23E-4F3A-B25A-21B2A55E0E52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50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1734319-FC8B-4139-AC92-D1FC19D5E241}"/>
              </a:ext>
            </a:extLst>
          </p:cNvPr>
          <p:cNvGrpSpPr/>
          <p:nvPr/>
        </p:nvGrpSpPr>
        <p:grpSpPr>
          <a:xfrm>
            <a:off x="10224892" y="1529813"/>
            <a:ext cx="1727662" cy="718087"/>
            <a:chOff x="9157189" y="3822369"/>
            <a:chExt cx="1830374" cy="455854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60439E49-4A5D-4E1A-86AF-8D93E6C59CEA}"/>
                </a:ext>
              </a:extLst>
            </p:cNvPr>
            <p:cNvSpPr/>
            <p:nvPr/>
          </p:nvSpPr>
          <p:spPr>
            <a:xfrm>
              <a:off x="9185908" y="3824750"/>
              <a:ext cx="1779208" cy="298707"/>
            </a:xfrm>
            <a:custGeom>
              <a:avLst/>
              <a:gdLst>
                <a:gd name="connsiteX0" fmla="*/ 0 w 693110"/>
                <a:gd name="connsiteY0" fmla="*/ 0 h 45719"/>
                <a:gd name="connsiteX1" fmla="*/ 693110 w 693110"/>
                <a:gd name="connsiteY1" fmla="*/ 0 h 45719"/>
                <a:gd name="connsiteX2" fmla="*/ 693110 w 693110"/>
                <a:gd name="connsiteY2" fmla="*/ 45719 h 45719"/>
                <a:gd name="connsiteX3" fmla="*/ 0 w 693110"/>
                <a:gd name="connsiteY3" fmla="*/ 45719 h 45719"/>
                <a:gd name="connsiteX4" fmla="*/ 0 w 693110"/>
                <a:gd name="connsiteY4" fmla="*/ 0 h 45719"/>
                <a:gd name="connsiteX0" fmla="*/ 0 w 693110"/>
                <a:gd name="connsiteY0" fmla="*/ 0 h 45719"/>
                <a:gd name="connsiteX1" fmla="*/ 693110 w 693110"/>
                <a:gd name="connsiteY1" fmla="*/ 0 h 45719"/>
                <a:gd name="connsiteX2" fmla="*/ 693110 w 693110"/>
                <a:gd name="connsiteY2" fmla="*/ 45719 h 45719"/>
                <a:gd name="connsiteX3" fmla="*/ 0 w 693110"/>
                <a:gd name="connsiteY3" fmla="*/ 45719 h 45719"/>
                <a:gd name="connsiteX4" fmla="*/ 0 w 693110"/>
                <a:gd name="connsiteY4" fmla="*/ 0 h 45719"/>
                <a:gd name="connsiteX0" fmla="*/ 0 w 1802068"/>
                <a:gd name="connsiteY0" fmla="*/ 0 h 983142"/>
                <a:gd name="connsiteX1" fmla="*/ 693110 w 1802068"/>
                <a:gd name="connsiteY1" fmla="*/ 0 h 983142"/>
                <a:gd name="connsiteX2" fmla="*/ 1802068 w 1802068"/>
                <a:gd name="connsiteY2" fmla="*/ 983142 h 983142"/>
                <a:gd name="connsiteX3" fmla="*/ 0 w 1802068"/>
                <a:gd name="connsiteY3" fmla="*/ 45719 h 983142"/>
                <a:gd name="connsiteX4" fmla="*/ 0 w 1802068"/>
                <a:gd name="connsiteY4" fmla="*/ 0 h 983142"/>
                <a:gd name="connsiteX0" fmla="*/ 0 w 1802068"/>
                <a:gd name="connsiteY0" fmla="*/ 0 h 396287"/>
                <a:gd name="connsiteX1" fmla="*/ 693110 w 1802068"/>
                <a:gd name="connsiteY1" fmla="*/ 0 h 396287"/>
                <a:gd name="connsiteX2" fmla="*/ 1802068 w 1802068"/>
                <a:gd name="connsiteY2" fmla="*/ 396287 h 396287"/>
                <a:gd name="connsiteX3" fmla="*/ 0 w 1802068"/>
                <a:gd name="connsiteY3" fmla="*/ 45719 h 396287"/>
                <a:gd name="connsiteX4" fmla="*/ 0 w 1802068"/>
                <a:gd name="connsiteY4" fmla="*/ 0 h 396287"/>
                <a:gd name="connsiteX0" fmla="*/ 0 w 1802068"/>
                <a:gd name="connsiteY0" fmla="*/ 0 h 441959"/>
                <a:gd name="connsiteX1" fmla="*/ 693110 w 1802068"/>
                <a:gd name="connsiteY1" fmla="*/ 0 h 441959"/>
                <a:gd name="connsiteX2" fmla="*/ 1802068 w 1802068"/>
                <a:gd name="connsiteY2" fmla="*/ 396287 h 441959"/>
                <a:gd name="connsiteX3" fmla="*/ 762000 w 1802068"/>
                <a:gd name="connsiteY3" fmla="*/ 441959 h 441959"/>
                <a:gd name="connsiteX4" fmla="*/ 0 w 1802068"/>
                <a:gd name="connsiteY4" fmla="*/ 0 h 441959"/>
                <a:gd name="connsiteX0" fmla="*/ 0 w 1802068"/>
                <a:gd name="connsiteY0" fmla="*/ 0 h 396287"/>
                <a:gd name="connsiteX1" fmla="*/ 693110 w 1802068"/>
                <a:gd name="connsiteY1" fmla="*/ 0 h 396287"/>
                <a:gd name="connsiteX2" fmla="*/ 1802068 w 1802068"/>
                <a:gd name="connsiteY2" fmla="*/ 396287 h 396287"/>
                <a:gd name="connsiteX3" fmla="*/ 792480 w 1802068"/>
                <a:gd name="connsiteY3" fmla="*/ 312419 h 396287"/>
                <a:gd name="connsiteX4" fmla="*/ 0 w 1802068"/>
                <a:gd name="connsiteY4" fmla="*/ 0 h 396287"/>
                <a:gd name="connsiteX0" fmla="*/ 0 w 1779208"/>
                <a:gd name="connsiteY0" fmla="*/ 0 h 312419"/>
                <a:gd name="connsiteX1" fmla="*/ 693110 w 1779208"/>
                <a:gd name="connsiteY1" fmla="*/ 0 h 312419"/>
                <a:gd name="connsiteX2" fmla="*/ 1779208 w 1779208"/>
                <a:gd name="connsiteY2" fmla="*/ 297227 h 312419"/>
                <a:gd name="connsiteX3" fmla="*/ 792480 w 1779208"/>
                <a:gd name="connsiteY3" fmla="*/ 312419 h 312419"/>
                <a:gd name="connsiteX4" fmla="*/ 0 w 1779208"/>
                <a:gd name="connsiteY4" fmla="*/ 0 h 312419"/>
                <a:gd name="connsiteX0" fmla="*/ 0 w 1779208"/>
                <a:gd name="connsiteY0" fmla="*/ 0 h 297227"/>
                <a:gd name="connsiteX1" fmla="*/ 693110 w 1779208"/>
                <a:gd name="connsiteY1" fmla="*/ 0 h 297227"/>
                <a:gd name="connsiteX2" fmla="*/ 1779208 w 1779208"/>
                <a:gd name="connsiteY2" fmla="*/ 297227 h 297227"/>
                <a:gd name="connsiteX3" fmla="*/ 792480 w 1779208"/>
                <a:gd name="connsiteY3" fmla="*/ 297179 h 297227"/>
                <a:gd name="connsiteX4" fmla="*/ 0 w 1779208"/>
                <a:gd name="connsiteY4" fmla="*/ 0 h 29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208" h="297227">
                  <a:moveTo>
                    <a:pt x="0" y="0"/>
                  </a:moveTo>
                  <a:lnTo>
                    <a:pt x="693110" y="0"/>
                  </a:lnTo>
                  <a:lnTo>
                    <a:pt x="1779208" y="297227"/>
                  </a:lnTo>
                  <a:lnTo>
                    <a:pt x="792480" y="297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9F0A6CA-7996-44BA-9166-5538DDE4E85B}"/>
                </a:ext>
              </a:extLst>
            </p:cNvPr>
            <p:cNvSpPr/>
            <p:nvPr/>
          </p:nvSpPr>
          <p:spPr>
            <a:xfrm>
              <a:off x="9157189" y="3822369"/>
              <a:ext cx="811919" cy="455853"/>
            </a:xfrm>
            <a:custGeom>
              <a:avLst/>
              <a:gdLst>
                <a:gd name="connsiteX0" fmla="*/ 0 w 103895"/>
                <a:gd name="connsiteY0" fmla="*/ 0 h 456649"/>
                <a:gd name="connsiteX1" fmla="*/ 103895 w 103895"/>
                <a:gd name="connsiteY1" fmla="*/ 0 h 456649"/>
                <a:gd name="connsiteX2" fmla="*/ 103895 w 103895"/>
                <a:gd name="connsiteY2" fmla="*/ 456649 h 456649"/>
                <a:gd name="connsiteX3" fmla="*/ 0 w 103895"/>
                <a:gd name="connsiteY3" fmla="*/ 456649 h 456649"/>
                <a:gd name="connsiteX4" fmla="*/ 0 w 103895"/>
                <a:gd name="connsiteY4" fmla="*/ 0 h 456649"/>
                <a:gd name="connsiteX0" fmla="*/ 0 w 856370"/>
                <a:gd name="connsiteY0" fmla="*/ 0 h 456649"/>
                <a:gd name="connsiteX1" fmla="*/ 103895 w 856370"/>
                <a:gd name="connsiteY1" fmla="*/ 0 h 456649"/>
                <a:gd name="connsiteX2" fmla="*/ 856370 w 856370"/>
                <a:gd name="connsiteY2" fmla="*/ 301868 h 456649"/>
                <a:gd name="connsiteX3" fmla="*/ 0 w 856370"/>
                <a:gd name="connsiteY3" fmla="*/ 456649 h 456649"/>
                <a:gd name="connsiteX4" fmla="*/ 0 w 856370"/>
                <a:gd name="connsiteY4" fmla="*/ 0 h 456649"/>
                <a:gd name="connsiteX0" fmla="*/ 0 w 856370"/>
                <a:gd name="connsiteY0" fmla="*/ 0 h 337586"/>
                <a:gd name="connsiteX1" fmla="*/ 103895 w 856370"/>
                <a:gd name="connsiteY1" fmla="*/ 0 h 337586"/>
                <a:gd name="connsiteX2" fmla="*/ 856370 w 856370"/>
                <a:gd name="connsiteY2" fmla="*/ 301868 h 337586"/>
                <a:gd name="connsiteX3" fmla="*/ 835819 w 856370"/>
                <a:gd name="connsiteY3" fmla="*/ 337586 h 337586"/>
                <a:gd name="connsiteX4" fmla="*/ 0 w 856370"/>
                <a:gd name="connsiteY4" fmla="*/ 0 h 337586"/>
                <a:gd name="connsiteX0" fmla="*/ 0 w 753976"/>
                <a:gd name="connsiteY0" fmla="*/ 38100 h 337586"/>
                <a:gd name="connsiteX1" fmla="*/ 1501 w 753976"/>
                <a:gd name="connsiteY1" fmla="*/ 0 h 337586"/>
                <a:gd name="connsiteX2" fmla="*/ 753976 w 753976"/>
                <a:gd name="connsiteY2" fmla="*/ 301868 h 337586"/>
                <a:gd name="connsiteX3" fmla="*/ 733425 w 753976"/>
                <a:gd name="connsiteY3" fmla="*/ 337586 h 337586"/>
                <a:gd name="connsiteX4" fmla="*/ 0 w 753976"/>
                <a:gd name="connsiteY4" fmla="*/ 38100 h 337586"/>
                <a:gd name="connsiteX0" fmla="*/ 0 w 799219"/>
                <a:gd name="connsiteY0" fmla="*/ 26194 h 337586"/>
                <a:gd name="connsiteX1" fmla="*/ 46744 w 799219"/>
                <a:gd name="connsiteY1" fmla="*/ 0 h 337586"/>
                <a:gd name="connsiteX2" fmla="*/ 799219 w 799219"/>
                <a:gd name="connsiteY2" fmla="*/ 301868 h 337586"/>
                <a:gd name="connsiteX3" fmla="*/ 778668 w 799219"/>
                <a:gd name="connsiteY3" fmla="*/ 337586 h 337586"/>
                <a:gd name="connsiteX4" fmla="*/ 0 w 799219"/>
                <a:gd name="connsiteY4" fmla="*/ 26194 h 337586"/>
                <a:gd name="connsiteX0" fmla="*/ 0 w 799219"/>
                <a:gd name="connsiteY0" fmla="*/ 21431 h 332823"/>
                <a:gd name="connsiteX1" fmla="*/ 1500 w 799219"/>
                <a:gd name="connsiteY1" fmla="*/ 0 h 332823"/>
                <a:gd name="connsiteX2" fmla="*/ 799219 w 799219"/>
                <a:gd name="connsiteY2" fmla="*/ 297105 h 332823"/>
                <a:gd name="connsiteX3" fmla="*/ 778668 w 799219"/>
                <a:gd name="connsiteY3" fmla="*/ 332823 h 332823"/>
                <a:gd name="connsiteX4" fmla="*/ 0 w 799219"/>
                <a:gd name="connsiteY4" fmla="*/ 21431 h 332823"/>
                <a:gd name="connsiteX0" fmla="*/ 5670 w 804889"/>
                <a:gd name="connsiteY0" fmla="*/ 28574 h 339966"/>
                <a:gd name="connsiteX1" fmla="*/ 26 w 804889"/>
                <a:gd name="connsiteY1" fmla="*/ 0 h 339966"/>
                <a:gd name="connsiteX2" fmla="*/ 804889 w 804889"/>
                <a:gd name="connsiteY2" fmla="*/ 304248 h 339966"/>
                <a:gd name="connsiteX3" fmla="*/ 784338 w 804889"/>
                <a:gd name="connsiteY3" fmla="*/ 339966 h 339966"/>
                <a:gd name="connsiteX4" fmla="*/ 5670 w 804889"/>
                <a:gd name="connsiteY4" fmla="*/ 28574 h 339966"/>
                <a:gd name="connsiteX0" fmla="*/ 0 w 808744"/>
                <a:gd name="connsiteY0" fmla="*/ 28574 h 339966"/>
                <a:gd name="connsiteX1" fmla="*/ 3881 w 808744"/>
                <a:gd name="connsiteY1" fmla="*/ 0 h 339966"/>
                <a:gd name="connsiteX2" fmla="*/ 808744 w 808744"/>
                <a:gd name="connsiteY2" fmla="*/ 304248 h 339966"/>
                <a:gd name="connsiteX3" fmla="*/ 788193 w 808744"/>
                <a:gd name="connsiteY3" fmla="*/ 339966 h 339966"/>
                <a:gd name="connsiteX4" fmla="*/ 0 w 808744"/>
                <a:gd name="connsiteY4" fmla="*/ 28574 h 339966"/>
                <a:gd name="connsiteX0" fmla="*/ 0 w 808744"/>
                <a:gd name="connsiteY0" fmla="*/ 28574 h 339966"/>
                <a:gd name="connsiteX1" fmla="*/ 3881 w 808744"/>
                <a:gd name="connsiteY1" fmla="*/ 0 h 339966"/>
                <a:gd name="connsiteX2" fmla="*/ 808744 w 808744"/>
                <a:gd name="connsiteY2" fmla="*/ 304248 h 339966"/>
                <a:gd name="connsiteX3" fmla="*/ 800099 w 808744"/>
                <a:gd name="connsiteY3" fmla="*/ 339966 h 339966"/>
                <a:gd name="connsiteX4" fmla="*/ 0 w 808744"/>
                <a:gd name="connsiteY4" fmla="*/ 28574 h 339966"/>
                <a:gd name="connsiteX0" fmla="*/ 0 w 808744"/>
                <a:gd name="connsiteY0" fmla="*/ 28574 h 335203"/>
                <a:gd name="connsiteX1" fmla="*/ 3881 w 808744"/>
                <a:gd name="connsiteY1" fmla="*/ 0 h 335203"/>
                <a:gd name="connsiteX2" fmla="*/ 808744 w 808744"/>
                <a:gd name="connsiteY2" fmla="*/ 304248 h 335203"/>
                <a:gd name="connsiteX3" fmla="*/ 807243 w 808744"/>
                <a:gd name="connsiteY3" fmla="*/ 335203 h 335203"/>
                <a:gd name="connsiteX4" fmla="*/ 0 w 808744"/>
                <a:gd name="connsiteY4" fmla="*/ 28574 h 335203"/>
                <a:gd name="connsiteX0" fmla="*/ 0 w 808744"/>
                <a:gd name="connsiteY0" fmla="*/ 28574 h 449503"/>
                <a:gd name="connsiteX1" fmla="*/ 3881 w 808744"/>
                <a:gd name="connsiteY1" fmla="*/ 0 h 449503"/>
                <a:gd name="connsiteX2" fmla="*/ 808744 w 808744"/>
                <a:gd name="connsiteY2" fmla="*/ 304248 h 449503"/>
                <a:gd name="connsiteX3" fmla="*/ 807243 w 808744"/>
                <a:gd name="connsiteY3" fmla="*/ 449503 h 449503"/>
                <a:gd name="connsiteX4" fmla="*/ 0 w 808744"/>
                <a:gd name="connsiteY4" fmla="*/ 28574 h 449503"/>
                <a:gd name="connsiteX0" fmla="*/ 0 w 829476"/>
                <a:gd name="connsiteY0" fmla="*/ 28574 h 449503"/>
                <a:gd name="connsiteX1" fmla="*/ 3881 w 829476"/>
                <a:gd name="connsiteY1" fmla="*/ 0 h 449503"/>
                <a:gd name="connsiteX2" fmla="*/ 808744 w 829476"/>
                <a:gd name="connsiteY2" fmla="*/ 304248 h 449503"/>
                <a:gd name="connsiteX3" fmla="*/ 829468 w 829476"/>
                <a:gd name="connsiteY3" fmla="*/ 449503 h 449503"/>
                <a:gd name="connsiteX4" fmla="*/ 0 w 829476"/>
                <a:gd name="connsiteY4" fmla="*/ 28574 h 449503"/>
                <a:gd name="connsiteX0" fmla="*/ 0 w 808744"/>
                <a:gd name="connsiteY0" fmla="*/ 28574 h 455853"/>
                <a:gd name="connsiteX1" fmla="*/ 3881 w 808744"/>
                <a:gd name="connsiteY1" fmla="*/ 0 h 455853"/>
                <a:gd name="connsiteX2" fmla="*/ 808744 w 808744"/>
                <a:gd name="connsiteY2" fmla="*/ 304248 h 455853"/>
                <a:gd name="connsiteX3" fmla="*/ 804068 w 808744"/>
                <a:gd name="connsiteY3" fmla="*/ 455853 h 455853"/>
                <a:gd name="connsiteX4" fmla="*/ 0 w 808744"/>
                <a:gd name="connsiteY4" fmla="*/ 28574 h 455853"/>
                <a:gd name="connsiteX0" fmla="*/ 0 w 811919"/>
                <a:gd name="connsiteY0" fmla="*/ 120649 h 455853"/>
                <a:gd name="connsiteX1" fmla="*/ 7056 w 811919"/>
                <a:gd name="connsiteY1" fmla="*/ 0 h 455853"/>
                <a:gd name="connsiteX2" fmla="*/ 811919 w 811919"/>
                <a:gd name="connsiteY2" fmla="*/ 304248 h 455853"/>
                <a:gd name="connsiteX3" fmla="*/ 807243 w 811919"/>
                <a:gd name="connsiteY3" fmla="*/ 455853 h 455853"/>
                <a:gd name="connsiteX4" fmla="*/ 0 w 811919"/>
                <a:gd name="connsiteY4" fmla="*/ 120649 h 45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919" h="455853">
                  <a:moveTo>
                    <a:pt x="0" y="120649"/>
                  </a:moveTo>
                  <a:cubicBezTo>
                    <a:pt x="500" y="107949"/>
                    <a:pt x="6556" y="12700"/>
                    <a:pt x="7056" y="0"/>
                  </a:cubicBezTo>
                  <a:lnTo>
                    <a:pt x="811919" y="304248"/>
                  </a:lnTo>
                  <a:cubicBezTo>
                    <a:pt x="811419" y="314566"/>
                    <a:pt x="807743" y="445535"/>
                    <a:pt x="807243" y="455853"/>
                  </a:cubicBezTo>
                  <a:lnTo>
                    <a:pt x="0" y="1206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F27B2F6-BA3F-48EC-A35A-87B32D250DA8}"/>
                </a:ext>
              </a:extLst>
            </p:cNvPr>
            <p:cNvSpPr/>
            <p:nvPr/>
          </p:nvSpPr>
          <p:spPr>
            <a:xfrm>
              <a:off x="9953394" y="4128447"/>
              <a:ext cx="1034169" cy="149776"/>
            </a:xfrm>
            <a:custGeom>
              <a:avLst/>
              <a:gdLst>
                <a:gd name="connsiteX0" fmla="*/ 0 w 103895"/>
                <a:gd name="connsiteY0" fmla="*/ 0 h 456649"/>
                <a:gd name="connsiteX1" fmla="*/ 103895 w 103895"/>
                <a:gd name="connsiteY1" fmla="*/ 0 h 456649"/>
                <a:gd name="connsiteX2" fmla="*/ 103895 w 103895"/>
                <a:gd name="connsiteY2" fmla="*/ 456649 h 456649"/>
                <a:gd name="connsiteX3" fmla="*/ 0 w 103895"/>
                <a:gd name="connsiteY3" fmla="*/ 456649 h 456649"/>
                <a:gd name="connsiteX4" fmla="*/ 0 w 103895"/>
                <a:gd name="connsiteY4" fmla="*/ 0 h 456649"/>
                <a:gd name="connsiteX0" fmla="*/ 0 w 856370"/>
                <a:gd name="connsiteY0" fmla="*/ 0 h 456649"/>
                <a:gd name="connsiteX1" fmla="*/ 103895 w 856370"/>
                <a:gd name="connsiteY1" fmla="*/ 0 h 456649"/>
                <a:gd name="connsiteX2" fmla="*/ 856370 w 856370"/>
                <a:gd name="connsiteY2" fmla="*/ 301868 h 456649"/>
                <a:gd name="connsiteX3" fmla="*/ 0 w 856370"/>
                <a:gd name="connsiteY3" fmla="*/ 456649 h 456649"/>
                <a:gd name="connsiteX4" fmla="*/ 0 w 856370"/>
                <a:gd name="connsiteY4" fmla="*/ 0 h 456649"/>
                <a:gd name="connsiteX0" fmla="*/ 0 w 856370"/>
                <a:gd name="connsiteY0" fmla="*/ 0 h 337586"/>
                <a:gd name="connsiteX1" fmla="*/ 103895 w 856370"/>
                <a:gd name="connsiteY1" fmla="*/ 0 h 337586"/>
                <a:gd name="connsiteX2" fmla="*/ 856370 w 856370"/>
                <a:gd name="connsiteY2" fmla="*/ 301868 h 337586"/>
                <a:gd name="connsiteX3" fmla="*/ 835819 w 856370"/>
                <a:gd name="connsiteY3" fmla="*/ 337586 h 337586"/>
                <a:gd name="connsiteX4" fmla="*/ 0 w 856370"/>
                <a:gd name="connsiteY4" fmla="*/ 0 h 337586"/>
                <a:gd name="connsiteX0" fmla="*/ 0 w 753976"/>
                <a:gd name="connsiteY0" fmla="*/ 38100 h 337586"/>
                <a:gd name="connsiteX1" fmla="*/ 1501 w 753976"/>
                <a:gd name="connsiteY1" fmla="*/ 0 h 337586"/>
                <a:gd name="connsiteX2" fmla="*/ 753976 w 753976"/>
                <a:gd name="connsiteY2" fmla="*/ 301868 h 337586"/>
                <a:gd name="connsiteX3" fmla="*/ 733425 w 753976"/>
                <a:gd name="connsiteY3" fmla="*/ 337586 h 337586"/>
                <a:gd name="connsiteX4" fmla="*/ 0 w 753976"/>
                <a:gd name="connsiteY4" fmla="*/ 38100 h 337586"/>
                <a:gd name="connsiteX0" fmla="*/ 0 w 799219"/>
                <a:gd name="connsiteY0" fmla="*/ 26194 h 337586"/>
                <a:gd name="connsiteX1" fmla="*/ 46744 w 799219"/>
                <a:gd name="connsiteY1" fmla="*/ 0 h 337586"/>
                <a:gd name="connsiteX2" fmla="*/ 799219 w 799219"/>
                <a:gd name="connsiteY2" fmla="*/ 301868 h 337586"/>
                <a:gd name="connsiteX3" fmla="*/ 778668 w 799219"/>
                <a:gd name="connsiteY3" fmla="*/ 337586 h 337586"/>
                <a:gd name="connsiteX4" fmla="*/ 0 w 799219"/>
                <a:gd name="connsiteY4" fmla="*/ 26194 h 337586"/>
                <a:gd name="connsiteX0" fmla="*/ 0 w 799219"/>
                <a:gd name="connsiteY0" fmla="*/ 21431 h 332823"/>
                <a:gd name="connsiteX1" fmla="*/ 1500 w 799219"/>
                <a:gd name="connsiteY1" fmla="*/ 0 h 332823"/>
                <a:gd name="connsiteX2" fmla="*/ 799219 w 799219"/>
                <a:gd name="connsiteY2" fmla="*/ 297105 h 332823"/>
                <a:gd name="connsiteX3" fmla="*/ 778668 w 799219"/>
                <a:gd name="connsiteY3" fmla="*/ 332823 h 332823"/>
                <a:gd name="connsiteX4" fmla="*/ 0 w 799219"/>
                <a:gd name="connsiteY4" fmla="*/ 21431 h 332823"/>
                <a:gd name="connsiteX0" fmla="*/ 5670 w 804889"/>
                <a:gd name="connsiteY0" fmla="*/ 28574 h 339966"/>
                <a:gd name="connsiteX1" fmla="*/ 26 w 804889"/>
                <a:gd name="connsiteY1" fmla="*/ 0 h 339966"/>
                <a:gd name="connsiteX2" fmla="*/ 804889 w 804889"/>
                <a:gd name="connsiteY2" fmla="*/ 304248 h 339966"/>
                <a:gd name="connsiteX3" fmla="*/ 784338 w 804889"/>
                <a:gd name="connsiteY3" fmla="*/ 339966 h 339966"/>
                <a:gd name="connsiteX4" fmla="*/ 5670 w 804889"/>
                <a:gd name="connsiteY4" fmla="*/ 28574 h 339966"/>
                <a:gd name="connsiteX0" fmla="*/ 0 w 808744"/>
                <a:gd name="connsiteY0" fmla="*/ 28574 h 339966"/>
                <a:gd name="connsiteX1" fmla="*/ 3881 w 808744"/>
                <a:gd name="connsiteY1" fmla="*/ 0 h 339966"/>
                <a:gd name="connsiteX2" fmla="*/ 808744 w 808744"/>
                <a:gd name="connsiteY2" fmla="*/ 304248 h 339966"/>
                <a:gd name="connsiteX3" fmla="*/ 788193 w 808744"/>
                <a:gd name="connsiteY3" fmla="*/ 339966 h 339966"/>
                <a:gd name="connsiteX4" fmla="*/ 0 w 808744"/>
                <a:gd name="connsiteY4" fmla="*/ 28574 h 339966"/>
                <a:gd name="connsiteX0" fmla="*/ 0 w 808744"/>
                <a:gd name="connsiteY0" fmla="*/ 28574 h 339966"/>
                <a:gd name="connsiteX1" fmla="*/ 3881 w 808744"/>
                <a:gd name="connsiteY1" fmla="*/ 0 h 339966"/>
                <a:gd name="connsiteX2" fmla="*/ 808744 w 808744"/>
                <a:gd name="connsiteY2" fmla="*/ 304248 h 339966"/>
                <a:gd name="connsiteX3" fmla="*/ 800099 w 808744"/>
                <a:gd name="connsiteY3" fmla="*/ 339966 h 339966"/>
                <a:gd name="connsiteX4" fmla="*/ 0 w 808744"/>
                <a:gd name="connsiteY4" fmla="*/ 28574 h 339966"/>
                <a:gd name="connsiteX0" fmla="*/ 0 w 808744"/>
                <a:gd name="connsiteY0" fmla="*/ 28574 h 335203"/>
                <a:gd name="connsiteX1" fmla="*/ 3881 w 808744"/>
                <a:gd name="connsiteY1" fmla="*/ 0 h 335203"/>
                <a:gd name="connsiteX2" fmla="*/ 808744 w 808744"/>
                <a:gd name="connsiteY2" fmla="*/ 304248 h 335203"/>
                <a:gd name="connsiteX3" fmla="*/ 807243 w 808744"/>
                <a:gd name="connsiteY3" fmla="*/ 335203 h 335203"/>
                <a:gd name="connsiteX4" fmla="*/ 0 w 808744"/>
                <a:gd name="connsiteY4" fmla="*/ 28574 h 335203"/>
                <a:gd name="connsiteX0" fmla="*/ 0 w 1024644"/>
                <a:gd name="connsiteY0" fmla="*/ 45001 h 351630"/>
                <a:gd name="connsiteX1" fmla="*/ 3881 w 1024644"/>
                <a:gd name="connsiteY1" fmla="*/ 16427 h 351630"/>
                <a:gd name="connsiteX2" fmla="*/ 1024644 w 1024644"/>
                <a:gd name="connsiteY2" fmla="*/ 0 h 351630"/>
                <a:gd name="connsiteX3" fmla="*/ 807243 w 1024644"/>
                <a:gd name="connsiteY3" fmla="*/ 351630 h 351630"/>
                <a:gd name="connsiteX4" fmla="*/ 0 w 1024644"/>
                <a:gd name="connsiteY4" fmla="*/ 45001 h 351630"/>
                <a:gd name="connsiteX0" fmla="*/ 0 w 1024644"/>
                <a:gd name="connsiteY0" fmla="*/ 45001 h 45001"/>
                <a:gd name="connsiteX1" fmla="*/ 3881 w 1024644"/>
                <a:gd name="connsiteY1" fmla="*/ 16427 h 45001"/>
                <a:gd name="connsiteX2" fmla="*/ 1024644 w 1024644"/>
                <a:gd name="connsiteY2" fmla="*/ 0 h 45001"/>
                <a:gd name="connsiteX3" fmla="*/ 1000918 w 1024644"/>
                <a:gd name="connsiteY3" fmla="*/ 30955 h 45001"/>
                <a:gd name="connsiteX4" fmla="*/ 0 w 1024644"/>
                <a:gd name="connsiteY4" fmla="*/ 45001 h 45001"/>
                <a:gd name="connsiteX0" fmla="*/ 0 w 1024644"/>
                <a:gd name="connsiteY0" fmla="*/ 45001 h 45001"/>
                <a:gd name="connsiteX1" fmla="*/ 3881 w 1024644"/>
                <a:gd name="connsiteY1" fmla="*/ 16427 h 45001"/>
                <a:gd name="connsiteX2" fmla="*/ 1024644 w 1024644"/>
                <a:gd name="connsiteY2" fmla="*/ 0 h 45001"/>
                <a:gd name="connsiteX3" fmla="*/ 1010443 w 1024644"/>
                <a:gd name="connsiteY3" fmla="*/ 27780 h 45001"/>
                <a:gd name="connsiteX4" fmla="*/ 0 w 1024644"/>
                <a:gd name="connsiteY4" fmla="*/ 45001 h 45001"/>
                <a:gd name="connsiteX0" fmla="*/ 2519 w 1020813"/>
                <a:gd name="connsiteY0" fmla="*/ 127551 h 127551"/>
                <a:gd name="connsiteX1" fmla="*/ 50 w 1020813"/>
                <a:gd name="connsiteY1" fmla="*/ 16427 h 127551"/>
                <a:gd name="connsiteX2" fmla="*/ 1020813 w 1020813"/>
                <a:gd name="connsiteY2" fmla="*/ 0 h 127551"/>
                <a:gd name="connsiteX3" fmla="*/ 1006612 w 1020813"/>
                <a:gd name="connsiteY3" fmla="*/ 27780 h 127551"/>
                <a:gd name="connsiteX4" fmla="*/ 2519 w 1020813"/>
                <a:gd name="connsiteY4" fmla="*/ 127551 h 127551"/>
                <a:gd name="connsiteX0" fmla="*/ 2519 w 1020813"/>
                <a:gd name="connsiteY0" fmla="*/ 127551 h 127551"/>
                <a:gd name="connsiteX1" fmla="*/ 50 w 1020813"/>
                <a:gd name="connsiteY1" fmla="*/ 16427 h 127551"/>
                <a:gd name="connsiteX2" fmla="*/ 1020813 w 1020813"/>
                <a:gd name="connsiteY2" fmla="*/ 0 h 127551"/>
                <a:gd name="connsiteX3" fmla="*/ 1000262 w 1020813"/>
                <a:gd name="connsiteY3" fmla="*/ 110330 h 127551"/>
                <a:gd name="connsiteX4" fmla="*/ 2519 w 1020813"/>
                <a:gd name="connsiteY4" fmla="*/ 127551 h 127551"/>
                <a:gd name="connsiteX0" fmla="*/ 2519 w 1020813"/>
                <a:gd name="connsiteY0" fmla="*/ 127551 h 129380"/>
                <a:gd name="connsiteX1" fmla="*/ 50 w 1020813"/>
                <a:gd name="connsiteY1" fmla="*/ 16427 h 129380"/>
                <a:gd name="connsiteX2" fmla="*/ 1020813 w 1020813"/>
                <a:gd name="connsiteY2" fmla="*/ 0 h 129380"/>
                <a:gd name="connsiteX3" fmla="*/ 1019312 w 1020813"/>
                <a:gd name="connsiteY3" fmla="*/ 129380 h 129380"/>
                <a:gd name="connsiteX4" fmla="*/ 2519 w 1020813"/>
                <a:gd name="connsiteY4" fmla="*/ 127551 h 129380"/>
                <a:gd name="connsiteX0" fmla="*/ 24702 w 1020771"/>
                <a:gd name="connsiteY0" fmla="*/ 172001 h 172001"/>
                <a:gd name="connsiteX1" fmla="*/ 8 w 1020771"/>
                <a:gd name="connsiteY1" fmla="*/ 16427 h 172001"/>
                <a:gd name="connsiteX2" fmla="*/ 1020771 w 1020771"/>
                <a:gd name="connsiteY2" fmla="*/ 0 h 172001"/>
                <a:gd name="connsiteX3" fmla="*/ 1019270 w 1020771"/>
                <a:gd name="connsiteY3" fmla="*/ 129380 h 172001"/>
                <a:gd name="connsiteX4" fmla="*/ 24702 w 1020771"/>
                <a:gd name="connsiteY4" fmla="*/ 172001 h 172001"/>
                <a:gd name="connsiteX0" fmla="*/ 15180 w 1020774"/>
                <a:gd name="connsiteY0" fmla="*/ 146601 h 146601"/>
                <a:gd name="connsiteX1" fmla="*/ 11 w 1020774"/>
                <a:gd name="connsiteY1" fmla="*/ 16427 h 146601"/>
                <a:gd name="connsiteX2" fmla="*/ 1020774 w 1020774"/>
                <a:gd name="connsiteY2" fmla="*/ 0 h 146601"/>
                <a:gd name="connsiteX3" fmla="*/ 1019273 w 1020774"/>
                <a:gd name="connsiteY3" fmla="*/ 129380 h 146601"/>
                <a:gd name="connsiteX4" fmla="*/ 15180 w 1020774"/>
                <a:gd name="connsiteY4" fmla="*/ 146601 h 146601"/>
                <a:gd name="connsiteX0" fmla="*/ 0 w 1034169"/>
                <a:gd name="connsiteY0" fmla="*/ 149776 h 149776"/>
                <a:gd name="connsiteX1" fmla="*/ 13406 w 1034169"/>
                <a:gd name="connsiteY1" fmla="*/ 16427 h 149776"/>
                <a:gd name="connsiteX2" fmla="*/ 1034169 w 1034169"/>
                <a:gd name="connsiteY2" fmla="*/ 0 h 149776"/>
                <a:gd name="connsiteX3" fmla="*/ 1032668 w 1034169"/>
                <a:gd name="connsiteY3" fmla="*/ 129380 h 149776"/>
                <a:gd name="connsiteX4" fmla="*/ 0 w 1034169"/>
                <a:gd name="connsiteY4" fmla="*/ 149776 h 149776"/>
                <a:gd name="connsiteX0" fmla="*/ 0 w 1034169"/>
                <a:gd name="connsiteY0" fmla="*/ 149776 h 149776"/>
                <a:gd name="connsiteX1" fmla="*/ 8644 w 1034169"/>
                <a:gd name="connsiteY1" fmla="*/ 2139 h 149776"/>
                <a:gd name="connsiteX2" fmla="*/ 1034169 w 1034169"/>
                <a:gd name="connsiteY2" fmla="*/ 0 h 149776"/>
                <a:gd name="connsiteX3" fmla="*/ 1032668 w 1034169"/>
                <a:gd name="connsiteY3" fmla="*/ 129380 h 149776"/>
                <a:gd name="connsiteX4" fmla="*/ 0 w 1034169"/>
                <a:gd name="connsiteY4" fmla="*/ 149776 h 14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4169" h="149776">
                  <a:moveTo>
                    <a:pt x="0" y="149776"/>
                  </a:moveTo>
                  <a:cubicBezTo>
                    <a:pt x="500" y="137076"/>
                    <a:pt x="8144" y="14839"/>
                    <a:pt x="8644" y="2139"/>
                  </a:cubicBezTo>
                  <a:lnTo>
                    <a:pt x="1034169" y="0"/>
                  </a:lnTo>
                  <a:cubicBezTo>
                    <a:pt x="1033669" y="10318"/>
                    <a:pt x="1033168" y="119062"/>
                    <a:pt x="1032668" y="129380"/>
                  </a:cubicBezTo>
                  <a:lnTo>
                    <a:pt x="0" y="14977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DC3538-22A0-4801-AC2A-5DA81CE16E32}"/>
                </a:ext>
              </a:extLst>
            </p:cNvPr>
            <p:cNvSpPr/>
            <p:nvPr/>
          </p:nvSpPr>
          <p:spPr>
            <a:xfrm>
              <a:off x="9493084" y="400630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E3BEE9-D516-44BC-80AA-84577383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CEB2911-D56F-4CCB-8494-709D5ADAD7C9}"/>
              </a:ext>
            </a:extLst>
          </p:cNvPr>
          <p:cNvGrpSpPr/>
          <p:nvPr/>
        </p:nvGrpSpPr>
        <p:grpSpPr>
          <a:xfrm>
            <a:off x="1569001" y="3800673"/>
            <a:ext cx="3758176" cy="2525632"/>
            <a:chOff x="3685243" y="4154915"/>
            <a:chExt cx="3758176" cy="2525632"/>
          </a:xfrm>
          <a:solidFill>
            <a:srgbClr val="E5BE97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9A6DA4-297D-486F-A097-14D7DD02FD6E}"/>
                </a:ext>
              </a:extLst>
            </p:cNvPr>
            <p:cNvSpPr/>
            <p:nvPr/>
          </p:nvSpPr>
          <p:spPr>
            <a:xfrm>
              <a:off x="3685991" y="5156143"/>
              <a:ext cx="85636" cy="1524404"/>
            </a:xfrm>
            <a:prstGeom prst="rect">
              <a:avLst/>
            </a:prstGeom>
            <a:solidFill>
              <a:srgbClr val="835336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1EFF8D-0245-4D64-BC9E-EB8323CE5526}"/>
                </a:ext>
              </a:extLst>
            </p:cNvPr>
            <p:cNvSpPr/>
            <p:nvPr/>
          </p:nvSpPr>
          <p:spPr>
            <a:xfrm>
              <a:off x="7343108" y="5138201"/>
              <a:ext cx="85636" cy="1524404"/>
            </a:xfrm>
            <a:prstGeom prst="rect">
              <a:avLst/>
            </a:prstGeom>
            <a:solidFill>
              <a:srgbClr val="835336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AFB377-715E-44A3-BD8A-F67553E5EDD7}"/>
                </a:ext>
              </a:extLst>
            </p:cNvPr>
            <p:cNvSpPr/>
            <p:nvPr/>
          </p:nvSpPr>
          <p:spPr>
            <a:xfrm>
              <a:off x="4246877" y="4380069"/>
              <a:ext cx="49152" cy="874956"/>
            </a:xfrm>
            <a:prstGeom prst="rect">
              <a:avLst/>
            </a:prstGeom>
            <a:solidFill>
              <a:srgbClr val="835336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EA6EE0-387A-44A5-B482-AF475AF60CEF}"/>
                </a:ext>
              </a:extLst>
            </p:cNvPr>
            <p:cNvSpPr/>
            <p:nvPr/>
          </p:nvSpPr>
          <p:spPr>
            <a:xfrm>
              <a:off x="6883136" y="4380069"/>
              <a:ext cx="49152" cy="874956"/>
            </a:xfrm>
            <a:prstGeom prst="rect">
              <a:avLst/>
            </a:prstGeom>
            <a:solidFill>
              <a:srgbClr val="835336"/>
            </a:solidFill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0ABB9-6F61-4326-9224-FF5AC9108CA1}"/>
                </a:ext>
              </a:extLst>
            </p:cNvPr>
            <p:cNvSpPr/>
            <p:nvPr/>
          </p:nvSpPr>
          <p:spPr>
            <a:xfrm>
              <a:off x="4208354" y="4166209"/>
              <a:ext cx="2711953" cy="116525"/>
            </a:xfrm>
            <a:prstGeom prst="rect">
              <a:avLst/>
            </a:prstGeom>
            <a:grpFill/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40">
              <a:extLst>
                <a:ext uri="{FF2B5EF4-FFF2-40B4-BE49-F238E27FC236}">
                  <a16:creationId xmlns:a16="http://schemas.microsoft.com/office/drawing/2014/main" id="{3FFAAC00-7C9D-4EDB-A9C2-8CD828174259}"/>
                </a:ext>
              </a:extLst>
            </p:cNvPr>
            <p:cNvSpPr/>
            <p:nvPr/>
          </p:nvSpPr>
          <p:spPr>
            <a:xfrm flipH="1">
              <a:off x="3688501" y="4171376"/>
              <a:ext cx="530847" cy="992346"/>
            </a:xfrm>
            <a:custGeom>
              <a:avLst/>
              <a:gdLst>
                <a:gd name="connsiteX0" fmla="*/ 0 w 114469"/>
                <a:gd name="connsiteY0" fmla="*/ 0 h 777807"/>
                <a:gd name="connsiteX1" fmla="*/ 114469 w 114469"/>
                <a:gd name="connsiteY1" fmla="*/ 0 h 777807"/>
                <a:gd name="connsiteX2" fmla="*/ 114469 w 114469"/>
                <a:gd name="connsiteY2" fmla="*/ 777807 h 777807"/>
                <a:gd name="connsiteX3" fmla="*/ 0 w 114469"/>
                <a:gd name="connsiteY3" fmla="*/ 777807 h 777807"/>
                <a:gd name="connsiteX4" fmla="*/ 0 w 114469"/>
                <a:gd name="connsiteY4" fmla="*/ 0 h 777807"/>
                <a:gd name="connsiteX0" fmla="*/ 0 w 549897"/>
                <a:gd name="connsiteY0" fmla="*/ 0 h 777807"/>
                <a:gd name="connsiteX1" fmla="*/ 549897 w 549897"/>
                <a:gd name="connsiteY1" fmla="*/ 0 h 777807"/>
                <a:gd name="connsiteX2" fmla="*/ 549897 w 549897"/>
                <a:gd name="connsiteY2" fmla="*/ 777807 h 777807"/>
                <a:gd name="connsiteX3" fmla="*/ 435428 w 549897"/>
                <a:gd name="connsiteY3" fmla="*/ 777807 h 777807"/>
                <a:gd name="connsiteX4" fmla="*/ 0 w 549897"/>
                <a:gd name="connsiteY4" fmla="*/ 0 h 777807"/>
                <a:gd name="connsiteX0" fmla="*/ 0 w 549897"/>
                <a:gd name="connsiteY0" fmla="*/ 58057 h 835864"/>
                <a:gd name="connsiteX1" fmla="*/ 128983 w 549897"/>
                <a:gd name="connsiteY1" fmla="*/ 0 h 835864"/>
                <a:gd name="connsiteX2" fmla="*/ 549897 w 549897"/>
                <a:gd name="connsiteY2" fmla="*/ 835864 h 835864"/>
                <a:gd name="connsiteX3" fmla="*/ 435428 w 549897"/>
                <a:gd name="connsiteY3" fmla="*/ 835864 h 835864"/>
                <a:gd name="connsiteX4" fmla="*/ 0 w 549897"/>
                <a:gd name="connsiteY4" fmla="*/ 58057 h 835864"/>
                <a:gd name="connsiteX0" fmla="*/ 0 w 549897"/>
                <a:gd name="connsiteY0" fmla="*/ 14514 h 792321"/>
                <a:gd name="connsiteX1" fmla="*/ 114469 w 549897"/>
                <a:gd name="connsiteY1" fmla="*/ 0 h 792321"/>
                <a:gd name="connsiteX2" fmla="*/ 549897 w 549897"/>
                <a:gd name="connsiteY2" fmla="*/ 792321 h 792321"/>
                <a:gd name="connsiteX3" fmla="*/ 435428 w 549897"/>
                <a:gd name="connsiteY3" fmla="*/ 792321 h 792321"/>
                <a:gd name="connsiteX4" fmla="*/ 0 w 549897"/>
                <a:gd name="connsiteY4" fmla="*/ 14514 h 792321"/>
                <a:gd name="connsiteX0" fmla="*/ 0 w 549897"/>
                <a:gd name="connsiteY0" fmla="*/ 69283 h 847090"/>
                <a:gd name="connsiteX1" fmla="*/ 28744 w 549897"/>
                <a:gd name="connsiteY1" fmla="*/ 0 h 847090"/>
                <a:gd name="connsiteX2" fmla="*/ 549897 w 549897"/>
                <a:gd name="connsiteY2" fmla="*/ 847090 h 847090"/>
                <a:gd name="connsiteX3" fmla="*/ 435428 w 549897"/>
                <a:gd name="connsiteY3" fmla="*/ 847090 h 847090"/>
                <a:gd name="connsiteX4" fmla="*/ 0 w 549897"/>
                <a:gd name="connsiteY4" fmla="*/ 69283 h 847090"/>
                <a:gd name="connsiteX0" fmla="*/ 0 w 530847"/>
                <a:gd name="connsiteY0" fmla="*/ 102621 h 847090"/>
                <a:gd name="connsiteX1" fmla="*/ 9694 w 530847"/>
                <a:gd name="connsiteY1" fmla="*/ 0 h 847090"/>
                <a:gd name="connsiteX2" fmla="*/ 530847 w 530847"/>
                <a:gd name="connsiteY2" fmla="*/ 847090 h 847090"/>
                <a:gd name="connsiteX3" fmla="*/ 416378 w 530847"/>
                <a:gd name="connsiteY3" fmla="*/ 847090 h 847090"/>
                <a:gd name="connsiteX4" fmla="*/ 0 w 530847"/>
                <a:gd name="connsiteY4" fmla="*/ 102621 h 847090"/>
                <a:gd name="connsiteX0" fmla="*/ 0 w 530847"/>
                <a:gd name="connsiteY0" fmla="*/ 102621 h 854234"/>
                <a:gd name="connsiteX1" fmla="*/ 9694 w 530847"/>
                <a:gd name="connsiteY1" fmla="*/ 0 h 854234"/>
                <a:gd name="connsiteX2" fmla="*/ 530847 w 530847"/>
                <a:gd name="connsiteY2" fmla="*/ 847090 h 854234"/>
                <a:gd name="connsiteX3" fmla="*/ 418759 w 530847"/>
                <a:gd name="connsiteY3" fmla="*/ 854234 h 854234"/>
                <a:gd name="connsiteX4" fmla="*/ 0 w 530847"/>
                <a:gd name="connsiteY4" fmla="*/ 102621 h 854234"/>
                <a:gd name="connsiteX0" fmla="*/ 0 w 530847"/>
                <a:gd name="connsiteY0" fmla="*/ 102621 h 992346"/>
                <a:gd name="connsiteX1" fmla="*/ 9694 w 530847"/>
                <a:gd name="connsiteY1" fmla="*/ 0 h 992346"/>
                <a:gd name="connsiteX2" fmla="*/ 530847 w 530847"/>
                <a:gd name="connsiteY2" fmla="*/ 847090 h 992346"/>
                <a:gd name="connsiteX3" fmla="*/ 525916 w 530847"/>
                <a:gd name="connsiteY3" fmla="*/ 992346 h 992346"/>
                <a:gd name="connsiteX4" fmla="*/ 0 w 530847"/>
                <a:gd name="connsiteY4" fmla="*/ 102621 h 99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47" h="992346">
                  <a:moveTo>
                    <a:pt x="0" y="102621"/>
                  </a:moveTo>
                  <a:lnTo>
                    <a:pt x="9694" y="0"/>
                  </a:lnTo>
                  <a:lnTo>
                    <a:pt x="530847" y="847090"/>
                  </a:lnTo>
                  <a:lnTo>
                    <a:pt x="525916" y="992346"/>
                  </a:lnTo>
                  <a:lnTo>
                    <a:pt x="0" y="102621"/>
                  </a:lnTo>
                  <a:close/>
                </a:path>
              </a:pathLst>
            </a:custGeom>
            <a:grpFill/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40">
              <a:extLst>
                <a:ext uri="{FF2B5EF4-FFF2-40B4-BE49-F238E27FC236}">
                  <a16:creationId xmlns:a16="http://schemas.microsoft.com/office/drawing/2014/main" id="{08C98101-6A2E-4ADF-A88B-7C530D60B160}"/>
                </a:ext>
              </a:extLst>
            </p:cNvPr>
            <p:cNvSpPr/>
            <p:nvPr/>
          </p:nvSpPr>
          <p:spPr>
            <a:xfrm>
              <a:off x="6904124" y="4175173"/>
              <a:ext cx="530847" cy="992346"/>
            </a:xfrm>
            <a:custGeom>
              <a:avLst/>
              <a:gdLst>
                <a:gd name="connsiteX0" fmla="*/ 0 w 114469"/>
                <a:gd name="connsiteY0" fmla="*/ 0 h 777807"/>
                <a:gd name="connsiteX1" fmla="*/ 114469 w 114469"/>
                <a:gd name="connsiteY1" fmla="*/ 0 h 777807"/>
                <a:gd name="connsiteX2" fmla="*/ 114469 w 114469"/>
                <a:gd name="connsiteY2" fmla="*/ 777807 h 777807"/>
                <a:gd name="connsiteX3" fmla="*/ 0 w 114469"/>
                <a:gd name="connsiteY3" fmla="*/ 777807 h 777807"/>
                <a:gd name="connsiteX4" fmla="*/ 0 w 114469"/>
                <a:gd name="connsiteY4" fmla="*/ 0 h 777807"/>
                <a:gd name="connsiteX0" fmla="*/ 0 w 549897"/>
                <a:gd name="connsiteY0" fmla="*/ 0 h 777807"/>
                <a:gd name="connsiteX1" fmla="*/ 549897 w 549897"/>
                <a:gd name="connsiteY1" fmla="*/ 0 h 777807"/>
                <a:gd name="connsiteX2" fmla="*/ 549897 w 549897"/>
                <a:gd name="connsiteY2" fmla="*/ 777807 h 777807"/>
                <a:gd name="connsiteX3" fmla="*/ 435428 w 549897"/>
                <a:gd name="connsiteY3" fmla="*/ 777807 h 777807"/>
                <a:gd name="connsiteX4" fmla="*/ 0 w 549897"/>
                <a:gd name="connsiteY4" fmla="*/ 0 h 777807"/>
                <a:gd name="connsiteX0" fmla="*/ 0 w 549897"/>
                <a:gd name="connsiteY0" fmla="*/ 58057 h 835864"/>
                <a:gd name="connsiteX1" fmla="*/ 128983 w 549897"/>
                <a:gd name="connsiteY1" fmla="*/ 0 h 835864"/>
                <a:gd name="connsiteX2" fmla="*/ 549897 w 549897"/>
                <a:gd name="connsiteY2" fmla="*/ 835864 h 835864"/>
                <a:gd name="connsiteX3" fmla="*/ 435428 w 549897"/>
                <a:gd name="connsiteY3" fmla="*/ 835864 h 835864"/>
                <a:gd name="connsiteX4" fmla="*/ 0 w 549897"/>
                <a:gd name="connsiteY4" fmla="*/ 58057 h 835864"/>
                <a:gd name="connsiteX0" fmla="*/ 0 w 549897"/>
                <a:gd name="connsiteY0" fmla="*/ 14514 h 792321"/>
                <a:gd name="connsiteX1" fmla="*/ 114469 w 549897"/>
                <a:gd name="connsiteY1" fmla="*/ 0 h 792321"/>
                <a:gd name="connsiteX2" fmla="*/ 549897 w 549897"/>
                <a:gd name="connsiteY2" fmla="*/ 792321 h 792321"/>
                <a:gd name="connsiteX3" fmla="*/ 435428 w 549897"/>
                <a:gd name="connsiteY3" fmla="*/ 792321 h 792321"/>
                <a:gd name="connsiteX4" fmla="*/ 0 w 549897"/>
                <a:gd name="connsiteY4" fmla="*/ 14514 h 792321"/>
                <a:gd name="connsiteX0" fmla="*/ 0 w 549897"/>
                <a:gd name="connsiteY0" fmla="*/ 65314 h 843121"/>
                <a:gd name="connsiteX1" fmla="*/ 66844 w 549897"/>
                <a:gd name="connsiteY1" fmla="*/ 0 h 843121"/>
                <a:gd name="connsiteX2" fmla="*/ 549897 w 549897"/>
                <a:gd name="connsiteY2" fmla="*/ 843121 h 843121"/>
                <a:gd name="connsiteX3" fmla="*/ 435428 w 549897"/>
                <a:gd name="connsiteY3" fmla="*/ 843121 h 843121"/>
                <a:gd name="connsiteX4" fmla="*/ 0 w 549897"/>
                <a:gd name="connsiteY4" fmla="*/ 65314 h 843121"/>
                <a:gd name="connsiteX0" fmla="*/ 0 w 505447"/>
                <a:gd name="connsiteY0" fmla="*/ 103414 h 843121"/>
                <a:gd name="connsiteX1" fmla="*/ 22394 w 505447"/>
                <a:gd name="connsiteY1" fmla="*/ 0 h 843121"/>
                <a:gd name="connsiteX2" fmla="*/ 505447 w 505447"/>
                <a:gd name="connsiteY2" fmla="*/ 843121 h 843121"/>
                <a:gd name="connsiteX3" fmla="*/ 390978 w 505447"/>
                <a:gd name="connsiteY3" fmla="*/ 843121 h 843121"/>
                <a:gd name="connsiteX4" fmla="*/ 0 w 505447"/>
                <a:gd name="connsiteY4" fmla="*/ 103414 h 843121"/>
                <a:gd name="connsiteX0" fmla="*/ 0 w 499097"/>
                <a:gd name="connsiteY0" fmla="*/ 106589 h 843121"/>
                <a:gd name="connsiteX1" fmla="*/ 16044 w 499097"/>
                <a:gd name="connsiteY1" fmla="*/ 0 h 843121"/>
                <a:gd name="connsiteX2" fmla="*/ 499097 w 499097"/>
                <a:gd name="connsiteY2" fmla="*/ 843121 h 843121"/>
                <a:gd name="connsiteX3" fmla="*/ 384628 w 499097"/>
                <a:gd name="connsiteY3" fmla="*/ 843121 h 843121"/>
                <a:gd name="connsiteX4" fmla="*/ 0 w 499097"/>
                <a:gd name="connsiteY4" fmla="*/ 106589 h 843121"/>
                <a:gd name="connsiteX0" fmla="*/ 0 w 530847"/>
                <a:gd name="connsiteY0" fmla="*/ 106589 h 843121"/>
                <a:gd name="connsiteX1" fmla="*/ 16044 w 530847"/>
                <a:gd name="connsiteY1" fmla="*/ 0 h 843121"/>
                <a:gd name="connsiteX2" fmla="*/ 530847 w 530847"/>
                <a:gd name="connsiteY2" fmla="*/ 843121 h 843121"/>
                <a:gd name="connsiteX3" fmla="*/ 384628 w 530847"/>
                <a:gd name="connsiteY3" fmla="*/ 843121 h 843121"/>
                <a:gd name="connsiteX4" fmla="*/ 0 w 530847"/>
                <a:gd name="connsiteY4" fmla="*/ 106589 h 843121"/>
                <a:gd name="connsiteX0" fmla="*/ 0 w 530847"/>
                <a:gd name="connsiteY0" fmla="*/ 106589 h 992346"/>
                <a:gd name="connsiteX1" fmla="*/ 16044 w 530847"/>
                <a:gd name="connsiteY1" fmla="*/ 0 h 992346"/>
                <a:gd name="connsiteX2" fmla="*/ 530847 w 530847"/>
                <a:gd name="connsiteY2" fmla="*/ 843121 h 992346"/>
                <a:gd name="connsiteX3" fmla="*/ 530678 w 530847"/>
                <a:gd name="connsiteY3" fmla="*/ 992346 h 992346"/>
                <a:gd name="connsiteX4" fmla="*/ 0 w 530847"/>
                <a:gd name="connsiteY4" fmla="*/ 106589 h 99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47" h="992346">
                  <a:moveTo>
                    <a:pt x="0" y="106589"/>
                  </a:moveTo>
                  <a:lnTo>
                    <a:pt x="16044" y="0"/>
                  </a:lnTo>
                  <a:lnTo>
                    <a:pt x="530847" y="843121"/>
                  </a:lnTo>
                  <a:cubicBezTo>
                    <a:pt x="530791" y="892863"/>
                    <a:pt x="530734" y="942604"/>
                    <a:pt x="530678" y="992346"/>
                  </a:cubicBezTo>
                  <a:lnTo>
                    <a:pt x="0" y="106589"/>
                  </a:lnTo>
                  <a:close/>
                </a:path>
              </a:pathLst>
            </a:custGeom>
            <a:grpFill/>
            <a:ln>
              <a:solidFill>
                <a:srgbClr val="835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CBD0B3-FACF-4AB2-8554-2917DE4E51FC}"/>
                </a:ext>
              </a:extLst>
            </p:cNvPr>
            <p:cNvSpPr/>
            <p:nvPr/>
          </p:nvSpPr>
          <p:spPr>
            <a:xfrm>
              <a:off x="3685243" y="5010210"/>
              <a:ext cx="3758176" cy="160374"/>
            </a:xfrm>
            <a:prstGeom prst="rect">
              <a:avLst/>
            </a:prstGeom>
            <a:grpFill/>
            <a:ln>
              <a:solidFill>
                <a:srgbClr val="835336"/>
              </a:solidFill>
            </a:ln>
            <a:effectLst>
              <a:innerShdw blurRad="63500" dist="50800" dir="16200000">
                <a:srgbClr val="E5BE97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41">
              <a:extLst>
                <a:ext uri="{FF2B5EF4-FFF2-40B4-BE49-F238E27FC236}">
                  <a16:creationId xmlns:a16="http://schemas.microsoft.com/office/drawing/2014/main" id="{D952BA45-AFD0-41F2-AFAC-E6DCF17399D4}"/>
                </a:ext>
              </a:extLst>
            </p:cNvPr>
            <p:cNvSpPr/>
            <p:nvPr/>
          </p:nvSpPr>
          <p:spPr>
            <a:xfrm>
              <a:off x="3689961" y="4154915"/>
              <a:ext cx="3736238" cy="856197"/>
            </a:xfrm>
            <a:custGeom>
              <a:avLst/>
              <a:gdLst>
                <a:gd name="connsiteX0" fmla="*/ 0 w 2720238"/>
                <a:gd name="connsiteY0" fmla="*/ 0 h 811747"/>
                <a:gd name="connsiteX1" fmla="*/ 2720238 w 2720238"/>
                <a:gd name="connsiteY1" fmla="*/ 0 h 811747"/>
                <a:gd name="connsiteX2" fmla="*/ 2720238 w 2720238"/>
                <a:gd name="connsiteY2" fmla="*/ 811747 h 811747"/>
                <a:gd name="connsiteX3" fmla="*/ 0 w 2720238"/>
                <a:gd name="connsiteY3" fmla="*/ 811747 h 811747"/>
                <a:gd name="connsiteX4" fmla="*/ 0 w 2720238"/>
                <a:gd name="connsiteY4" fmla="*/ 0 h 811747"/>
                <a:gd name="connsiteX0" fmla="*/ 482600 w 3202838"/>
                <a:gd name="connsiteY0" fmla="*/ 0 h 856197"/>
                <a:gd name="connsiteX1" fmla="*/ 3202838 w 3202838"/>
                <a:gd name="connsiteY1" fmla="*/ 0 h 856197"/>
                <a:gd name="connsiteX2" fmla="*/ 3202838 w 3202838"/>
                <a:gd name="connsiteY2" fmla="*/ 811747 h 856197"/>
                <a:gd name="connsiteX3" fmla="*/ 0 w 3202838"/>
                <a:gd name="connsiteY3" fmla="*/ 856197 h 856197"/>
                <a:gd name="connsiteX4" fmla="*/ 482600 w 3202838"/>
                <a:gd name="connsiteY4" fmla="*/ 0 h 856197"/>
                <a:gd name="connsiteX0" fmla="*/ 482600 w 3736238"/>
                <a:gd name="connsiteY0" fmla="*/ 0 h 856197"/>
                <a:gd name="connsiteX1" fmla="*/ 3202838 w 3736238"/>
                <a:gd name="connsiteY1" fmla="*/ 0 h 856197"/>
                <a:gd name="connsiteX2" fmla="*/ 3736238 w 3736238"/>
                <a:gd name="connsiteY2" fmla="*/ 84984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02838 w 3736238"/>
                <a:gd name="connsiteY1" fmla="*/ 0 h 856197"/>
                <a:gd name="connsiteX2" fmla="*/ 3736238 w 3736238"/>
                <a:gd name="connsiteY2" fmla="*/ 83079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02838 w 3736238"/>
                <a:gd name="connsiteY1" fmla="*/ 0 h 856197"/>
                <a:gd name="connsiteX2" fmla="*/ 3736238 w 3736238"/>
                <a:gd name="connsiteY2" fmla="*/ 84349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21888 w 3736238"/>
                <a:gd name="connsiteY1" fmla="*/ 0 h 856197"/>
                <a:gd name="connsiteX2" fmla="*/ 3736238 w 3736238"/>
                <a:gd name="connsiteY2" fmla="*/ 84349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  <a:gd name="connsiteX0" fmla="*/ 482600 w 3736238"/>
                <a:gd name="connsiteY0" fmla="*/ 0 h 856197"/>
                <a:gd name="connsiteX1" fmla="*/ 3221888 w 3736238"/>
                <a:gd name="connsiteY1" fmla="*/ 0 h 856197"/>
                <a:gd name="connsiteX2" fmla="*/ 3736238 w 3736238"/>
                <a:gd name="connsiteY2" fmla="*/ 851117 h 856197"/>
                <a:gd name="connsiteX3" fmla="*/ 0 w 3736238"/>
                <a:gd name="connsiteY3" fmla="*/ 856197 h 856197"/>
                <a:gd name="connsiteX4" fmla="*/ 482600 w 3736238"/>
                <a:gd name="connsiteY4" fmla="*/ 0 h 85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6238" h="856197">
                  <a:moveTo>
                    <a:pt x="482600" y="0"/>
                  </a:moveTo>
                  <a:lnTo>
                    <a:pt x="3221888" y="0"/>
                  </a:lnTo>
                  <a:lnTo>
                    <a:pt x="3736238" y="851117"/>
                  </a:lnTo>
                  <a:lnTo>
                    <a:pt x="0" y="856197"/>
                  </a:lnTo>
                  <a:lnTo>
                    <a:pt x="482600" y="0"/>
                  </a:lnTo>
                  <a:close/>
                </a:path>
              </a:pathLst>
            </a:custGeom>
            <a:grpFill/>
            <a:ln>
              <a:solidFill>
                <a:srgbClr val="835336"/>
              </a:solidFill>
            </a:ln>
            <a:effectLst>
              <a:outerShdw blurRad="50800" dist="50800" dir="5400000" algn="ctr" rotWithShape="0">
                <a:srgbClr val="E5BE9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0073F1-1D94-4674-8B33-E0E3B953D766}"/>
              </a:ext>
            </a:extLst>
          </p:cNvPr>
          <p:cNvGrpSpPr/>
          <p:nvPr/>
        </p:nvGrpSpPr>
        <p:grpSpPr>
          <a:xfrm>
            <a:off x="9550366" y="4049725"/>
            <a:ext cx="1407713" cy="1391717"/>
            <a:chOff x="6962643" y="4482586"/>
            <a:chExt cx="1407713" cy="139171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5D9E58-64EE-431E-84D8-88CD2671BC07}"/>
                </a:ext>
              </a:extLst>
            </p:cNvPr>
            <p:cNvSpPr/>
            <p:nvPr/>
          </p:nvSpPr>
          <p:spPr>
            <a:xfrm rot="596787">
              <a:off x="6962643" y="4991488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E991F44-25EB-47E2-94F4-ED9B76FD608D}"/>
                </a:ext>
              </a:extLst>
            </p:cNvPr>
            <p:cNvSpPr/>
            <p:nvPr/>
          </p:nvSpPr>
          <p:spPr>
            <a:xfrm rot="20789826">
              <a:off x="7889139" y="4883352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18D20B6C-7AC8-4284-B478-67890AF7267E}"/>
                </a:ext>
              </a:extLst>
            </p:cNvPr>
            <p:cNvSpPr/>
            <p:nvPr/>
          </p:nvSpPr>
          <p:spPr>
            <a:xfrm>
              <a:off x="7026275" y="4879974"/>
              <a:ext cx="1190692" cy="418595"/>
            </a:xfrm>
            <a:custGeom>
              <a:avLst/>
              <a:gdLst>
                <a:gd name="connsiteX0" fmla="*/ 0 w 1225617"/>
                <a:gd name="connsiteY0" fmla="*/ 0 h 370970"/>
                <a:gd name="connsiteX1" fmla="*/ 1225617 w 1225617"/>
                <a:gd name="connsiteY1" fmla="*/ 0 h 370970"/>
                <a:gd name="connsiteX2" fmla="*/ 1225617 w 1225617"/>
                <a:gd name="connsiteY2" fmla="*/ 370970 h 370970"/>
                <a:gd name="connsiteX3" fmla="*/ 0 w 1225617"/>
                <a:gd name="connsiteY3" fmla="*/ 370970 h 370970"/>
                <a:gd name="connsiteX4" fmla="*/ 0 w 1225617"/>
                <a:gd name="connsiteY4" fmla="*/ 0 h 370970"/>
                <a:gd name="connsiteX0" fmla="*/ 0 w 1225617"/>
                <a:gd name="connsiteY0" fmla="*/ 0 h 390020"/>
                <a:gd name="connsiteX1" fmla="*/ 1225617 w 1225617"/>
                <a:gd name="connsiteY1" fmla="*/ 0 h 390020"/>
                <a:gd name="connsiteX2" fmla="*/ 1225617 w 1225617"/>
                <a:gd name="connsiteY2" fmla="*/ 370970 h 390020"/>
                <a:gd name="connsiteX3" fmla="*/ 361950 w 1225617"/>
                <a:gd name="connsiteY3" fmla="*/ 390020 h 390020"/>
                <a:gd name="connsiteX4" fmla="*/ 0 w 1225617"/>
                <a:gd name="connsiteY4" fmla="*/ 0 h 390020"/>
                <a:gd name="connsiteX0" fmla="*/ 0 w 1225617"/>
                <a:gd name="connsiteY0" fmla="*/ 79375 h 469395"/>
                <a:gd name="connsiteX1" fmla="*/ 1031942 w 1225617"/>
                <a:gd name="connsiteY1" fmla="*/ 0 h 469395"/>
                <a:gd name="connsiteX2" fmla="*/ 1225617 w 1225617"/>
                <a:gd name="connsiteY2" fmla="*/ 450345 h 469395"/>
                <a:gd name="connsiteX3" fmla="*/ 361950 w 1225617"/>
                <a:gd name="connsiteY3" fmla="*/ 469395 h 469395"/>
                <a:gd name="connsiteX4" fmla="*/ 0 w 1225617"/>
                <a:gd name="connsiteY4" fmla="*/ 79375 h 469395"/>
                <a:gd name="connsiteX0" fmla="*/ 0 w 1304992"/>
                <a:gd name="connsiteY0" fmla="*/ 79375 h 469395"/>
                <a:gd name="connsiteX1" fmla="*/ 1031942 w 1304992"/>
                <a:gd name="connsiteY1" fmla="*/ 0 h 469395"/>
                <a:gd name="connsiteX2" fmla="*/ 1304992 w 1304992"/>
                <a:gd name="connsiteY2" fmla="*/ 329695 h 469395"/>
                <a:gd name="connsiteX3" fmla="*/ 361950 w 1304992"/>
                <a:gd name="connsiteY3" fmla="*/ 469395 h 469395"/>
                <a:gd name="connsiteX4" fmla="*/ 0 w 1304992"/>
                <a:gd name="connsiteY4" fmla="*/ 79375 h 469395"/>
                <a:gd name="connsiteX0" fmla="*/ 0 w 1304992"/>
                <a:gd name="connsiteY0" fmla="*/ 79375 h 469395"/>
                <a:gd name="connsiteX1" fmla="*/ 1031942 w 1304992"/>
                <a:gd name="connsiteY1" fmla="*/ 0 h 469395"/>
                <a:gd name="connsiteX2" fmla="*/ 1304992 w 1304992"/>
                <a:gd name="connsiteY2" fmla="*/ 367795 h 469395"/>
                <a:gd name="connsiteX3" fmla="*/ 361950 w 1304992"/>
                <a:gd name="connsiteY3" fmla="*/ 469395 h 469395"/>
                <a:gd name="connsiteX4" fmla="*/ 0 w 1304992"/>
                <a:gd name="connsiteY4" fmla="*/ 79375 h 469395"/>
                <a:gd name="connsiteX0" fmla="*/ 0 w 1304992"/>
                <a:gd name="connsiteY0" fmla="*/ 79375 h 418595"/>
                <a:gd name="connsiteX1" fmla="*/ 1031942 w 1304992"/>
                <a:gd name="connsiteY1" fmla="*/ 0 h 418595"/>
                <a:gd name="connsiteX2" fmla="*/ 1304992 w 1304992"/>
                <a:gd name="connsiteY2" fmla="*/ 367795 h 418595"/>
                <a:gd name="connsiteX3" fmla="*/ 473075 w 1304992"/>
                <a:gd name="connsiteY3" fmla="*/ 418595 h 418595"/>
                <a:gd name="connsiteX4" fmla="*/ 0 w 1304992"/>
                <a:gd name="connsiteY4" fmla="*/ 79375 h 418595"/>
                <a:gd name="connsiteX0" fmla="*/ 0 w 1190692"/>
                <a:gd name="connsiteY0" fmla="*/ 79375 h 418595"/>
                <a:gd name="connsiteX1" fmla="*/ 1031942 w 1190692"/>
                <a:gd name="connsiteY1" fmla="*/ 0 h 418595"/>
                <a:gd name="connsiteX2" fmla="*/ 1190692 w 1190692"/>
                <a:gd name="connsiteY2" fmla="*/ 374145 h 418595"/>
                <a:gd name="connsiteX3" fmla="*/ 473075 w 1190692"/>
                <a:gd name="connsiteY3" fmla="*/ 418595 h 418595"/>
                <a:gd name="connsiteX4" fmla="*/ 0 w 1190692"/>
                <a:gd name="connsiteY4" fmla="*/ 79375 h 41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92" h="418595">
                  <a:moveTo>
                    <a:pt x="0" y="79375"/>
                  </a:moveTo>
                  <a:lnTo>
                    <a:pt x="1031942" y="0"/>
                  </a:lnTo>
                  <a:lnTo>
                    <a:pt x="1190692" y="374145"/>
                  </a:lnTo>
                  <a:lnTo>
                    <a:pt x="473075" y="418595"/>
                  </a:lnTo>
                  <a:lnTo>
                    <a:pt x="0" y="7937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A4D685A5-10AD-4F38-A71B-925E110C08BE}"/>
                </a:ext>
              </a:extLst>
            </p:cNvPr>
            <p:cNvSpPr/>
            <p:nvPr/>
          </p:nvSpPr>
          <p:spPr>
            <a:xfrm>
              <a:off x="7401982" y="4482586"/>
              <a:ext cx="968374" cy="817103"/>
            </a:xfrm>
            <a:custGeom>
              <a:avLst/>
              <a:gdLst>
                <a:gd name="connsiteX0" fmla="*/ 0 w 899478"/>
                <a:gd name="connsiteY0" fmla="*/ 0 h 831708"/>
                <a:gd name="connsiteX1" fmla="*/ 899478 w 899478"/>
                <a:gd name="connsiteY1" fmla="*/ 0 h 831708"/>
                <a:gd name="connsiteX2" fmla="*/ 899478 w 899478"/>
                <a:gd name="connsiteY2" fmla="*/ 831708 h 831708"/>
                <a:gd name="connsiteX3" fmla="*/ 0 w 899478"/>
                <a:gd name="connsiteY3" fmla="*/ 831708 h 831708"/>
                <a:gd name="connsiteX4" fmla="*/ 0 w 899478"/>
                <a:gd name="connsiteY4" fmla="*/ 0 h 831708"/>
                <a:gd name="connsiteX0" fmla="*/ 0 w 960438"/>
                <a:gd name="connsiteY0" fmla="*/ 83820 h 915528"/>
                <a:gd name="connsiteX1" fmla="*/ 960438 w 960438"/>
                <a:gd name="connsiteY1" fmla="*/ 0 h 915528"/>
                <a:gd name="connsiteX2" fmla="*/ 899478 w 960438"/>
                <a:gd name="connsiteY2" fmla="*/ 915528 h 915528"/>
                <a:gd name="connsiteX3" fmla="*/ 0 w 960438"/>
                <a:gd name="connsiteY3" fmla="*/ 915528 h 915528"/>
                <a:gd name="connsiteX4" fmla="*/ 0 w 960438"/>
                <a:gd name="connsiteY4" fmla="*/ 83820 h 915528"/>
                <a:gd name="connsiteX0" fmla="*/ 0 w 960438"/>
                <a:gd name="connsiteY0" fmla="*/ 52070 h 915528"/>
                <a:gd name="connsiteX1" fmla="*/ 960438 w 960438"/>
                <a:gd name="connsiteY1" fmla="*/ 0 h 915528"/>
                <a:gd name="connsiteX2" fmla="*/ 899478 w 960438"/>
                <a:gd name="connsiteY2" fmla="*/ 915528 h 915528"/>
                <a:gd name="connsiteX3" fmla="*/ 0 w 960438"/>
                <a:gd name="connsiteY3" fmla="*/ 915528 h 915528"/>
                <a:gd name="connsiteX4" fmla="*/ 0 w 960438"/>
                <a:gd name="connsiteY4" fmla="*/ 52070 h 915528"/>
                <a:gd name="connsiteX0" fmla="*/ 87981 w 1048419"/>
                <a:gd name="connsiteY0" fmla="*/ 52070 h 915528"/>
                <a:gd name="connsiteX1" fmla="*/ 1048419 w 1048419"/>
                <a:gd name="connsiteY1" fmla="*/ 0 h 915528"/>
                <a:gd name="connsiteX2" fmla="*/ 987459 w 1048419"/>
                <a:gd name="connsiteY2" fmla="*/ 915528 h 915528"/>
                <a:gd name="connsiteX3" fmla="*/ 87981 w 1048419"/>
                <a:gd name="connsiteY3" fmla="*/ 915528 h 915528"/>
                <a:gd name="connsiteX4" fmla="*/ 0 w 1048419"/>
                <a:gd name="connsiteY4" fmla="*/ 153528 h 915528"/>
                <a:gd name="connsiteX5" fmla="*/ 87981 w 1048419"/>
                <a:gd name="connsiteY5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117376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272951 w 1077814"/>
                <a:gd name="connsiteY3" fmla="*/ 91552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282476 w 1077814"/>
                <a:gd name="connsiteY3" fmla="*/ 909178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17376 w 1077814"/>
                <a:gd name="connsiteY0" fmla="*/ 52070 h 915528"/>
                <a:gd name="connsiteX1" fmla="*/ 1077814 w 1077814"/>
                <a:gd name="connsiteY1" fmla="*/ 0 h 915528"/>
                <a:gd name="connsiteX2" fmla="*/ 1016854 w 1077814"/>
                <a:gd name="connsiteY2" fmla="*/ 915528 h 915528"/>
                <a:gd name="connsiteX3" fmla="*/ 330101 w 1077814"/>
                <a:gd name="connsiteY3" fmla="*/ 906003 h 915528"/>
                <a:gd name="connsiteX4" fmla="*/ 3996 w 1077814"/>
                <a:gd name="connsiteY4" fmla="*/ 420228 h 915528"/>
                <a:gd name="connsiteX5" fmla="*/ 29395 w 1077814"/>
                <a:gd name="connsiteY5" fmla="*/ 153528 h 915528"/>
                <a:gd name="connsiteX6" fmla="*/ 117376 w 1077814"/>
                <a:gd name="connsiteY6" fmla="*/ 52070 h 915528"/>
                <a:gd name="connsiteX0" fmla="*/ 120266 w 1080704"/>
                <a:gd name="connsiteY0" fmla="*/ 52070 h 915528"/>
                <a:gd name="connsiteX1" fmla="*/ 1080704 w 1080704"/>
                <a:gd name="connsiteY1" fmla="*/ 0 h 915528"/>
                <a:gd name="connsiteX2" fmla="*/ 1019744 w 1080704"/>
                <a:gd name="connsiteY2" fmla="*/ 915528 h 915528"/>
                <a:gd name="connsiteX3" fmla="*/ 332991 w 1080704"/>
                <a:gd name="connsiteY3" fmla="*/ 906003 h 915528"/>
                <a:gd name="connsiteX4" fmla="*/ 3711 w 1080704"/>
                <a:gd name="connsiteY4" fmla="*/ 461503 h 915528"/>
                <a:gd name="connsiteX5" fmla="*/ 32285 w 1080704"/>
                <a:gd name="connsiteY5" fmla="*/ 153528 h 915528"/>
                <a:gd name="connsiteX6" fmla="*/ 120266 w 1080704"/>
                <a:gd name="connsiteY6" fmla="*/ 52070 h 915528"/>
                <a:gd name="connsiteX0" fmla="*/ 111744 w 1072182"/>
                <a:gd name="connsiteY0" fmla="*/ 52070 h 915528"/>
                <a:gd name="connsiteX1" fmla="*/ 1072182 w 1072182"/>
                <a:gd name="connsiteY1" fmla="*/ 0 h 915528"/>
                <a:gd name="connsiteX2" fmla="*/ 1011222 w 1072182"/>
                <a:gd name="connsiteY2" fmla="*/ 915528 h 915528"/>
                <a:gd name="connsiteX3" fmla="*/ 324469 w 1072182"/>
                <a:gd name="connsiteY3" fmla="*/ 906003 h 915528"/>
                <a:gd name="connsiteX4" fmla="*/ 4714 w 1072182"/>
                <a:gd name="connsiteY4" fmla="*/ 461503 h 915528"/>
                <a:gd name="connsiteX5" fmla="*/ 23763 w 1072182"/>
                <a:gd name="connsiteY5" fmla="*/ 153528 h 915528"/>
                <a:gd name="connsiteX6" fmla="*/ 111744 w 1072182"/>
                <a:gd name="connsiteY6" fmla="*/ 52070 h 915528"/>
                <a:gd name="connsiteX0" fmla="*/ 111744 w 1056307"/>
                <a:gd name="connsiteY0" fmla="*/ 67945 h 931403"/>
                <a:gd name="connsiteX1" fmla="*/ 1056307 w 1056307"/>
                <a:gd name="connsiteY1" fmla="*/ 0 h 931403"/>
                <a:gd name="connsiteX2" fmla="*/ 1011222 w 1056307"/>
                <a:gd name="connsiteY2" fmla="*/ 931403 h 931403"/>
                <a:gd name="connsiteX3" fmla="*/ 324469 w 1056307"/>
                <a:gd name="connsiteY3" fmla="*/ 921878 h 931403"/>
                <a:gd name="connsiteX4" fmla="*/ 4714 w 1056307"/>
                <a:gd name="connsiteY4" fmla="*/ 477378 h 931403"/>
                <a:gd name="connsiteX5" fmla="*/ 23763 w 1056307"/>
                <a:gd name="connsiteY5" fmla="*/ 169403 h 931403"/>
                <a:gd name="connsiteX6" fmla="*/ 111744 w 1056307"/>
                <a:gd name="connsiteY6" fmla="*/ 67945 h 931403"/>
                <a:gd name="connsiteX0" fmla="*/ 111744 w 1056307"/>
                <a:gd name="connsiteY0" fmla="*/ 67945 h 931403"/>
                <a:gd name="connsiteX1" fmla="*/ 1056307 w 1056307"/>
                <a:gd name="connsiteY1" fmla="*/ 0 h 931403"/>
                <a:gd name="connsiteX2" fmla="*/ 1011222 w 1056307"/>
                <a:gd name="connsiteY2" fmla="*/ 931403 h 931403"/>
                <a:gd name="connsiteX3" fmla="*/ 324469 w 1056307"/>
                <a:gd name="connsiteY3" fmla="*/ 921878 h 931403"/>
                <a:gd name="connsiteX4" fmla="*/ 4714 w 1056307"/>
                <a:gd name="connsiteY4" fmla="*/ 477378 h 931403"/>
                <a:gd name="connsiteX5" fmla="*/ 23763 w 1056307"/>
                <a:gd name="connsiteY5" fmla="*/ 169403 h 931403"/>
                <a:gd name="connsiteX6" fmla="*/ 111744 w 1056307"/>
                <a:gd name="connsiteY6" fmla="*/ 67945 h 931403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7872 w 1056307"/>
                <a:gd name="connsiteY2" fmla="*/ 79487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7872 w 1056307"/>
                <a:gd name="connsiteY2" fmla="*/ 79487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921878"/>
                <a:gd name="connsiteX1" fmla="*/ 1056307 w 1056307"/>
                <a:gd name="connsiteY1" fmla="*/ 0 h 921878"/>
                <a:gd name="connsiteX2" fmla="*/ 874697 w 1056307"/>
                <a:gd name="connsiteY2" fmla="*/ 775828 h 921878"/>
                <a:gd name="connsiteX3" fmla="*/ 324469 w 1056307"/>
                <a:gd name="connsiteY3" fmla="*/ 921878 h 921878"/>
                <a:gd name="connsiteX4" fmla="*/ 4714 w 1056307"/>
                <a:gd name="connsiteY4" fmla="*/ 477378 h 921878"/>
                <a:gd name="connsiteX5" fmla="*/ 23763 w 1056307"/>
                <a:gd name="connsiteY5" fmla="*/ 169403 h 921878"/>
                <a:gd name="connsiteX6" fmla="*/ 111744 w 1056307"/>
                <a:gd name="connsiteY6" fmla="*/ 67945 h 921878"/>
                <a:gd name="connsiteX0" fmla="*/ 111744 w 1056307"/>
                <a:gd name="connsiteY0" fmla="*/ 67945 h 817103"/>
                <a:gd name="connsiteX1" fmla="*/ 1056307 w 1056307"/>
                <a:gd name="connsiteY1" fmla="*/ 0 h 817103"/>
                <a:gd name="connsiteX2" fmla="*/ 874697 w 1056307"/>
                <a:gd name="connsiteY2" fmla="*/ 775828 h 817103"/>
                <a:gd name="connsiteX3" fmla="*/ 203819 w 1056307"/>
                <a:gd name="connsiteY3" fmla="*/ 817103 h 817103"/>
                <a:gd name="connsiteX4" fmla="*/ 4714 w 1056307"/>
                <a:gd name="connsiteY4" fmla="*/ 477378 h 817103"/>
                <a:gd name="connsiteX5" fmla="*/ 23763 w 1056307"/>
                <a:gd name="connsiteY5" fmla="*/ 169403 h 817103"/>
                <a:gd name="connsiteX6" fmla="*/ 111744 w 1056307"/>
                <a:gd name="connsiteY6" fmla="*/ 67945 h 817103"/>
                <a:gd name="connsiteX0" fmla="*/ 111744 w 1056307"/>
                <a:gd name="connsiteY0" fmla="*/ 67945 h 819987"/>
                <a:gd name="connsiteX1" fmla="*/ 1056307 w 1056307"/>
                <a:gd name="connsiteY1" fmla="*/ 0 h 819987"/>
                <a:gd name="connsiteX2" fmla="*/ 874697 w 1056307"/>
                <a:gd name="connsiteY2" fmla="*/ 775828 h 819987"/>
                <a:gd name="connsiteX3" fmla="*/ 203819 w 1056307"/>
                <a:gd name="connsiteY3" fmla="*/ 817103 h 819987"/>
                <a:gd name="connsiteX4" fmla="*/ 4714 w 1056307"/>
                <a:gd name="connsiteY4" fmla="*/ 477378 h 819987"/>
                <a:gd name="connsiteX5" fmla="*/ 23763 w 1056307"/>
                <a:gd name="connsiteY5" fmla="*/ 169403 h 819987"/>
                <a:gd name="connsiteX6" fmla="*/ 111744 w 1056307"/>
                <a:gd name="connsiteY6" fmla="*/ 67945 h 819987"/>
                <a:gd name="connsiteX0" fmla="*/ 132138 w 1076701"/>
                <a:gd name="connsiteY0" fmla="*/ 67945 h 820033"/>
                <a:gd name="connsiteX1" fmla="*/ 1076701 w 1076701"/>
                <a:gd name="connsiteY1" fmla="*/ 0 h 820033"/>
                <a:gd name="connsiteX2" fmla="*/ 895091 w 1076701"/>
                <a:gd name="connsiteY2" fmla="*/ 775828 h 820033"/>
                <a:gd name="connsiteX3" fmla="*/ 224213 w 1076701"/>
                <a:gd name="connsiteY3" fmla="*/ 817103 h 820033"/>
                <a:gd name="connsiteX4" fmla="*/ 2883 w 1076701"/>
                <a:gd name="connsiteY4" fmla="*/ 480553 h 820033"/>
                <a:gd name="connsiteX5" fmla="*/ 44157 w 1076701"/>
                <a:gd name="connsiteY5" fmla="*/ 169403 h 820033"/>
                <a:gd name="connsiteX6" fmla="*/ 132138 w 1076701"/>
                <a:gd name="connsiteY6" fmla="*/ 67945 h 820033"/>
                <a:gd name="connsiteX0" fmla="*/ 132138 w 1076701"/>
                <a:gd name="connsiteY0" fmla="*/ 67945 h 820033"/>
                <a:gd name="connsiteX1" fmla="*/ 1076701 w 1076701"/>
                <a:gd name="connsiteY1" fmla="*/ 0 h 820033"/>
                <a:gd name="connsiteX2" fmla="*/ 895091 w 1076701"/>
                <a:gd name="connsiteY2" fmla="*/ 775828 h 820033"/>
                <a:gd name="connsiteX3" fmla="*/ 224213 w 1076701"/>
                <a:gd name="connsiteY3" fmla="*/ 817103 h 820033"/>
                <a:gd name="connsiteX4" fmla="*/ 2883 w 1076701"/>
                <a:gd name="connsiteY4" fmla="*/ 480553 h 820033"/>
                <a:gd name="connsiteX5" fmla="*/ 44157 w 1076701"/>
                <a:gd name="connsiteY5" fmla="*/ 169403 h 820033"/>
                <a:gd name="connsiteX6" fmla="*/ 132138 w 1076701"/>
                <a:gd name="connsiteY6" fmla="*/ 67945 h 820033"/>
                <a:gd name="connsiteX0" fmla="*/ 123195 w 1067758"/>
                <a:gd name="connsiteY0" fmla="*/ 67945 h 819738"/>
                <a:gd name="connsiteX1" fmla="*/ 1067758 w 1067758"/>
                <a:gd name="connsiteY1" fmla="*/ 0 h 819738"/>
                <a:gd name="connsiteX2" fmla="*/ 886148 w 1067758"/>
                <a:gd name="connsiteY2" fmla="*/ 775828 h 819738"/>
                <a:gd name="connsiteX3" fmla="*/ 215270 w 1067758"/>
                <a:gd name="connsiteY3" fmla="*/ 817103 h 819738"/>
                <a:gd name="connsiteX4" fmla="*/ 3465 w 1067758"/>
                <a:gd name="connsiteY4" fmla="*/ 458328 h 819738"/>
                <a:gd name="connsiteX5" fmla="*/ 35214 w 1067758"/>
                <a:gd name="connsiteY5" fmla="*/ 169403 h 819738"/>
                <a:gd name="connsiteX6" fmla="*/ 123195 w 1067758"/>
                <a:gd name="connsiteY6" fmla="*/ 67945 h 819738"/>
                <a:gd name="connsiteX0" fmla="*/ 123195 w 1067758"/>
                <a:gd name="connsiteY0" fmla="*/ 67945 h 820553"/>
                <a:gd name="connsiteX1" fmla="*/ 1067758 w 1067758"/>
                <a:gd name="connsiteY1" fmla="*/ 0 h 820553"/>
                <a:gd name="connsiteX2" fmla="*/ 886148 w 1067758"/>
                <a:gd name="connsiteY2" fmla="*/ 775828 h 820553"/>
                <a:gd name="connsiteX3" fmla="*/ 215270 w 1067758"/>
                <a:gd name="connsiteY3" fmla="*/ 817103 h 820553"/>
                <a:gd name="connsiteX4" fmla="*/ 3465 w 1067758"/>
                <a:gd name="connsiteY4" fmla="*/ 458328 h 820553"/>
                <a:gd name="connsiteX5" fmla="*/ 35214 w 1067758"/>
                <a:gd name="connsiteY5" fmla="*/ 169403 h 820553"/>
                <a:gd name="connsiteX6" fmla="*/ 123195 w 1067758"/>
                <a:gd name="connsiteY6" fmla="*/ 67945 h 820553"/>
                <a:gd name="connsiteX0" fmla="*/ 135369 w 1079932"/>
                <a:gd name="connsiteY0" fmla="*/ 67945 h 820553"/>
                <a:gd name="connsiteX1" fmla="*/ 1079932 w 1079932"/>
                <a:gd name="connsiteY1" fmla="*/ 0 h 820553"/>
                <a:gd name="connsiteX2" fmla="*/ 898322 w 1079932"/>
                <a:gd name="connsiteY2" fmla="*/ 775828 h 820553"/>
                <a:gd name="connsiteX3" fmla="*/ 227444 w 1079932"/>
                <a:gd name="connsiteY3" fmla="*/ 817103 h 820553"/>
                <a:gd name="connsiteX4" fmla="*/ 15639 w 1079932"/>
                <a:gd name="connsiteY4" fmla="*/ 458328 h 820553"/>
                <a:gd name="connsiteX5" fmla="*/ 135369 w 1079932"/>
                <a:gd name="connsiteY5" fmla="*/ 67945 h 820553"/>
                <a:gd name="connsiteX0" fmla="*/ 67543 w 1012106"/>
                <a:gd name="connsiteY0" fmla="*/ 67945 h 817103"/>
                <a:gd name="connsiteX1" fmla="*/ 1012106 w 1012106"/>
                <a:gd name="connsiteY1" fmla="*/ 0 h 817103"/>
                <a:gd name="connsiteX2" fmla="*/ 830496 w 1012106"/>
                <a:gd name="connsiteY2" fmla="*/ 775828 h 817103"/>
                <a:gd name="connsiteX3" fmla="*/ 159618 w 1012106"/>
                <a:gd name="connsiteY3" fmla="*/ 817103 h 817103"/>
                <a:gd name="connsiteX4" fmla="*/ 67543 w 1012106"/>
                <a:gd name="connsiteY4" fmla="*/ 67945 h 817103"/>
                <a:gd name="connsiteX0" fmla="*/ 23811 w 968374"/>
                <a:gd name="connsiteY0" fmla="*/ 67945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67945 h 817103"/>
                <a:gd name="connsiteX0" fmla="*/ 23811 w 968374"/>
                <a:gd name="connsiteY0" fmla="*/ 58420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58420 h 817103"/>
                <a:gd name="connsiteX0" fmla="*/ 23811 w 968374"/>
                <a:gd name="connsiteY0" fmla="*/ 58420 h 817103"/>
                <a:gd name="connsiteX1" fmla="*/ 968374 w 968374"/>
                <a:gd name="connsiteY1" fmla="*/ 0 h 817103"/>
                <a:gd name="connsiteX2" fmla="*/ 786764 w 968374"/>
                <a:gd name="connsiteY2" fmla="*/ 775828 h 817103"/>
                <a:gd name="connsiteX3" fmla="*/ 115886 w 968374"/>
                <a:gd name="connsiteY3" fmla="*/ 817103 h 817103"/>
                <a:gd name="connsiteX4" fmla="*/ 23811 w 968374"/>
                <a:gd name="connsiteY4" fmla="*/ 58420 h 81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74" h="817103">
                  <a:moveTo>
                    <a:pt x="23811" y="58420"/>
                  </a:moveTo>
                  <a:cubicBezTo>
                    <a:pt x="335490" y="70697"/>
                    <a:pt x="678920" y="133773"/>
                    <a:pt x="968374" y="0"/>
                  </a:cubicBezTo>
                  <a:cubicBezTo>
                    <a:pt x="908896" y="264959"/>
                    <a:pt x="931967" y="625169"/>
                    <a:pt x="786764" y="775828"/>
                  </a:cubicBezTo>
                  <a:lnTo>
                    <a:pt x="115886" y="817103"/>
                  </a:lnTo>
                  <a:cubicBezTo>
                    <a:pt x="-11273" y="699123"/>
                    <a:pt x="-19845" y="242229"/>
                    <a:pt x="23811" y="5842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1D516782-8AA2-444E-B88C-9A6E6F5C7166}"/>
                </a:ext>
              </a:extLst>
            </p:cNvPr>
            <p:cNvSpPr/>
            <p:nvPr/>
          </p:nvSpPr>
          <p:spPr>
            <a:xfrm>
              <a:off x="7500655" y="5251517"/>
              <a:ext cx="715615" cy="93344"/>
            </a:xfrm>
            <a:custGeom>
              <a:avLst/>
              <a:gdLst>
                <a:gd name="connsiteX0" fmla="*/ 0 w 715615"/>
                <a:gd name="connsiteY0" fmla="*/ 0 h 45719"/>
                <a:gd name="connsiteX1" fmla="*/ 715615 w 715615"/>
                <a:gd name="connsiteY1" fmla="*/ 0 h 45719"/>
                <a:gd name="connsiteX2" fmla="*/ 715615 w 715615"/>
                <a:gd name="connsiteY2" fmla="*/ 45719 h 45719"/>
                <a:gd name="connsiteX3" fmla="*/ 0 w 715615"/>
                <a:gd name="connsiteY3" fmla="*/ 45719 h 45719"/>
                <a:gd name="connsiteX4" fmla="*/ 0 w 715615"/>
                <a:gd name="connsiteY4" fmla="*/ 0 h 45719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93344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48894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33019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  <a:gd name="connsiteX0" fmla="*/ 0 w 715615"/>
                <a:gd name="connsiteY0" fmla="*/ 47625 h 93344"/>
                <a:gd name="connsiteX1" fmla="*/ 706090 w 715615"/>
                <a:gd name="connsiteY1" fmla="*/ 0 h 93344"/>
                <a:gd name="connsiteX2" fmla="*/ 715615 w 715615"/>
                <a:gd name="connsiteY2" fmla="*/ 45719 h 93344"/>
                <a:gd name="connsiteX3" fmla="*/ 0 w 715615"/>
                <a:gd name="connsiteY3" fmla="*/ 93344 h 93344"/>
                <a:gd name="connsiteX4" fmla="*/ 0 w 715615"/>
                <a:gd name="connsiteY4" fmla="*/ 47625 h 9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615" h="93344">
                  <a:moveTo>
                    <a:pt x="0" y="47625"/>
                  </a:moveTo>
                  <a:lnTo>
                    <a:pt x="706090" y="0"/>
                  </a:lnTo>
                  <a:lnTo>
                    <a:pt x="715615" y="45719"/>
                  </a:lnTo>
                  <a:lnTo>
                    <a:pt x="0" y="93344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D2B22DA3-BEDF-4106-BD00-30EBBFF95A05}"/>
                </a:ext>
              </a:extLst>
            </p:cNvPr>
            <p:cNvSpPr/>
            <p:nvPr/>
          </p:nvSpPr>
          <p:spPr>
            <a:xfrm>
              <a:off x="7008614" y="4955957"/>
              <a:ext cx="501376" cy="391794"/>
            </a:xfrm>
            <a:custGeom>
              <a:avLst/>
              <a:gdLst>
                <a:gd name="connsiteX0" fmla="*/ 0 w 91801"/>
                <a:gd name="connsiteY0" fmla="*/ 0 h 45719"/>
                <a:gd name="connsiteX1" fmla="*/ 91801 w 91801"/>
                <a:gd name="connsiteY1" fmla="*/ 0 h 45719"/>
                <a:gd name="connsiteX2" fmla="*/ 91801 w 91801"/>
                <a:gd name="connsiteY2" fmla="*/ 45719 h 45719"/>
                <a:gd name="connsiteX3" fmla="*/ 0 w 91801"/>
                <a:gd name="connsiteY3" fmla="*/ 45719 h 45719"/>
                <a:gd name="connsiteX4" fmla="*/ 0 w 91801"/>
                <a:gd name="connsiteY4" fmla="*/ 0 h 45719"/>
                <a:gd name="connsiteX0" fmla="*/ 0 w 501376"/>
                <a:gd name="connsiteY0" fmla="*/ 0 h 391794"/>
                <a:gd name="connsiteX1" fmla="*/ 91801 w 501376"/>
                <a:gd name="connsiteY1" fmla="*/ 0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0 w 501376"/>
                <a:gd name="connsiteY4" fmla="*/ 0 h 391794"/>
                <a:gd name="connsiteX0" fmla="*/ 0 w 501376"/>
                <a:gd name="connsiteY0" fmla="*/ 0 h 391794"/>
                <a:gd name="connsiteX1" fmla="*/ 495026 w 501376"/>
                <a:gd name="connsiteY1" fmla="*/ 339725 h 391794"/>
                <a:gd name="connsiteX2" fmla="*/ 501376 w 501376"/>
                <a:gd name="connsiteY2" fmla="*/ 391794 h 391794"/>
                <a:gd name="connsiteX3" fmla="*/ 0 w 501376"/>
                <a:gd name="connsiteY3" fmla="*/ 45719 h 391794"/>
                <a:gd name="connsiteX4" fmla="*/ 0 w 501376"/>
                <a:gd name="connsiteY4" fmla="*/ 0 h 3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376" h="391794">
                  <a:moveTo>
                    <a:pt x="0" y="0"/>
                  </a:moveTo>
                  <a:lnTo>
                    <a:pt x="495026" y="339725"/>
                  </a:lnTo>
                  <a:lnTo>
                    <a:pt x="501376" y="391794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CC3B3A-5060-46E9-B505-6BC1C3E74FC1}"/>
                </a:ext>
              </a:extLst>
            </p:cNvPr>
            <p:cNvSpPr/>
            <p:nvPr/>
          </p:nvSpPr>
          <p:spPr>
            <a:xfrm rot="20789826">
              <a:off x="8249385" y="5251021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E901BB-36D2-4224-ACA2-77F5387FC258}"/>
                </a:ext>
              </a:extLst>
            </p:cNvPr>
            <p:cNvSpPr/>
            <p:nvPr/>
          </p:nvSpPr>
          <p:spPr>
            <a:xfrm rot="596787">
              <a:off x="7424124" y="5325432"/>
              <a:ext cx="45719" cy="5488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B33363-0543-49F8-A85A-075CE67BA3FD}"/>
              </a:ext>
            </a:extLst>
          </p:cNvPr>
          <p:cNvGrpSpPr/>
          <p:nvPr/>
        </p:nvGrpSpPr>
        <p:grpSpPr>
          <a:xfrm>
            <a:off x="222400" y="4116762"/>
            <a:ext cx="2373086" cy="1837818"/>
            <a:chOff x="222400" y="4116762"/>
            <a:chExt cx="2373086" cy="18378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B759BE4-42EC-4DE6-B3D6-C694B58EBC14}"/>
                </a:ext>
              </a:extLst>
            </p:cNvPr>
            <p:cNvGrpSpPr/>
            <p:nvPr/>
          </p:nvGrpSpPr>
          <p:grpSpPr>
            <a:xfrm>
              <a:off x="229586" y="4116762"/>
              <a:ext cx="2365900" cy="1837818"/>
              <a:chOff x="1406775" y="3888215"/>
              <a:chExt cx="3337078" cy="2592224"/>
            </a:xfrm>
            <a:solidFill>
              <a:srgbClr val="DAA36D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469C6C-3639-4710-9053-5290F4461B85}"/>
                  </a:ext>
                </a:extLst>
              </p:cNvPr>
              <p:cNvSpPr/>
              <p:nvPr/>
            </p:nvSpPr>
            <p:spPr>
              <a:xfrm>
                <a:off x="3975802" y="3929601"/>
                <a:ext cx="64486" cy="11299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85E7AF-1644-4D6A-B83B-0E4628C16D1B}"/>
                  </a:ext>
                </a:extLst>
              </p:cNvPr>
              <p:cNvSpPr/>
              <p:nvPr/>
            </p:nvSpPr>
            <p:spPr>
              <a:xfrm>
                <a:off x="1406775" y="4500960"/>
                <a:ext cx="64486" cy="17942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41">
                <a:extLst>
                  <a:ext uri="{FF2B5EF4-FFF2-40B4-BE49-F238E27FC236}">
                    <a16:creationId xmlns:a16="http://schemas.microsoft.com/office/drawing/2014/main" id="{39E74457-0E1F-4C6D-9C2E-44F8DF69C2DA}"/>
                  </a:ext>
                </a:extLst>
              </p:cNvPr>
              <p:cNvSpPr/>
              <p:nvPr/>
            </p:nvSpPr>
            <p:spPr>
              <a:xfrm>
                <a:off x="1432535" y="3888215"/>
                <a:ext cx="3269513" cy="708242"/>
              </a:xfrm>
              <a:custGeom>
                <a:avLst/>
                <a:gdLst>
                  <a:gd name="connsiteX0" fmla="*/ 0 w 2720238"/>
                  <a:gd name="connsiteY0" fmla="*/ 0 h 811747"/>
                  <a:gd name="connsiteX1" fmla="*/ 2720238 w 2720238"/>
                  <a:gd name="connsiteY1" fmla="*/ 0 h 811747"/>
                  <a:gd name="connsiteX2" fmla="*/ 2720238 w 2720238"/>
                  <a:gd name="connsiteY2" fmla="*/ 811747 h 811747"/>
                  <a:gd name="connsiteX3" fmla="*/ 0 w 2720238"/>
                  <a:gd name="connsiteY3" fmla="*/ 811747 h 811747"/>
                  <a:gd name="connsiteX4" fmla="*/ 0 w 2720238"/>
                  <a:gd name="connsiteY4" fmla="*/ 0 h 811747"/>
                  <a:gd name="connsiteX0" fmla="*/ 482600 w 3202838"/>
                  <a:gd name="connsiteY0" fmla="*/ 0 h 856197"/>
                  <a:gd name="connsiteX1" fmla="*/ 3202838 w 3202838"/>
                  <a:gd name="connsiteY1" fmla="*/ 0 h 856197"/>
                  <a:gd name="connsiteX2" fmla="*/ 3202838 w 3202838"/>
                  <a:gd name="connsiteY2" fmla="*/ 811747 h 856197"/>
                  <a:gd name="connsiteX3" fmla="*/ 0 w 3202838"/>
                  <a:gd name="connsiteY3" fmla="*/ 856197 h 856197"/>
                  <a:gd name="connsiteX4" fmla="*/ 482600 w 32028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984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307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0283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4349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482600 w 3736238"/>
                  <a:gd name="connsiteY0" fmla="*/ 0 h 856197"/>
                  <a:gd name="connsiteX1" fmla="*/ 3221888 w 3736238"/>
                  <a:gd name="connsiteY1" fmla="*/ 0 h 856197"/>
                  <a:gd name="connsiteX2" fmla="*/ 3736238 w 3736238"/>
                  <a:gd name="connsiteY2" fmla="*/ 851117 h 856197"/>
                  <a:gd name="connsiteX3" fmla="*/ 0 w 3736238"/>
                  <a:gd name="connsiteY3" fmla="*/ 856197 h 856197"/>
                  <a:gd name="connsiteX4" fmla="*/ 482600 w 3736238"/>
                  <a:gd name="connsiteY4" fmla="*/ 0 h 856197"/>
                  <a:gd name="connsiteX0" fmla="*/ 2740025 w 5993663"/>
                  <a:gd name="connsiteY0" fmla="*/ 0 h 851117"/>
                  <a:gd name="connsiteX1" fmla="*/ 5479313 w 5993663"/>
                  <a:gd name="connsiteY1" fmla="*/ 0 h 851117"/>
                  <a:gd name="connsiteX2" fmla="*/ 5993663 w 5993663"/>
                  <a:gd name="connsiteY2" fmla="*/ 851117 h 851117"/>
                  <a:gd name="connsiteX3" fmla="*/ 0 w 5993663"/>
                  <a:gd name="connsiteY3" fmla="*/ 294222 h 851117"/>
                  <a:gd name="connsiteX4" fmla="*/ 2740025 w 5993663"/>
                  <a:gd name="connsiteY4" fmla="*/ 0 h 851117"/>
                  <a:gd name="connsiteX0" fmla="*/ 2635250 w 5993663"/>
                  <a:gd name="connsiteY0" fmla="*/ 0 h 1117817"/>
                  <a:gd name="connsiteX1" fmla="*/ 5479313 w 5993663"/>
                  <a:gd name="connsiteY1" fmla="*/ 266700 h 1117817"/>
                  <a:gd name="connsiteX2" fmla="*/ 5993663 w 5993663"/>
                  <a:gd name="connsiteY2" fmla="*/ 1117817 h 1117817"/>
                  <a:gd name="connsiteX3" fmla="*/ 0 w 5993663"/>
                  <a:gd name="connsiteY3" fmla="*/ 560922 h 1117817"/>
                  <a:gd name="connsiteX4" fmla="*/ 2635250 w 5993663"/>
                  <a:gd name="connsiteY4" fmla="*/ 0 h 1117817"/>
                  <a:gd name="connsiteX0" fmla="*/ 2635250 w 5479313"/>
                  <a:gd name="connsiteY0" fmla="*/ 0 h 708242"/>
                  <a:gd name="connsiteX1" fmla="*/ 5479313 w 5479313"/>
                  <a:gd name="connsiteY1" fmla="*/ 266700 h 708242"/>
                  <a:gd name="connsiteX2" fmla="*/ 973988 w 5479313"/>
                  <a:gd name="connsiteY2" fmla="*/ 708242 h 708242"/>
                  <a:gd name="connsiteX3" fmla="*/ 0 w 5479313"/>
                  <a:gd name="connsiteY3" fmla="*/ 560922 h 708242"/>
                  <a:gd name="connsiteX4" fmla="*/ 2635250 w 5479313"/>
                  <a:gd name="connsiteY4" fmla="*/ 0 h 708242"/>
                  <a:gd name="connsiteX0" fmla="*/ 2635250 w 3269513"/>
                  <a:gd name="connsiteY0" fmla="*/ 0 h 708242"/>
                  <a:gd name="connsiteX1" fmla="*/ 3269513 w 3269513"/>
                  <a:gd name="connsiteY1" fmla="*/ 104775 h 708242"/>
                  <a:gd name="connsiteX2" fmla="*/ 973988 w 3269513"/>
                  <a:gd name="connsiteY2" fmla="*/ 708242 h 708242"/>
                  <a:gd name="connsiteX3" fmla="*/ 0 w 3269513"/>
                  <a:gd name="connsiteY3" fmla="*/ 560922 h 708242"/>
                  <a:gd name="connsiteX4" fmla="*/ 2635250 w 3269513"/>
                  <a:gd name="connsiteY4" fmla="*/ 0 h 70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513" h="708242">
                    <a:moveTo>
                      <a:pt x="2635250" y="0"/>
                    </a:moveTo>
                    <a:lnTo>
                      <a:pt x="3269513" y="104775"/>
                    </a:lnTo>
                    <a:lnTo>
                      <a:pt x="973988" y="708242"/>
                    </a:lnTo>
                    <a:lnTo>
                      <a:pt x="0" y="560922"/>
                    </a:lnTo>
                    <a:lnTo>
                      <a:pt x="263525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rgbClr val="E5BE9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EF4AFEE-0305-495C-A2FF-FCE67B6BA7E8}"/>
                  </a:ext>
                </a:extLst>
              </p:cNvPr>
              <p:cNvSpPr/>
              <p:nvPr/>
            </p:nvSpPr>
            <p:spPr>
              <a:xfrm>
                <a:off x="2366147" y="4686185"/>
                <a:ext cx="64486" cy="17942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15358F-6AD0-405B-AF23-52BFAD000C49}"/>
                  </a:ext>
                </a:extLst>
              </p:cNvPr>
              <p:cNvSpPr/>
              <p:nvPr/>
            </p:nvSpPr>
            <p:spPr>
              <a:xfrm>
                <a:off x="4679367" y="3988990"/>
                <a:ext cx="64486" cy="11051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56">
              <a:extLst>
                <a:ext uri="{FF2B5EF4-FFF2-40B4-BE49-F238E27FC236}">
                  <a16:creationId xmlns:a16="http://schemas.microsoft.com/office/drawing/2014/main" id="{10EF6924-CE8E-40C1-BBEF-49BFBCADBD58}"/>
                </a:ext>
              </a:extLst>
            </p:cNvPr>
            <p:cNvSpPr/>
            <p:nvPr/>
          </p:nvSpPr>
          <p:spPr>
            <a:xfrm>
              <a:off x="222400" y="4526622"/>
              <a:ext cx="712329" cy="154211"/>
            </a:xfrm>
            <a:custGeom>
              <a:avLst/>
              <a:gdLst>
                <a:gd name="connsiteX0" fmla="*/ 0 w 207504"/>
                <a:gd name="connsiteY0" fmla="*/ 0 h 62136"/>
                <a:gd name="connsiteX1" fmla="*/ 207504 w 207504"/>
                <a:gd name="connsiteY1" fmla="*/ 0 h 62136"/>
                <a:gd name="connsiteX2" fmla="*/ 207504 w 207504"/>
                <a:gd name="connsiteY2" fmla="*/ 62136 h 62136"/>
                <a:gd name="connsiteX3" fmla="*/ 0 w 207504"/>
                <a:gd name="connsiteY3" fmla="*/ 62136 h 62136"/>
                <a:gd name="connsiteX4" fmla="*/ 0 w 207504"/>
                <a:gd name="connsiteY4" fmla="*/ 0 h 62136"/>
                <a:gd name="connsiteX0" fmla="*/ 0 w 712329"/>
                <a:gd name="connsiteY0" fmla="*/ 0 h 104775"/>
                <a:gd name="connsiteX1" fmla="*/ 712329 w 712329"/>
                <a:gd name="connsiteY1" fmla="*/ 104775 h 104775"/>
                <a:gd name="connsiteX2" fmla="*/ 207504 w 712329"/>
                <a:gd name="connsiteY2" fmla="*/ 62136 h 104775"/>
                <a:gd name="connsiteX3" fmla="*/ 0 w 712329"/>
                <a:gd name="connsiteY3" fmla="*/ 62136 h 104775"/>
                <a:gd name="connsiteX4" fmla="*/ 0 w 712329"/>
                <a:gd name="connsiteY4" fmla="*/ 0 h 104775"/>
                <a:gd name="connsiteX0" fmla="*/ 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0 w 718679"/>
                <a:gd name="connsiteY4" fmla="*/ 0 h 154211"/>
                <a:gd name="connsiteX0" fmla="*/ 6350 w 718679"/>
                <a:gd name="connsiteY0" fmla="*/ 0 h 154211"/>
                <a:gd name="connsiteX1" fmla="*/ 712329 w 718679"/>
                <a:gd name="connsiteY1" fmla="*/ 104775 h 154211"/>
                <a:gd name="connsiteX2" fmla="*/ 718679 w 718679"/>
                <a:gd name="connsiteY2" fmla="*/ 154211 h 154211"/>
                <a:gd name="connsiteX3" fmla="*/ 0 w 718679"/>
                <a:gd name="connsiteY3" fmla="*/ 62136 h 154211"/>
                <a:gd name="connsiteX4" fmla="*/ 6350 w 718679"/>
                <a:gd name="connsiteY4" fmla="*/ 0 h 154211"/>
                <a:gd name="connsiteX0" fmla="*/ 0 w 712329"/>
                <a:gd name="connsiteY0" fmla="*/ 0 h 154211"/>
                <a:gd name="connsiteX1" fmla="*/ 705979 w 712329"/>
                <a:gd name="connsiteY1" fmla="*/ 104775 h 154211"/>
                <a:gd name="connsiteX2" fmla="*/ 712329 w 712329"/>
                <a:gd name="connsiteY2" fmla="*/ 154211 h 154211"/>
                <a:gd name="connsiteX3" fmla="*/ 3175 w 712329"/>
                <a:gd name="connsiteY3" fmla="*/ 39911 h 154211"/>
                <a:gd name="connsiteX4" fmla="*/ 0 w 712329"/>
                <a:gd name="connsiteY4" fmla="*/ 0 h 15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329" h="154211">
                  <a:moveTo>
                    <a:pt x="0" y="0"/>
                  </a:moveTo>
                  <a:lnTo>
                    <a:pt x="705979" y="104775"/>
                  </a:lnTo>
                  <a:lnTo>
                    <a:pt x="712329" y="154211"/>
                  </a:lnTo>
                  <a:lnTo>
                    <a:pt x="3175" y="39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A9C9BBBC-8585-41BC-A9D1-457D6D4ACA86}"/>
                </a:ext>
              </a:extLst>
            </p:cNvPr>
            <p:cNvSpPr/>
            <p:nvPr/>
          </p:nvSpPr>
          <p:spPr>
            <a:xfrm>
              <a:off x="935848" y="4195278"/>
              <a:ext cx="1640280" cy="478312"/>
            </a:xfrm>
            <a:custGeom>
              <a:avLst/>
              <a:gdLst>
                <a:gd name="connsiteX0" fmla="*/ 0 w 777473"/>
                <a:gd name="connsiteY0" fmla="*/ 0 h 45719"/>
                <a:gd name="connsiteX1" fmla="*/ 777473 w 777473"/>
                <a:gd name="connsiteY1" fmla="*/ 0 h 45719"/>
                <a:gd name="connsiteX2" fmla="*/ 777473 w 777473"/>
                <a:gd name="connsiteY2" fmla="*/ 45719 h 45719"/>
                <a:gd name="connsiteX3" fmla="*/ 0 w 777473"/>
                <a:gd name="connsiteY3" fmla="*/ 45719 h 45719"/>
                <a:gd name="connsiteX4" fmla="*/ 0 w 777473"/>
                <a:gd name="connsiteY4" fmla="*/ 0 h 4571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777473 w 1609323"/>
                <a:gd name="connsiteY2" fmla="*/ 47116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28373"/>
                <a:gd name="connsiteY0" fmla="*/ 425450 h 471169"/>
                <a:gd name="connsiteX1" fmla="*/ 1609323 w 1628373"/>
                <a:gd name="connsiteY1" fmla="*/ 0 h 471169"/>
                <a:gd name="connsiteX2" fmla="*/ 1628373 w 1628373"/>
                <a:gd name="connsiteY2" fmla="*/ 52069 h 471169"/>
                <a:gd name="connsiteX3" fmla="*/ 0 w 1628373"/>
                <a:gd name="connsiteY3" fmla="*/ 471169 h 471169"/>
                <a:gd name="connsiteX4" fmla="*/ 0 w 1628373"/>
                <a:gd name="connsiteY4" fmla="*/ 425450 h 471169"/>
                <a:gd name="connsiteX0" fmla="*/ 0 w 1609323"/>
                <a:gd name="connsiteY0" fmla="*/ 425450 h 471169"/>
                <a:gd name="connsiteX1" fmla="*/ 1609323 w 1609323"/>
                <a:gd name="connsiteY1" fmla="*/ 0 h 471169"/>
                <a:gd name="connsiteX2" fmla="*/ 1609323 w 1609323"/>
                <a:gd name="connsiteY2" fmla="*/ 45719 h 471169"/>
                <a:gd name="connsiteX3" fmla="*/ 0 w 1609323"/>
                <a:gd name="connsiteY3" fmla="*/ 471169 h 471169"/>
                <a:gd name="connsiteX4" fmla="*/ 0 w 1609323"/>
                <a:gd name="connsiteY4" fmla="*/ 425450 h 471169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09323 w 1640280"/>
                <a:gd name="connsiteY2" fmla="*/ 52862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  <a:gd name="connsiteX0" fmla="*/ 0 w 1640280"/>
                <a:gd name="connsiteY0" fmla="*/ 432593 h 478312"/>
                <a:gd name="connsiteX1" fmla="*/ 1640280 w 1640280"/>
                <a:gd name="connsiteY1" fmla="*/ 0 h 478312"/>
                <a:gd name="connsiteX2" fmla="*/ 1640280 w 1640280"/>
                <a:gd name="connsiteY2" fmla="*/ 45719 h 478312"/>
                <a:gd name="connsiteX3" fmla="*/ 0 w 1640280"/>
                <a:gd name="connsiteY3" fmla="*/ 478312 h 478312"/>
                <a:gd name="connsiteX4" fmla="*/ 0 w 1640280"/>
                <a:gd name="connsiteY4" fmla="*/ 432593 h 4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280" h="478312">
                  <a:moveTo>
                    <a:pt x="0" y="432593"/>
                  </a:moveTo>
                  <a:lnTo>
                    <a:pt x="1640280" y="0"/>
                  </a:lnTo>
                  <a:lnTo>
                    <a:pt x="1640280" y="45719"/>
                  </a:lnTo>
                  <a:lnTo>
                    <a:pt x="0" y="478312"/>
                  </a:lnTo>
                  <a:lnTo>
                    <a:pt x="0" y="43259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1">
            <a:extLst>
              <a:ext uri="{FF2B5EF4-FFF2-40B4-BE49-F238E27FC236}">
                <a16:creationId xmlns:a16="http://schemas.microsoft.com/office/drawing/2014/main" id="{4FE725C3-59BD-4024-8CCB-5D8EFBC31991}"/>
              </a:ext>
            </a:extLst>
          </p:cNvPr>
          <p:cNvSpPr/>
          <p:nvPr/>
        </p:nvSpPr>
        <p:spPr>
          <a:xfrm rot="20802398">
            <a:off x="6016333" y="4032255"/>
            <a:ext cx="1102153" cy="1601613"/>
          </a:xfrm>
          <a:custGeom>
            <a:avLst/>
            <a:gdLst>
              <a:gd name="connsiteX0" fmla="*/ 0 w 1308100"/>
              <a:gd name="connsiteY0" fmla="*/ 0 h 114300"/>
              <a:gd name="connsiteX1" fmla="*/ 1308100 w 1308100"/>
              <a:gd name="connsiteY1" fmla="*/ 0 h 114300"/>
              <a:gd name="connsiteX2" fmla="*/ 1308100 w 1308100"/>
              <a:gd name="connsiteY2" fmla="*/ 114300 h 114300"/>
              <a:gd name="connsiteX3" fmla="*/ 0 w 1308100"/>
              <a:gd name="connsiteY3" fmla="*/ 114300 h 114300"/>
              <a:gd name="connsiteX4" fmla="*/ 0 w 1308100"/>
              <a:gd name="connsiteY4" fmla="*/ 0 h 114300"/>
              <a:gd name="connsiteX0" fmla="*/ 0 w 1394618"/>
              <a:gd name="connsiteY0" fmla="*/ 0 h 134742"/>
              <a:gd name="connsiteX1" fmla="*/ 1394618 w 1394618"/>
              <a:gd name="connsiteY1" fmla="*/ 20442 h 134742"/>
              <a:gd name="connsiteX2" fmla="*/ 1394618 w 1394618"/>
              <a:gd name="connsiteY2" fmla="*/ 134742 h 134742"/>
              <a:gd name="connsiteX3" fmla="*/ 86518 w 1394618"/>
              <a:gd name="connsiteY3" fmla="*/ 134742 h 134742"/>
              <a:gd name="connsiteX4" fmla="*/ 0 w 1394618"/>
              <a:gd name="connsiteY4" fmla="*/ 0 h 134742"/>
              <a:gd name="connsiteX0" fmla="*/ 0 w 1443378"/>
              <a:gd name="connsiteY0" fmla="*/ 20238 h 154980"/>
              <a:gd name="connsiteX1" fmla="*/ 1443378 w 1443378"/>
              <a:gd name="connsiteY1" fmla="*/ 0 h 154980"/>
              <a:gd name="connsiteX2" fmla="*/ 1394618 w 1443378"/>
              <a:gd name="connsiteY2" fmla="*/ 154980 h 154980"/>
              <a:gd name="connsiteX3" fmla="*/ 86518 w 1443378"/>
              <a:gd name="connsiteY3" fmla="*/ 154980 h 154980"/>
              <a:gd name="connsiteX4" fmla="*/ 0 w 1443378"/>
              <a:gd name="connsiteY4" fmla="*/ 20238 h 154980"/>
              <a:gd name="connsiteX0" fmla="*/ 0 w 1443378"/>
              <a:gd name="connsiteY0" fmla="*/ 20238 h 2156306"/>
              <a:gd name="connsiteX1" fmla="*/ 1443378 w 1443378"/>
              <a:gd name="connsiteY1" fmla="*/ 0 h 2156306"/>
              <a:gd name="connsiteX2" fmla="*/ 1394618 w 1443378"/>
              <a:gd name="connsiteY2" fmla="*/ 154980 h 2156306"/>
              <a:gd name="connsiteX3" fmla="*/ 161756 w 1443378"/>
              <a:gd name="connsiteY3" fmla="*/ 2156306 h 2156306"/>
              <a:gd name="connsiteX4" fmla="*/ 0 w 1443378"/>
              <a:gd name="connsiteY4" fmla="*/ 20238 h 2156306"/>
              <a:gd name="connsiteX0" fmla="*/ 0 w 1443378"/>
              <a:gd name="connsiteY0" fmla="*/ 20238 h 2823728"/>
              <a:gd name="connsiteX1" fmla="*/ 1443378 w 1443378"/>
              <a:gd name="connsiteY1" fmla="*/ 0 h 2823728"/>
              <a:gd name="connsiteX2" fmla="*/ 1312165 w 1443378"/>
              <a:gd name="connsiteY2" fmla="*/ 2823728 h 2823728"/>
              <a:gd name="connsiteX3" fmla="*/ 161756 w 1443378"/>
              <a:gd name="connsiteY3" fmla="*/ 2156306 h 2823728"/>
              <a:gd name="connsiteX4" fmla="*/ 0 w 1443378"/>
              <a:gd name="connsiteY4" fmla="*/ 20238 h 2823728"/>
              <a:gd name="connsiteX0" fmla="*/ 868756 w 2312134"/>
              <a:gd name="connsiteY0" fmla="*/ 20238 h 3700863"/>
              <a:gd name="connsiteX1" fmla="*/ 2312134 w 2312134"/>
              <a:gd name="connsiteY1" fmla="*/ 0 h 3700863"/>
              <a:gd name="connsiteX2" fmla="*/ 2180921 w 2312134"/>
              <a:gd name="connsiteY2" fmla="*/ 2823728 h 3700863"/>
              <a:gd name="connsiteX3" fmla="*/ 0 w 2312134"/>
              <a:gd name="connsiteY3" fmla="*/ 3678170 h 3700863"/>
              <a:gd name="connsiteX4" fmla="*/ 1030512 w 2312134"/>
              <a:gd name="connsiteY4" fmla="*/ 2156306 h 3700863"/>
              <a:gd name="connsiteX5" fmla="*/ 868756 w 2312134"/>
              <a:gd name="connsiteY5" fmla="*/ 20238 h 3700863"/>
              <a:gd name="connsiteX0" fmla="*/ 868756 w 2312134"/>
              <a:gd name="connsiteY0" fmla="*/ 20238 h 3723831"/>
              <a:gd name="connsiteX1" fmla="*/ 2312134 w 2312134"/>
              <a:gd name="connsiteY1" fmla="*/ 0 h 3723831"/>
              <a:gd name="connsiteX2" fmla="*/ 2180921 w 2312134"/>
              <a:gd name="connsiteY2" fmla="*/ 2823728 h 3723831"/>
              <a:gd name="connsiteX3" fmla="*/ 1830529 w 2312134"/>
              <a:gd name="connsiteY3" fmla="*/ 3497332 h 3723831"/>
              <a:gd name="connsiteX4" fmla="*/ 0 w 2312134"/>
              <a:gd name="connsiteY4" fmla="*/ 3678170 h 3723831"/>
              <a:gd name="connsiteX5" fmla="*/ 1030512 w 2312134"/>
              <a:gd name="connsiteY5" fmla="*/ 2156306 h 3723831"/>
              <a:gd name="connsiteX6" fmla="*/ 868756 w 2312134"/>
              <a:gd name="connsiteY6" fmla="*/ 20238 h 3723831"/>
              <a:gd name="connsiteX0" fmla="*/ 868756 w 2312134"/>
              <a:gd name="connsiteY0" fmla="*/ 20238 h 4858337"/>
              <a:gd name="connsiteX1" fmla="*/ 2312134 w 2312134"/>
              <a:gd name="connsiteY1" fmla="*/ 0 h 4858337"/>
              <a:gd name="connsiteX2" fmla="*/ 2180921 w 2312134"/>
              <a:gd name="connsiteY2" fmla="*/ 2823728 h 4858337"/>
              <a:gd name="connsiteX3" fmla="*/ 1830529 w 2312134"/>
              <a:gd name="connsiteY3" fmla="*/ 3497332 h 4858337"/>
              <a:gd name="connsiteX4" fmla="*/ 739201 w 2312134"/>
              <a:gd name="connsiteY4" fmla="*/ 4857644 h 4858337"/>
              <a:gd name="connsiteX5" fmla="*/ 0 w 2312134"/>
              <a:gd name="connsiteY5" fmla="*/ 3678170 h 4858337"/>
              <a:gd name="connsiteX6" fmla="*/ 1030512 w 2312134"/>
              <a:gd name="connsiteY6" fmla="*/ 2156306 h 4858337"/>
              <a:gd name="connsiteX7" fmla="*/ 868756 w 2312134"/>
              <a:gd name="connsiteY7" fmla="*/ 20238 h 4858337"/>
              <a:gd name="connsiteX0" fmla="*/ 2220270 w 3663648"/>
              <a:gd name="connsiteY0" fmla="*/ 20238 h 4972396"/>
              <a:gd name="connsiteX1" fmla="*/ 3663648 w 3663648"/>
              <a:gd name="connsiteY1" fmla="*/ 0 h 4972396"/>
              <a:gd name="connsiteX2" fmla="*/ 3532435 w 3663648"/>
              <a:gd name="connsiteY2" fmla="*/ 2823728 h 4972396"/>
              <a:gd name="connsiteX3" fmla="*/ 3182043 w 3663648"/>
              <a:gd name="connsiteY3" fmla="*/ 3497332 h 4972396"/>
              <a:gd name="connsiteX4" fmla="*/ 2090715 w 3663648"/>
              <a:gd name="connsiteY4" fmla="*/ 4857644 h 4972396"/>
              <a:gd name="connsiteX5" fmla="*/ 8035 w 3663648"/>
              <a:gd name="connsiteY5" fmla="*/ 4835361 h 4972396"/>
              <a:gd name="connsiteX6" fmla="*/ 1351514 w 3663648"/>
              <a:gd name="connsiteY6" fmla="*/ 3678170 h 4972396"/>
              <a:gd name="connsiteX7" fmla="*/ 2382026 w 3663648"/>
              <a:gd name="connsiteY7" fmla="*/ 2156306 h 4972396"/>
              <a:gd name="connsiteX8" fmla="*/ 2220270 w 3663648"/>
              <a:gd name="connsiteY8" fmla="*/ 20238 h 4972396"/>
              <a:gd name="connsiteX0" fmla="*/ 2220270 w 3663648"/>
              <a:gd name="connsiteY0" fmla="*/ 20238 h 5312217"/>
              <a:gd name="connsiteX1" fmla="*/ 3663648 w 3663648"/>
              <a:gd name="connsiteY1" fmla="*/ 0 h 5312217"/>
              <a:gd name="connsiteX2" fmla="*/ 3532435 w 3663648"/>
              <a:gd name="connsiteY2" fmla="*/ 2823728 h 5312217"/>
              <a:gd name="connsiteX3" fmla="*/ 3182043 w 3663648"/>
              <a:gd name="connsiteY3" fmla="*/ 3497332 h 5312217"/>
              <a:gd name="connsiteX4" fmla="*/ 2090715 w 3663648"/>
              <a:gd name="connsiteY4" fmla="*/ 4857644 h 5312217"/>
              <a:gd name="connsiteX5" fmla="*/ 8035 w 3663648"/>
              <a:gd name="connsiteY5" fmla="*/ 4835361 h 5312217"/>
              <a:gd name="connsiteX6" fmla="*/ 1351514 w 3663648"/>
              <a:gd name="connsiteY6" fmla="*/ 3678170 h 5312217"/>
              <a:gd name="connsiteX7" fmla="*/ 2382026 w 3663648"/>
              <a:gd name="connsiteY7" fmla="*/ 2156306 h 5312217"/>
              <a:gd name="connsiteX8" fmla="*/ 2220270 w 3663648"/>
              <a:gd name="connsiteY8" fmla="*/ 20238 h 5312217"/>
              <a:gd name="connsiteX0" fmla="*/ 2212235 w 3655613"/>
              <a:gd name="connsiteY0" fmla="*/ 20238 h 5312217"/>
              <a:gd name="connsiteX1" fmla="*/ 3655613 w 3655613"/>
              <a:gd name="connsiteY1" fmla="*/ 0 h 5312217"/>
              <a:gd name="connsiteX2" fmla="*/ 3524400 w 3655613"/>
              <a:gd name="connsiteY2" fmla="*/ 2823728 h 5312217"/>
              <a:gd name="connsiteX3" fmla="*/ 3174008 w 3655613"/>
              <a:gd name="connsiteY3" fmla="*/ 3497332 h 5312217"/>
              <a:gd name="connsiteX4" fmla="*/ 2082680 w 3655613"/>
              <a:gd name="connsiteY4" fmla="*/ 4857644 h 5312217"/>
              <a:gd name="connsiteX5" fmla="*/ 0 w 3655613"/>
              <a:gd name="connsiteY5" fmla="*/ 4835361 h 5312217"/>
              <a:gd name="connsiteX6" fmla="*/ 1343479 w 3655613"/>
              <a:gd name="connsiteY6" fmla="*/ 3678170 h 5312217"/>
              <a:gd name="connsiteX7" fmla="*/ 2373991 w 3655613"/>
              <a:gd name="connsiteY7" fmla="*/ 2156306 h 5312217"/>
              <a:gd name="connsiteX8" fmla="*/ 2212235 w 3655613"/>
              <a:gd name="connsiteY8" fmla="*/ 20238 h 5312217"/>
              <a:gd name="connsiteX0" fmla="*/ 2212235 w 3655613"/>
              <a:gd name="connsiteY0" fmla="*/ 20238 h 5312217"/>
              <a:gd name="connsiteX1" fmla="*/ 3655613 w 3655613"/>
              <a:gd name="connsiteY1" fmla="*/ 0 h 5312217"/>
              <a:gd name="connsiteX2" fmla="*/ 3524400 w 3655613"/>
              <a:gd name="connsiteY2" fmla="*/ 2823728 h 5312217"/>
              <a:gd name="connsiteX3" fmla="*/ 3174008 w 3655613"/>
              <a:gd name="connsiteY3" fmla="*/ 3497332 h 5312217"/>
              <a:gd name="connsiteX4" fmla="*/ 2082680 w 3655613"/>
              <a:gd name="connsiteY4" fmla="*/ 4857644 h 5312217"/>
              <a:gd name="connsiteX5" fmla="*/ 0 w 3655613"/>
              <a:gd name="connsiteY5" fmla="*/ 4835361 h 5312217"/>
              <a:gd name="connsiteX6" fmla="*/ 1343479 w 3655613"/>
              <a:gd name="connsiteY6" fmla="*/ 3678170 h 5312217"/>
              <a:gd name="connsiteX7" fmla="*/ 2373991 w 3655613"/>
              <a:gd name="connsiteY7" fmla="*/ 2156306 h 5312217"/>
              <a:gd name="connsiteX8" fmla="*/ 2212235 w 3655613"/>
              <a:gd name="connsiteY8" fmla="*/ 20238 h 5312217"/>
              <a:gd name="connsiteX0" fmla="*/ 2212235 w 3655613"/>
              <a:gd name="connsiteY0" fmla="*/ 20238 h 5312217"/>
              <a:gd name="connsiteX1" fmla="*/ 3655613 w 3655613"/>
              <a:gd name="connsiteY1" fmla="*/ 0 h 5312217"/>
              <a:gd name="connsiteX2" fmla="*/ 3524400 w 3655613"/>
              <a:gd name="connsiteY2" fmla="*/ 2823728 h 5312217"/>
              <a:gd name="connsiteX3" fmla="*/ 3174008 w 3655613"/>
              <a:gd name="connsiteY3" fmla="*/ 3497332 h 5312217"/>
              <a:gd name="connsiteX4" fmla="*/ 2082680 w 3655613"/>
              <a:gd name="connsiteY4" fmla="*/ 4857644 h 5312217"/>
              <a:gd name="connsiteX5" fmla="*/ 0 w 3655613"/>
              <a:gd name="connsiteY5" fmla="*/ 4835361 h 5312217"/>
              <a:gd name="connsiteX6" fmla="*/ 1343479 w 3655613"/>
              <a:gd name="connsiteY6" fmla="*/ 3678170 h 5312217"/>
              <a:gd name="connsiteX7" fmla="*/ 2373991 w 3655613"/>
              <a:gd name="connsiteY7" fmla="*/ 2156306 h 5312217"/>
              <a:gd name="connsiteX8" fmla="*/ 2212235 w 3655613"/>
              <a:gd name="connsiteY8" fmla="*/ 20238 h 5312217"/>
              <a:gd name="connsiteX0" fmla="*/ 2212235 w 3655613"/>
              <a:gd name="connsiteY0" fmla="*/ 20238 h 5312217"/>
              <a:gd name="connsiteX1" fmla="*/ 3655613 w 3655613"/>
              <a:gd name="connsiteY1" fmla="*/ 0 h 5312217"/>
              <a:gd name="connsiteX2" fmla="*/ 3524400 w 3655613"/>
              <a:gd name="connsiteY2" fmla="*/ 2823728 h 5312217"/>
              <a:gd name="connsiteX3" fmla="*/ 3174008 w 3655613"/>
              <a:gd name="connsiteY3" fmla="*/ 3497332 h 5312217"/>
              <a:gd name="connsiteX4" fmla="*/ 2082680 w 3655613"/>
              <a:gd name="connsiteY4" fmla="*/ 4857644 h 5312217"/>
              <a:gd name="connsiteX5" fmla="*/ 0 w 3655613"/>
              <a:gd name="connsiteY5" fmla="*/ 4835361 h 5312217"/>
              <a:gd name="connsiteX6" fmla="*/ 1245377 w 3655613"/>
              <a:gd name="connsiteY6" fmla="*/ 3714647 h 5312217"/>
              <a:gd name="connsiteX7" fmla="*/ 2373991 w 3655613"/>
              <a:gd name="connsiteY7" fmla="*/ 2156306 h 5312217"/>
              <a:gd name="connsiteX8" fmla="*/ 2212235 w 3655613"/>
              <a:gd name="connsiteY8" fmla="*/ 20238 h 531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5613" h="5312217">
                <a:moveTo>
                  <a:pt x="2212235" y="20238"/>
                </a:moveTo>
                <a:lnTo>
                  <a:pt x="3655613" y="0"/>
                </a:lnTo>
                <a:lnTo>
                  <a:pt x="3524400" y="2823728"/>
                </a:lnTo>
                <a:cubicBezTo>
                  <a:pt x="3532394" y="3244775"/>
                  <a:pt x="3747814" y="3182772"/>
                  <a:pt x="3174008" y="3497332"/>
                </a:cubicBezTo>
                <a:cubicBezTo>
                  <a:pt x="3007598" y="3634103"/>
                  <a:pt x="2387768" y="4827504"/>
                  <a:pt x="2082680" y="4857644"/>
                </a:cubicBezTo>
                <a:cubicBezTo>
                  <a:pt x="1814942" y="4996656"/>
                  <a:pt x="863490" y="5820181"/>
                  <a:pt x="0" y="4835361"/>
                </a:cubicBezTo>
                <a:cubicBezTo>
                  <a:pt x="246169" y="3903924"/>
                  <a:pt x="1110975" y="4077163"/>
                  <a:pt x="1245377" y="3714647"/>
                </a:cubicBezTo>
                <a:lnTo>
                  <a:pt x="2373991" y="2156306"/>
                </a:lnTo>
                <a:lnTo>
                  <a:pt x="2212235" y="20238"/>
                </a:lnTo>
                <a:close/>
              </a:path>
            </a:pathLst>
          </a:cu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665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5C05481-A3C2-4F99-A211-D1BA5CA554C9}"/>
              </a:ext>
            </a:extLst>
          </p:cNvPr>
          <p:cNvGrpSpPr/>
          <p:nvPr/>
        </p:nvGrpSpPr>
        <p:grpSpPr>
          <a:xfrm>
            <a:off x="7870158" y="1759934"/>
            <a:ext cx="801657" cy="3537201"/>
            <a:chOff x="7870158" y="1759934"/>
            <a:chExt cx="801657" cy="3537201"/>
          </a:xfrm>
        </p:grpSpPr>
        <p:sp>
          <p:nvSpPr>
            <p:cNvPr id="28" name="Rectangle 44">
              <a:extLst>
                <a:ext uri="{FF2B5EF4-FFF2-40B4-BE49-F238E27FC236}">
                  <a16:creationId xmlns:a16="http://schemas.microsoft.com/office/drawing/2014/main" id="{9CCEFC11-90DA-4DC5-B1A7-FD2AFD1F1E54}"/>
                </a:ext>
              </a:extLst>
            </p:cNvPr>
            <p:cNvSpPr/>
            <p:nvPr/>
          </p:nvSpPr>
          <p:spPr>
            <a:xfrm flipV="1">
              <a:off x="7886396" y="4880271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E32F3FCD-D81C-4F64-9C08-0F227DF8901B}"/>
                </a:ext>
              </a:extLst>
            </p:cNvPr>
            <p:cNvSpPr/>
            <p:nvPr/>
          </p:nvSpPr>
          <p:spPr>
            <a:xfrm flipV="1">
              <a:off x="7886905" y="4891513"/>
              <a:ext cx="686841" cy="357204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59080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59080 h 388619"/>
                <a:gd name="connsiteX0" fmla="*/ 0 w 701128"/>
                <a:gd name="connsiteY0" fmla="*/ 269874 h 399413"/>
                <a:gd name="connsiteX1" fmla="*/ 663028 w 701128"/>
                <a:gd name="connsiteY1" fmla="*/ 0 h 399413"/>
                <a:gd name="connsiteX2" fmla="*/ 701128 w 701128"/>
                <a:gd name="connsiteY2" fmla="*/ 161288 h 399413"/>
                <a:gd name="connsiteX3" fmla="*/ 9525 w 701128"/>
                <a:gd name="connsiteY3" fmla="*/ 399413 h 399413"/>
                <a:gd name="connsiteX4" fmla="*/ 0 w 701128"/>
                <a:gd name="connsiteY4" fmla="*/ 269874 h 399413"/>
                <a:gd name="connsiteX0" fmla="*/ 0 w 686841"/>
                <a:gd name="connsiteY0" fmla="*/ 269874 h 399413"/>
                <a:gd name="connsiteX1" fmla="*/ 663028 w 686841"/>
                <a:gd name="connsiteY1" fmla="*/ 0 h 399413"/>
                <a:gd name="connsiteX2" fmla="*/ 686841 w 686841"/>
                <a:gd name="connsiteY2" fmla="*/ 172082 h 399413"/>
                <a:gd name="connsiteX3" fmla="*/ 9525 w 686841"/>
                <a:gd name="connsiteY3" fmla="*/ 399413 h 399413"/>
                <a:gd name="connsiteX4" fmla="*/ 0 w 686841"/>
                <a:gd name="connsiteY4" fmla="*/ 269874 h 399413"/>
                <a:gd name="connsiteX0" fmla="*/ 0 w 686841"/>
                <a:gd name="connsiteY0" fmla="*/ 275272 h 404811"/>
                <a:gd name="connsiteX1" fmla="*/ 682078 w 686841"/>
                <a:gd name="connsiteY1" fmla="*/ 0 h 404811"/>
                <a:gd name="connsiteX2" fmla="*/ 686841 w 686841"/>
                <a:gd name="connsiteY2" fmla="*/ 177480 h 404811"/>
                <a:gd name="connsiteX3" fmla="*/ 9525 w 686841"/>
                <a:gd name="connsiteY3" fmla="*/ 404811 h 404811"/>
                <a:gd name="connsiteX4" fmla="*/ 0 w 686841"/>
                <a:gd name="connsiteY4" fmla="*/ 275272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41" h="404811">
                  <a:moveTo>
                    <a:pt x="0" y="275272"/>
                  </a:moveTo>
                  <a:lnTo>
                    <a:pt x="682078" y="0"/>
                  </a:lnTo>
                  <a:lnTo>
                    <a:pt x="686841" y="177480"/>
                  </a:lnTo>
                  <a:lnTo>
                    <a:pt x="9525" y="404811"/>
                  </a:lnTo>
                  <a:lnTo>
                    <a:pt x="0" y="275272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E907F9-661D-42EC-B8EC-9954D2452D56}"/>
                </a:ext>
              </a:extLst>
            </p:cNvPr>
            <p:cNvSpPr/>
            <p:nvPr/>
          </p:nvSpPr>
          <p:spPr>
            <a:xfrm>
              <a:off x="7873374" y="2109940"/>
              <a:ext cx="45719" cy="2755894"/>
            </a:xfrm>
            <a:prstGeom prst="rect">
              <a:avLst/>
            </a:pr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DA22B5-4B0E-4D2D-83A0-D1297C550216}"/>
                </a:ext>
              </a:extLst>
            </p:cNvPr>
            <p:cNvSpPr/>
            <p:nvPr/>
          </p:nvSpPr>
          <p:spPr>
            <a:xfrm>
              <a:off x="8229817" y="2042162"/>
              <a:ext cx="48566" cy="2927507"/>
            </a:xfrm>
            <a:prstGeom prst="rect">
              <a:avLst/>
            </a:pr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C45E50-4B7C-4B6C-A289-01B0AE8AB0D0}"/>
                </a:ext>
              </a:extLst>
            </p:cNvPr>
            <p:cNvSpPr/>
            <p:nvPr/>
          </p:nvSpPr>
          <p:spPr>
            <a:xfrm>
              <a:off x="8172723" y="2006256"/>
              <a:ext cx="77563" cy="3045375"/>
            </a:xfrm>
            <a:prstGeom prst="rect">
              <a:avLst/>
            </a:prstGeom>
            <a:solidFill>
              <a:srgbClr val="DAA36D"/>
            </a:solidFill>
            <a:ln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44">
              <a:extLst>
                <a:ext uri="{FF2B5EF4-FFF2-40B4-BE49-F238E27FC236}">
                  <a16:creationId xmlns:a16="http://schemas.microsoft.com/office/drawing/2014/main" id="{6AD68B4B-119C-40A0-91E5-33BAAD220058}"/>
                </a:ext>
              </a:extLst>
            </p:cNvPr>
            <p:cNvSpPr/>
            <p:nvPr/>
          </p:nvSpPr>
          <p:spPr>
            <a:xfrm>
              <a:off x="7883127" y="1864720"/>
              <a:ext cx="673974" cy="347640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42508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37185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29199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29199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44180D"/>
            </a:solidFill>
            <a:ln w="38100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2">
              <a:extLst>
                <a:ext uri="{FF2B5EF4-FFF2-40B4-BE49-F238E27FC236}">
                  <a16:creationId xmlns:a16="http://schemas.microsoft.com/office/drawing/2014/main" id="{5BDB80C6-DBFB-40FB-B14B-0069CDC966E8}"/>
                </a:ext>
              </a:extLst>
            </p:cNvPr>
            <p:cNvSpPr/>
            <p:nvPr/>
          </p:nvSpPr>
          <p:spPr>
            <a:xfrm>
              <a:off x="7883235" y="3002890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2">
              <a:extLst>
                <a:ext uri="{FF2B5EF4-FFF2-40B4-BE49-F238E27FC236}">
                  <a16:creationId xmlns:a16="http://schemas.microsoft.com/office/drawing/2014/main" id="{874A0C72-5563-4E39-9EC5-4CBA55503F4E}"/>
                </a:ext>
              </a:extLst>
            </p:cNvPr>
            <p:cNvSpPr/>
            <p:nvPr/>
          </p:nvSpPr>
          <p:spPr>
            <a:xfrm>
              <a:off x="7874015" y="4066662"/>
              <a:ext cx="698449" cy="169756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449" h="169756">
                  <a:moveTo>
                    <a:pt x="3175" y="0"/>
                  </a:moveTo>
                  <a:lnTo>
                    <a:pt x="692099" y="92075"/>
                  </a:lnTo>
                  <a:lnTo>
                    <a:pt x="698449" y="169756"/>
                  </a:lnTo>
                  <a:lnTo>
                    <a:pt x="0" y="58631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44180D"/>
            </a:solidFill>
            <a:ln w="28575"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42">
              <a:extLst>
                <a:ext uri="{FF2B5EF4-FFF2-40B4-BE49-F238E27FC236}">
                  <a16:creationId xmlns:a16="http://schemas.microsoft.com/office/drawing/2014/main" id="{A4913D2B-2929-4252-BCA8-57650C635C1D}"/>
                </a:ext>
              </a:extLst>
            </p:cNvPr>
            <p:cNvSpPr/>
            <p:nvPr/>
          </p:nvSpPr>
          <p:spPr>
            <a:xfrm>
              <a:off x="7870158" y="1802049"/>
              <a:ext cx="710801" cy="3457256"/>
            </a:xfrm>
            <a:custGeom>
              <a:avLst/>
              <a:gdLst>
                <a:gd name="connsiteX0" fmla="*/ 0 w 658413"/>
                <a:gd name="connsiteY0" fmla="*/ 0 h 45719"/>
                <a:gd name="connsiteX1" fmla="*/ 658413 w 658413"/>
                <a:gd name="connsiteY1" fmla="*/ 0 h 45719"/>
                <a:gd name="connsiteX2" fmla="*/ 658413 w 658413"/>
                <a:gd name="connsiteY2" fmla="*/ 45719 h 45719"/>
                <a:gd name="connsiteX3" fmla="*/ 0 w 658413"/>
                <a:gd name="connsiteY3" fmla="*/ 45719 h 45719"/>
                <a:gd name="connsiteX4" fmla="*/ 0 w 658413"/>
                <a:gd name="connsiteY4" fmla="*/ 0 h 45719"/>
                <a:gd name="connsiteX0" fmla="*/ 0 w 710801"/>
                <a:gd name="connsiteY0" fmla="*/ 242887 h 288606"/>
                <a:gd name="connsiteX1" fmla="*/ 710801 w 710801"/>
                <a:gd name="connsiteY1" fmla="*/ 0 h 288606"/>
                <a:gd name="connsiteX2" fmla="*/ 658413 w 710801"/>
                <a:gd name="connsiteY2" fmla="*/ 288606 h 288606"/>
                <a:gd name="connsiteX3" fmla="*/ 0 w 710801"/>
                <a:gd name="connsiteY3" fmla="*/ 288606 h 288606"/>
                <a:gd name="connsiteX4" fmla="*/ 0 w 710801"/>
                <a:gd name="connsiteY4" fmla="*/ 242887 h 288606"/>
                <a:gd name="connsiteX0" fmla="*/ 0 w 710801"/>
                <a:gd name="connsiteY0" fmla="*/ 242887 h 1336356"/>
                <a:gd name="connsiteX1" fmla="*/ 710801 w 710801"/>
                <a:gd name="connsiteY1" fmla="*/ 0 h 1336356"/>
                <a:gd name="connsiteX2" fmla="*/ 701276 w 710801"/>
                <a:gd name="connsiteY2" fmla="*/ 1336356 h 1336356"/>
                <a:gd name="connsiteX3" fmla="*/ 0 w 710801"/>
                <a:gd name="connsiteY3" fmla="*/ 288606 h 1336356"/>
                <a:gd name="connsiteX4" fmla="*/ 0 w 710801"/>
                <a:gd name="connsiteY4" fmla="*/ 242887 h 1336356"/>
                <a:gd name="connsiteX0" fmla="*/ 0 w 710801"/>
                <a:gd name="connsiteY0" fmla="*/ 242887 h 1360169"/>
                <a:gd name="connsiteX1" fmla="*/ 710801 w 710801"/>
                <a:gd name="connsiteY1" fmla="*/ 0 h 1360169"/>
                <a:gd name="connsiteX2" fmla="*/ 701276 w 710801"/>
                <a:gd name="connsiteY2" fmla="*/ 1336356 h 1360169"/>
                <a:gd name="connsiteX3" fmla="*/ 14288 w 710801"/>
                <a:gd name="connsiteY3" fmla="*/ 1360169 h 1360169"/>
                <a:gd name="connsiteX4" fmla="*/ 0 w 710801"/>
                <a:gd name="connsiteY4" fmla="*/ 242887 h 1360169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13601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568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  <a:gd name="connsiteX0" fmla="*/ 0 w 710801"/>
                <a:gd name="connsiteY0" fmla="*/ 242887 h 3457256"/>
                <a:gd name="connsiteX1" fmla="*/ 710801 w 710801"/>
                <a:gd name="connsiteY1" fmla="*/ 0 h 3457256"/>
                <a:gd name="connsiteX2" fmla="*/ 694926 w 710801"/>
                <a:gd name="connsiteY2" fmla="*/ 3457256 h 3457256"/>
                <a:gd name="connsiteX3" fmla="*/ 14288 w 710801"/>
                <a:gd name="connsiteY3" fmla="*/ 3214369 h 3457256"/>
                <a:gd name="connsiteX4" fmla="*/ 0 w 710801"/>
                <a:gd name="connsiteY4" fmla="*/ 242887 h 345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01" h="3457256">
                  <a:moveTo>
                    <a:pt x="0" y="242887"/>
                  </a:moveTo>
                  <a:lnTo>
                    <a:pt x="710801" y="0"/>
                  </a:lnTo>
                  <a:cubicBezTo>
                    <a:pt x="705509" y="1152419"/>
                    <a:pt x="700218" y="2304837"/>
                    <a:pt x="694926" y="3457256"/>
                  </a:cubicBezTo>
                  <a:lnTo>
                    <a:pt x="14288" y="3214369"/>
                  </a:lnTo>
                  <a:cubicBezTo>
                    <a:pt x="9525" y="2223875"/>
                    <a:pt x="4763" y="1233381"/>
                    <a:pt x="0" y="242887"/>
                  </a:cubicBezTo>
                  <a:close/>
                </a:path>
              </a:pathLst>
            </a:custGeom>
            <a:noFill/>
            <a:ln w="38100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BC27CC89-51BA-4DB3-9AAF-FB0FC3C0FF64}"/>
                </a:ext>
              </a:extLst>
            </p:cNvPr>
            <p:cNvSpPr/>
            <p:nvPr/>
          </p:nvSpPr>
          <p:spPr>
            <a:xfrm>
              <a:off x="7883127" y="1811947"/>
              <a:ext cx="701128" cy="388619"/>
            </a:xfrm>
            <a:custGeom>
              <a:avLst/>
              <a:gdLst>
                <a:gd name="connsiteX0" fmla="*/ 0 w 391565"/>
                <a:gd name="connsiteY0" fmla="*/ 0 h 45719"/>
                <a:gd name="connsiteX1" fmla="*/ 391565 w 391565"/>
                <a:gd name="connsiteY1" fmla="*/ 0 h 45719"/>
                <a:gd name="connsiteX2" fmla="*/ 391565 w 391565"/>
                <a:gd name="connsiteY2" fmla="*/ 45719 h 45719"/>
                <a:gd name="connsiteX3" fmla="*/ 0 w 391565"/>
                <a:gd name="connsiteY3" fmla="*/ 45719 h 45719"/>
                <a:gd name="connsiteX4" fmla="*/ 0 w 391565"/>
                <a:gd name="connsiteY4" fmla="*/ 0 h 45719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391565 w 701128"/>
                <a:gd name="connsiteY2" fmla="*/ 288607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288607"/>
                <a:gd name="connsiteX1" fmla="*/ 701128 w 701128"/>
                <a:gd name="connsiteY1" fmla="*/ 0 h 288607"/>
                <a:gd name="connsiteX2" fmla="*/ 696365 w 701128"/>
                <a:gd name="connsiteY2" fmla="*/ 126682 h 288607"/>
                <a:gd name="connsiteX3" fmla="*/ 0 w 701128"/>
                <a:gd name="connsiteY3" fmla="*/ 288607 h 288607"/>
                <a:gd name="connsiteX4" fmla="*/ 0 w 701128"/>
                <a:gd name="connsiteY4" fmla="*/ 242888 h 288607"/>
                <a:gd name="connsiteX0" fmla="*/ 0 w 701128"/>
                <a:gd name="connsiteY0" fmla="*/ 242888 h 374332"/>
                <a:gd name="connsiteX1" fmla="*/ 701128 w 701128"/>
                <a:gd name="connsiteY1" fmla="*/ 0 h 374332"/>
                <a:gd name="connsiteX2" fmla="*/ 696365 w 701128"/>
                <a:gd name="connsiteY2" fmla="*/ 126682 h 374332"/>
                <a:gd name="connsiteX3" fmla="*/ 9525 w 701128"/>
                <a:gd name="connsiteY3" fmla="*/ 374332 h 374332"/>
                <a:gd name="connsiteX4" fmla="*/ 0 w 701128"/>
                <a:gd name="connsiteY4" fmla="*/ 242888 h 37433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696365 w 701128"/>
                <a:gd name="connsiteY2" fmla="*/ 126682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93382"/>
                <a:gd name="connsiteX1" fmla="*/ 701128 w 701128"/>
                <a:gd name="connsiteY1" fmla="*/ 0 h 393382"/>
                <a:gd name="connsiteX2" fmla="*/ 701128 w 701128"/>
                <a:gd name="connsiteY2" fmla="*/ 150494 h 393382"/>
                <a:gd name="connsiteX3" fmla="*/ 9525 w 701128"/>
                <a:gd name="connsiteY3" fmla="*/ 393382 h 393382"/>
                <a:gd name="connsiteX4" fmla="*/ 0 w 701128"/>
                <a:gd name="connsiteY4" fmla="*/ 242888 h 393382"/>
                <a:gd name="connsiteX0" fmla="*/ 0 w 701128"/>
                <a:gd name="connsiteY0" fmla="*/ 242888 h 360044"/>
                <a:gd name="connsiteX1" fmla="*/ 701128 w 701128"/>
                <a:gd name="connsiteY1" fmla="*/ 0 h 360044"/>
                <a:gd name="connsiteX2" fmla="*/ 701128 w 701128"/>
                <a:gd name="connsiteY2" fmla="*/ 150494 h 360044"/>
                <a:gd name="connsiteX3" fmla="*/ 4763 w 701128"/>
                <a:gd name="connsiteY3" fmla="*/ 360044 h 360044"/>
                <a:gd name="connsiteX4" fmla="*/ 0 w 701128"/>
                <a:gd name="connsiteY4" fmla="*/ 242888 h 360044"/>
                <a:gd name="connsiteX0" fmla="*/ 0 w 701128"/>
                <a:gd name="connsiteY0" fmla="*/ 242888 h 388619"/>
                <a:gd name="connsiteX1" fmla="*/ 701128 w 701128"/>
                <a:gd name="connsiteY1" fmla="*/ 0 h 388619"/>
                <a:gd name="connsiteX2" fmla="*/ 701128 w 701128"/>
                <a:gd name="connsiteY2" fmla="*/ 150494 h 388619"/>
                <a:gd name="connsiteX3" fmla="*/ 9525 w 701128"/>
                <a:gd name="connsiteY3" fmla="*/ 388619 h 388619"/>
                <a:gd name="connsiteX4" fmla="*/ 0 w 701128"/>
                <a:gd name="connsiteY4" fmla="*/ 24288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28" h="388619">
                  <a:moveTo>
                    <a:pt x="0" y="242888"/>
                  </a:moveTo>
                  <a:lnTo>
                    <a:pt x="701128" y="0"/>
                  </a:lnTo>
                  <a:lnTo>
                    <a:pt x="701128" y="150494"/>
                  </a:lnTo>
                  <a:lnTo>
                    <a:pt x="9525" y="388619"/>
                  </a:lnTo>
                  <a:lnTo>
                    <a:pt x="0" y="242888"/>
                  </a:lnTo>
                  <a:close/>
                </a:path>
              </a:pathLst>
            </a:custGeom>
            <a:solidFill>
              <a:srgbClr val="DAA36D"/>
            </a:solidFill>
            <a:ln w="38100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2">
              <a:extLst>
                <a:ext uri="{FF2B5EF4-FFF2-40B4-BE49-F238E27FC236}">
                  <a16:creationId xmlns:a16="http://schemas.microsoft.com/office/drawing/2014/main" id="{184951A9-3FAB-4EBC-8902-FA51E2896220}"/>
                </a:ext>
              </a:extLst>
            </p:cNvPr>
            <p:cNvSpPr/>
            <p:nvPr/>
          </p:nvSpPr>
          <p:spPr>
            <a:xfrm>
              <a:off x="7873681" y="4053226"/>
              <a:ext cx="698449" cy="169756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449" h="169756">
                  <a:moveTo>
                    <a:pt x="3175" y="0"/>
                  </a:moveTo>
                  <a:lnTo>
                    <a:pt x="692099" y="92075"/>
                  </a:lnTo>
                  <a:lnTo>
                    <a:pt x="698449" y="169756"/>
                  </a:lnTo>
                  <a:lnTo>
                    <a:pt x="0" y="58631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AA36D"/>
            </a:solidFill>
            <a:ln w="28575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2">
              <a:extLst>
                <a:ext uri="{FF2B5EF4-FFF2-40B4-BE49-F238E27FC236}">
                  <a16:creationId xmlns:a16="http://schemas.microsoft.com/office/drawing/2014/main" id="{645D4A71-0E30-4D9E-840E-3CFF2D748AEB}"/>
                </a:ext>
              </a:extLst>
            </p:cNvPr>
            <p:cNvSpPr/>
            <p:nvPr/>
          </p:nvSpPr>
          <p:spPr>
            <a:xfrm>
              <a:off x="7879159" y="2989489"/>
              <a:ext cx="690511" cy="168961"/>
            </a:xfrm>
            <a:custGeom>
              <a:avLst/>
              <a:gdLst>
                <a:gd name="connsiteX0" fmla="*/ 0 w 622249"/>
                <a:gd name="connsiteY0" fmla="*/ 0 h 157056"/>
                <a:gd name="connsiteX1" fmla="*/ 622249 w 622249"/>
                <a:gd name="connsiteY1" fmla="*/ 0 h 157056"/>
                <a:gd name="connsiteX2" fmla="*/ 622249 w 622249"/>
                <a:gd name="connsiteY2" fmla="*/ 157056 h 157056"/>
                <a:gd name="connsiteX3" fmla="*/ 0 w 622249"/>
                <a:gd name="connsiteY3" fmla="*/ 157056 h 157056"/>
                <a:gd name="connsiteX4" fmla="*/ 0 w 62224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0 w 628599"/>
                <a:gd name="connsiteY3" fmla="*/ 157056 h 157056"/>
                <a:gd name="connsiteX4" fmla="*/ 0 w 628599"/>
                <a:gd name="connsiteY4" fmla="*/ 0 h 157056"/>
                <a:gd name="connsiteX0" fmla="*/ 0 w 628599"/>
                <a:gd name="connsiteY0" fmla="*/ 0 h 157056"/>
                <a:gd name="connsiteX1" fmla="*/ 628599 w 628599"/>
                <a:gd name="connsiteY1" fmla="*/ 79375 h 157056"/>
                <a:gd name="connsiteX2" fmla="*/ 622249 w 628599"/>
                <a:gd name="connsiteY2" fmla="*/ 157056 h 157056"/>
                <a:gd name="connsiteX3" fmla="*/ 19050 w 628599"/>
                <a:gd name="connsiteY3" fmla="*/ 61806 h 157056"/>
                <a:gd name="connsiteX4" fmla="*/ 0 w 628599"/>
                <a:gd name="connsiteY4" fmla="*/ 0 h 157056"/>
                <a:gd name="connsiteX0" fmla="*/ 0 w 704799"/>
                <a:gd name="connsiteY0" fmla="*/ 0 h 172931"/>
                <a:gd name="connsiteX1" fmla="*/ 62859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79375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704799"/>
                <a:gd name="connsiteY0" fmla="*/ 0 h 172931"/>
                <a:gd name="connsiteX1" fmla="*/ 698449 w 704799"/>
                <a:gd name="connsiteY1" fmla="*/ 95250 h 172931"/>
                <a:gd name="connsiteX2" fmla="*/ 704799 w 704799"/>
                <a:gd name="connsiteY2" fmla="*/ 172931 h 172931"/>
                <a:gd name="connsiteX3" fmla="*/ 19050 w 704799"/>
                <a:gd name="connsiteY3" fmla="*/ 61806 h 172931"/>
                <a:gd name="connsiteX4" fmla="*/ 0 w 704799"/>
                <a:gd name="connsiteY4" fmla="*/ 0 h 172931"/>
                <a:gd name="connsiteX0" fmla="*/ 0 w 695274"/>
                <a:gd name="connsiteY0" fmla="*/ 0 h 169756"/>
                <a:gd name="connsiteX1" fmla="*/ 688924 w 695274"/>
                <a:gd name="connsiteY1" fmla="*/ 92075 h 169756"/>
                <a:gd name="connsiteX2" fmla="*/ 695274 w 695274"/>
                <a:gd name="connsiteY2" fmla="*/ 169756 h 169756"/>
                <a:gd name="connsiteX3" fmla="*/ 9525 w 695274"/>
                <a:gd name="connsiteY3" fmla="*/ 58631 h 169756"/>
                <a:gd name="connsiteX4" fmla="*/ 0 w 695274"/>
                <a:gd name="connsiteY4" fmla="*/ 0 h 169756"/>
                <a:gd name="connsiteX0" fmla="*/ 3175 w 698449"/>
                <a:gd name="connsiteY0" fmla="*/ 0 h 169756"/>
                <a:gd name="connsiteX1" fmla="*/ 692099 w 698449"/>
                <a:gd name="connsiteY1" fmla="*/ 92075 h 169756"/>
                <a:gd name="connsiteX2" fmla="*/ 698449 w 698449"/>
                <a:gd name="connsiteY2" fmla="*/ 169756 h 169756"/>
                <a:gd name="connsiteX3" fmla="*/ 0 w 698449"/>
                <a:gd name="connsiteY3" fmla="*/ 58631 h 169756"/>
                <a:gd name="connsiteX4" fmla="*/ 3175 w 698449"/>
                <a:gd name="connsiteY4" fmla="*/ 0 h 169756"/>
                <a:gd name="connsiteX0" fmla="*/ 3175 w 698449"/>
                <a:gd name="connsiteY0" fmla="*/ 105568 h 275324"/>
                <a:gd name="connsiteX1" fmla="*/ 684956 w 698449"/>
                <a:gd name="connsiteY1" fmla="*/ 0 h 275324"/>
                <a:gd name="connsiteX2" fmla="*/ 698449 w 698449"/>
                <a:gd name="connsiteY2" fmla="*/ 275324 h 275324"/>
                <a:gd name="connsiteX3" fmla="*/ 0 w 698449"/>
                <a:gd name="connsiteY3" fmla="*/ 164199 h 275324"/>
                <a:gd name="connsiteX4" fmla="*/ 3175 w 698449"/>
                <a:gd name="connsiteY4" fmla="*/ 105568 h 275324"/>
                <a:gd name="connsiteX0" fmla="*/ 3175 w 686543"/>
                <a:gd name="connsiteY0" fmla="*/ 105568 h 164199"/>
                <a:gd name="connsiteX1" fmla="*/ 684956 w 686543"/>
                <a:gd name="connsiteY1" fmla="*/ 0 h 164199"/>
                <a:gd name="connsiteX2" fmla="*/ 686543 w 686543"/>
                <a:gd name="connsiteY2" fmla="*/ 70536 h 164199"/>
                <a:gd name="connsiteX3" fmla="*/ 0 w 686543"/>
                <a:gd name="connsiteY3" fmla="*/ 164199 h 164199"/>
                <a:gd name="connsiteX4" fmla="*/ 3175 w 686543"/>
                <a:gd name="connsiteY4" fmla="*/ 105568 h 164199"/>
                <a:gd name="connsiteX0" fmla="*/ 3175 w 686543"/>
                <a:gd name="connsiteY0" fmla="*/ 105568 h 168961"/>
                <a:gd name="connsiteX1" fmla="*/ 684956 w 686543"/>
                <a:gd name="connsiteY1" fmla="*/ 0 h 168961"/>
                <a:gd name="connsiteX2" fmla="*/ 686543 w 686543"/>
                <a:gd name="connsiteY2" fmla="*/ 70536 h 168961"/>
                <a:gd name="connsiteX3" fmla="*/ 0 w 686543"/>
                <a:gd name="connsiteY3" fmla="*/ 168961 h 168961"/>
                <a:gd name="connsiteX4" fmla="*/ 3175 w 686543"/>
                <a:gd name="connsiteY4" fmla="*/ 105568 h 168961"/>
                <a:gd name="connsiteX0" fmla="*/ 0 w 690511"/>
                <a:gd name="connsiteY0" fmla="*/ 105568 h 168961"/>
                <a:gd name="connsiteX1" fmla="*/ 688924 w 690511"/>
                <a:gd name="connsiteY1" fmla="*/ 0 h 168961"/>
                <a:gd name="connsiteX2" fmla="*/ 690511 w 690511"/>
                <a:gd name="connsiteY2" fmla="*/ 70536 h 168961"/>
                <a:gd name="connsiteX3" fmla="*/ 3968 w 690511"/>
                <a:gd name="connsiteY3" fmla="*/ 168961 h 168961"/>
                <a:gd name="connsiteX4" fmla="*/ 0 w 690511"/>
                <a:gd name="connsiteY4" fmla="*/ 105568 h 1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11" h="168961">
                  <a:moveTo>
                    <a:pt x="0" y="105568"/>
                  </a:moveTo>
                  <a:lnTo>
                    <a:pt x="688924" y="0"/>
                  </a:lnTo>
                  <a:lnTo>
                    <a:pt x="690511" y="70536"/>
                  </a:lnTo>
                  <a:lnTo>
                    <a:pt x="3968" y="168961"/>
                  </a:lnTo>
                  <a:lnTo>
                    <a:pt x="0" y="105568"/>
                  </a:lnTo>
                  <a:close/>
                </a:path>
              </a:pathLst>
            </a:custGeom>
            <a:solidFill>
              <a:srgbClr val="DAA36D"/>
            </a:solidFill>
            <a:ln w="28575">
              <a:solidFill>
                <a:srgbClr val="DAA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78A8490-0E45-4B76-9B99-C385E6C886D0}"/>
                </a:ext>
              </a:extLst>
            </p:cNvPr>
            <p:cNvSpPr/>
            <p:nvPr/>
          </p:nvSpPr>
          <p:spPr>
            <a:xfrm>
              <a:off x="8583786" y="1759934"/>
              <a:ext cx="88029" cy="3537201"/>
            </a:xfrm>
            <a:prstGeom prst="roundRect">
              <a:avLst/>
            </a:prstGeom>
            <a:solidFill>
              <a:srgbClr val="44180D"/>
            </a:solidFill>
            <a:ln>
              <a:solidFill>
                <a:srgbClr val="441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BF00FA-F296-47DF-A0B2-49684FD76609}"/>
              </a:ext>
            </a:extLst>
          </p:cNvPr>
          <p:cNvGrpSpPr/>
          <p:nvPr/>
        </p:nvGrpSpPr>
        <p:grpSpPr>
          <a:xfrm>
            <a:off x="2830758" y="1072341"/>
            <a:ext cx="3705924" cy="2498151"/>
            <a:chOff x="3441335" y="1810034"/>
            <a:chExt cx="5274823" cy="35557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A445C7-0FB9-4A76-AC9A-F8F7C3C0E618}"/>
                </a:ext>
              </a:extLst>
            </p:cNvPr>
            <p:cNvSpPr/>
            <p:nvPr/>
          </p:nvSpPr>
          <p:spPr>
            <a:xfrm>
              <a:off x="3441335" y="1933555"/>
              <a:ext cx="5274823" cy="3278525"/>
            </a:xfrm>
            <a:prstGeom prst="rect">
              <a:avLst/>
            </a:prstGeom>
            <a:noFill/>
            <a:ln w="2032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8000">
                    <a:srgbClr val="DAA36D"/>
                  </a:gs>
                  <a:gs pos="70000">
                    <a:srgbClr val="44180D"/>
                  </a:gs>
                  <a:gs pos="100000">
                    <a:srgbClr val="DAA36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ED67489-8B8C-4B6D-A624-B54013C4D1AE}"/>
                </a:ext>
              </a:extLst>
            </p:cNvPr>
            <p:cNvGrpSpPr/>
            <p:nvPr/>
          </p:nvGrpSpPr>
          <p:grpSpPr>
            <a:xfrm>
              <a:off x="7900420" y="1810034"/>
              <a:ext cx="801657" cy="3537201"/>
              <a:chOff x="7870158" y="1759934"/>
              <a:chExt cx="801657" cy="3537201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69A82238-8A26-4A29-BD72-3743386CCBF3}"/>
                  </a:ext>
                </a:extLst>
              </p:cNvPr>
              <p:cNvSpPr/>
              <p:nvPr/>
            </p:nvSpPr>
            <p:spPr>
              <a:xfrm flipV="1">
                <a:off x="7886396" y="4880271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44">
                <a:extLst>
                  <a:ext uri="{FF2B5EF4-FFF2-40B4-BE49-F238E27FC236}">
                    <a16:creationId xmlns:a16="http://schemas.microsoft.com/office/drawing/2014/main" id="{0BE2596C-A6E5-48A5-935A-3331714B4596}"/>
                  </a:ext>
                </a:extLst>
              </p:cNvPr>
              <p:cNvSpPr/>
              <p:nvPr/>
            </p:nvSpPr>
            <p:spPr>
              <a:xfrm flipV="1">
                <a:off x="7886905" y="4891513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552E0-85D7-4C2C-A2D7-E7C804EC03BE}"/>
                  </a:ext>
                </a:extLst>
              </p:cNvPr>
              <p:cNvSpPr/>
              <p:nvPr/>
            </p:nvSpPr>
            <p:spPr>
              <a:xfrm>
                <a:off x="7873374" y="2109940"/>
                <a:ext cx="45719" cy="2755894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7EB3EFA-837F-4DA5-A656-657F1F27C417}"/>
                  </a:ext>
                </a:extLst>
              </p:cNvPr>
              <p:cNvSpPr/>
              <p:nvPr/>
            </p:nvSpPr>
            <p:spPr>
              <a:xfrm>
                <a:off x="8229817" y="2042162"/>
                <a:ext cx="48566" cy="2927507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D8B5D3F-D168-487F-BB6E-C8AC60B36AF3}"/>
                  </a:ext>
                </a:extLst>
              </p:cNvPr>
              <p:cNvSpPr/>
              <p:nvPr/>
            </p:nvSpPr>
            <p:spPr>
              <a:xfrm>
                <a:off x="8172723" y="2006256"/>
                <a:ext cx="77563" cy="3045375"/>
              </a:xfrm>
              <a:prstGeom prst="rect">
                <a:avLst/>
              </a:prstGeom>
              <a:solidFill>
                <a:srgbClr val="DAA36D"/>
              </a:solidFill>
              <a:ln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44">
                <a:extLst>
                  <a:ext uri="{FF2B5EF4-FFF2-40B4-BE49-F238E27FC236}">
                    <a16:creationId xmlns:a16="http://schemas.microsoft.com/office/drawing/2014/main" id="{1EA09296-F116-4E13-BDC8-860DCA6E8FD5}"/>
                  </a:ext>
                </a:extLst>
              </p:cNvPr>
              <p:cNvSpPr/>
              <p:nvPr/>
            </p:nvSpPr>
            <p:spPr>
              <a:xfrm>
                <a:off x="7883127" y="1864720"/>
                <a:ext cx="673974" cy="347640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42508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37185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29199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29199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44180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2">
                <a:extLst>
                  <a:ext uri="{FF2B5EF4-FFF2-40B4-BE49-F238E27FC236}">
                    <a16:creationId xmlns:a16="http://schemas.microsoft.com/office/drawing/2014/main" id="{7F1CE9D1-78A7-4FC1-AF26-6988E8B93D98}"/>
                  </a:ext>
                </a:extLst>
              </p:cNvPr>
              <p:cNvSpPr/>
              <p:nvPr/>
            </p:nvSpPr>
            <p:spPr>
              <a:xfrm>
                <a:off x="7883235" y="3002890"/>
                <a:ext cx="690511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2">
                <a:extLst>
                  <a:ext uri="{FF2B5EF4-FFF2-40B4-BE49-F238E27FC236}">
                    <a16:creationId xmlns:a16="http://schemas.microsoft.com/office/drawing/2014/main" id="{5FA1C1BD-EF27-4EA9-9699-49A1E5096535}"/>
                  </a:ext>
                </a:extLst>
              </p:cNvPr>
              <p:cNvSpPr/>
              <p:nvPr/>
            </p:nvSpPr>
            <p:spPr>
              <a:xfrm>
                <a:off x="7874015" y="4066662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42">
                <a:extLst>
                  <a:ext uri="{FF2B5EF4-FFF2-40B4-BE49-F238E27FC236}">
                    <a16:creationId xmlns:a16="http://schemas.microsoft.com/office/drawing/2014/main" id="{C423CFAF-DB8F-4DC6-B3FF-E34F4DBCC36C}"/>
                  </a:ext>
                </a:extLst>
              </p:cNvPr>
              <p:cNvSpPr/>
              <p:nvPr/>
            </p:nvSpPr>
            <p:spPr>
              <a:xfrm>
                <a:off x="7870158" y="1802049"/>
                <a:ext cx="710801" cy="3457256"/>
              </a:xfrm>
              <a:custGeom>
                <a:avLst/>
                <a:gdLst>
                  <a:gd name="connsiteX0" fmla="*/ 0 w 658413"/>
                  <a:gd name="connsiteY0" fmla="*/ 0 h 45719"/>
                  <a:gd name="connsiteX1" fmla="*/ 658413 w 658413"/>
                  <a:gd name="connsiteY1" fmla="*/ 0 h 45719"/>
                  <a:gd name="connsiteX2" fmla="*/ 658413 w 658413"/>
                  <a:gd name="connsiteY2" fmla="*/ 45719 h 45719"/>
                  <a:gd name="connsiteX3" fmla="*/ 0 w 658413"/>
                  <a:gd name="connsiteY3" fmla="*/ 45719 h 45719"/>
                  <a:gd name="connsiteX4" fmla="*/ 0 w 658413"/>
                  <a:gd name="connsiteY4" fmla="*/ 0 h 45719"/>
                  <a:gd name="connsiteX0" fmla="*/ 0 w 710801"/>
                  <a:gd name="connsiteY0" fmla="*/ 242887 h 288606"/>
                  <a:gd name="connsiteX1" fmla="*/ 710801 w 710801"/>
                  <a:gd name="connsiteY1" fmla="*/ 0 h 288606"/>
                  <a:gd name="connsiteX2" fmla="*/ 658413 w 710801"/>
                  <a:gd name="connsiteY2" fmla="*/ 288606 h 288606"/>
                  <a:gd name="connsiteX3" fmla="*/ 0 w 710801"/>
                  <a:gd name="connsiteY3" fmla="*/ 288606 h 288606"/>
                  <a:gd name="connsiteX4" fmla="*/ 0 w 710801"/>
                  <a:gd name="connsiteY4" fmla="*/ 242887 h 288606"/>
                  <a:gd name="connsiteX0" fmla="*/ 0 w 710801"/>
                  <a:gd name="connsiteY0" fmla="*/ 242887 h 1336356"/>
                  <a:gd name="connsiteX1" fmla="*/ 710801 w 710801"/>
                  <a:gd name="connsiteY1" fmla="*/ 0 h 1336356"/>
                  <a:gd name="connsiteX2" fmla="*/ 701276 w 710801"/>
                  <a:gd name="connsiteY2" fmla="*/ 1336356 h 1336356"/>
                  <a:gd name="connsiteX3" fmla="*/ 0 w 710801"/>
                  <a:gd name="connsiteY3" fmla="*/ 288606 h 1336356"/>
                  <a:gd name="connsiteX4" fmla="*/ 0 w 710801"/>
                  <a:gd name="connsiteY4" fmla="*/ 242887 h 1336356"/>
                  <a:gd name="connsiteX0" fmla="*/ 0 w 710801"/>
                  <a:gd name="connsiteY0" fmla="*/ 242887 h 1360169"/>
                  <a:gd name="connsiteX1" fmla="*/ 710801 w 710801"/>
                  <a:gd name="connsiteY1" fmla="*/ 0 h 1360169"/>
                  <a:gd name="connsiteX2" fmla="*/ 701276 w 710801"/>
                  <a:gd name="connsiteY2" fmla="*/ 1336356 h 1360169"/>
                  <a:gd name="connsiteX3" fmla="*/ 14288 w 710801"/>
                  <a:gd name="connsiteY3" fmla="*/ 1360169 h 1360169"/>
                  <a:gd name="connsiteX4" fmla="*/ 0 w 710801"/>
                  <a:gd name="connsiteY4" fmla="*/ 242887 h 1360169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56826 w 710801"/>
                  <a:gd name="connsiteY2" fmla="*/ 3457256 h 3457256"/>
                  <a:gd name="connsiteX3" fmla="*/ 14288 w 710801"/>
                  <a:gd name="connsiteY3" fmla="*/ 1360169 h 3457256"/>
                  <a:gd name="connsiteX4" fmla="*/ 0 w 710801"/>
                  <a:gd name="connsiteY4" fmla="*/ 242887 h 3457256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56826 w 710801"/>
                  <a:gd name="connsiteY2" fmla="*/ 3457256 h 3457256"/>
                  <a:gd name="connsiteX3" fmla="*/ 14288 w 710801"/>
                  <a:gd name="connsiteY3" fmla="*/ 3214369 h 3457256"/>
                  <a:gd name="connsiteX4" fmla="*/ 0 w 710801"/>
                  <a:gd name="connsiteY4" fmla="*/ 242887 h 3457256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94926 w 710801"/>
                  <a:gd name="connsiteY2" fmla="*/ 3457256 h 3457256"/>
                  <a:gd name="connsiteX3" fmla="*/ 14288 w 710801"/>
                  <a:gd name="connsiteY3" fmla="*/ 3214369 h 3457256"/>
                  <a:gd name="connsiteX4" fmla="*/ 0 w 710801"/>
                  <a:gd name="connsiteY4" fmla="*/ 242887 h 345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0801" h="3457256">
                    <a:moveTo>
                      <a:pt x="0" y="242887"/>
                    </a:moveTo>
                    <a:lnTo>
                      <a:pt x="710801" y="0"/>
                    </a:lnTo>
                    <a:cubicBezTo>
                      <a:pt x="705509" y="1152419"/>
                      <a:pt x="700218" y="2304837"/>
                      <a:pt x="694926" y="3457256"/>
                    </a:cubicBezTo>
                    <a:lnTo>
                      <a:pt x="14288" y="3214369"/>
                    </a:lnTo>
                    <a:cubicBezTo>
                      <a:pt x="9525" y="2223875"/>
                      <a:pt x="4763" y="1233381"/>
                      <a:pt x="0" y="242887"/>
                    </a:cubicBezTo>
                    <a:close/>
                  </a:path>
                </a:pathLst>
              </a:custGeom>
              <a:noFill/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44">
                <a:extLst>
                  <a:ext uri="{FF2B5EF4-FFF2-40B4-BE49-F238E27FC236}">
                    <a16:creationId xmlns:a16="http://schemas.microsoft.com/office/drawing/2014/main" id="{88970F4A-7222-4FB7-AC67-59E5A6772187}"/>
                  </a:ext>
                </a:extLst>
              </p:cNvPr>
              <p:cNvSpPr/>
              <p:nvPr/>
            </p:nvSpPr>
            <p:spPr>
              <a:xfrm>
                <a:off x="7883127" y="1811947"/>
                <a:ext cx="701128" cy="388619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50494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AE08589E-BE00-4677-A913-14627B2AC7A4}"/>
                  </a:ext>
                </a:extLst>
              </p:cNvPr>
              <p:cNvSpPr/>
              <p:nvPr/>
            </p:nvSpPr>
            <p:spPr>
              <a:xfrm>
                <a:off x="7873681" y="4053226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AA36D"/>
              </a:solidFill>
              <a:ln w="28575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2">
                <a:extLst>
                  <a:ext uri="{FF2B5EF4-FFF2-40B4-BE49-F238E27FC236}">
                    <a16:creationId xmlns:a16="http://schemas.microsoft.com/office/drawing/2014/main" id="{5829629D-F6AE-4034-A523-E396C17DDC3B}"/>
                  </a:ext>
                </a:extLst>
              </p:cNvPr>
              <p:cNvSpPr/>
              <p:nvPr/>
            </p:nvSpPr>
            <p:spPr>
              <a:xfrm>
                <a:off x="7879159" y="2989489"/>
                <a:ext cx="690511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DAA36D"/>
              </a:solidFill>
              <a:ln w="28575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5ED09344-FAA0-4E26-9B16-4A1A132A0E94}"/>
                  </a:ext>
                </a:extLst>
              </p:cNvPr>
              <p:cNvSpPr/>
              <p:nvPr/>
            </p:nvSpPr>
            <p:spPr>
              <a:xfrm>
                <a:off x="8583786" y="1759934"/>
                <a:ext cx="88029" cy="3537201"/>
              </a:xfrm>
              <a:prstGeom prst="round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009378B-0F69-4FB7-BFFB-98488752F41B}"/>
                </a:ext>
              </a:extLst>
            </p:cNvPr>
            <p:cNvGrpSpPr/>
            <p:nvPr/>
          </p:nvGrpSpPr>
          <p:grpSpPr>
            <a:xfrm flipH="1">
              <a:off x="3496259" y="1828574"/>
              <a:ext cx="801657" cy="3537201"/>
              <a:chOff x="7870158" y="1759934"/>
              <a:chExt cx="801657" cy="353720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537BBE4-C432-4072-9934-144D2F25C7E6}"/>
                  </a:ext>
                </a:extLst>
              </p:cNvPr>
              <p:cNvSpPr/>
              <p:nvPr/>
            </p:nvSpPr>
            <p:spPr>
              <a:xfrm flipV="1">
                <a:off x="7886396" y="4880271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4">
                <a:extLst>
                  <a:ext uri="{FF2B5EF4-FFF2-40B4-BE49-F238E27FC236}">
                    <a16:creationId xmlns:a16="http://schemas.microsoft.com/office/drawing/2014/main" id="{50F8FACB-0626-4690-96CF-9724891BA07E}"/>
                  </a:ext>
                </a:extLst>
              </p:cNvPr>
              <p:cNvSpPr/>
              <p:nvPr/>
            </p:nvSpPr>
            <p:spPr>
              <a:xfrm flipV="1">
                <a:off x="7886905" y="4891513"/>
                <a:ext cx="686841" cy="357204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59080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59080 h 388619"/>
                  <a:gd name="connsiteX0" fmla="*/ 0 w 701128"/>
                  <a:gd name="connsiteY0" fmla="*/ 269874 h 399413"/>
                  <a:gd name="connsiteX1" fmla="*/ 663028 w 701128"/>
                  <a:gd name="connsiteY1" fmla="*/ 0 h 399413"/>
                  <a:gd name="connsiteX2" fmla="*/ 701128 w 701128"/>
                  <a:gd name="connsiteY2" fmla="*/ 161288 h 399413"/>
                  <a:gd name="connsiteX3" fmla="*/ 9525 w 701128"/>
                  <a:gd name="connsiteY3" fmla="*/ 399413 h 399413"/>
                  <a:gd name="connsiteX4" fmla="*/ 0 w 701128"/>
                  <a:gd name="connsiteY4" fmla="*/ 269874 h 399413"/>
                  <a:gd name="connsiteX0" fmla="*/ 0 w 686841"/>
                  <a:gd name="connsiteY0" fmla="*/ 269874 h 399413"/>
                  <a:gd name="connsiteX1" fmla="*/ 663028 w 686841"/>
                  <a:gd name="connsiteY1" fmla="*/ 0 h 399413"/>
                  <a:gd name="connsiteX2" fmla="*/ 686841 w 686841"/>
                  <a:gd name="connsiteY2" fmla="*/ 172082 h 399413"/>
                  <a:gd name="connsiteX3" fmla="*/ 9525 w 686841"/>
                  <a:gd name="connsiteY3" fmla="*/ 399413 h 399413"/>
                  <a:gd name="connsiteX4" fmla="*/ 0 w 686841"/>
                  <a:gd name="connsiteY4" fmla="*/ 269874 h 399413"/>
                  <a:gd name="connsiteX0" fmla="*/ 0 w 686841"/>
                  <a:gd name="connsiteY0" fmla="*/ 275272 h 404811"/>
                  <a:gd name="connsiteX1" fmla="*/ 682078 w 686841"/>
                  <a:gd name="connsiteY1" fmla="*/ 0 h 404811"/>
                  <a:gd name="connsiteX2" fmla="*/ 686841 w 686841"/>
                  <a:gd name="connsiteY2" fmla="*/ 177480 h 404811"/>
                  <a:gd name="connsiteX3" fmla="*/ 9525 w 686841"/>
                  <a:gd name="connsiteY3" fmla="*/ 404811 h 404811"/>
                  <a:gd name="connsiteX4" fmla="*/ 0 w 686841"/>
                  <a:gd name="connsiteY4" fmla="*/ 275272 h 40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841" h="404811">
                    <a:moveTo>
                      <a:pt x="0" y="275272"/>
                    </a:moveTo>
                    <a:lnTo>
                      <a:pt x="682078" y="0"/>
                    </a:lnTo>
                    <a:lnTo>
                      <a:pt x="686841" y="177480"/>
                    </a:lnTo>
                    <a:lnTo>
                      <a:pt x="9525" y="404811"/>
                    </a:lnTo>
                    <a:lnTo>
                      <a:pt x="0" y="275272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6A7FE0E-8EBB-45A2-BC49-9258F3BB0052}"/>
                  </a:ext>
                </a:extLst>
              </p:cNvPr>
              <p:cNvSpPr/>
              <p:nvPr/>
            </p:nvSpPr>
            <p:spPr>
              <a:xfrm>
                <a:off x="7873374" y="2109940"/>
                <a:ext cx="45719" cy="2755894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B118B4C-D773-41B5-B171-65F88FD32F36}"/>
                  </a:ext>
                </a:extLst>
              </p:cNvPr>
              <p:cNvSpPr/>
              <p:nvPr/>
            </p:nvSpPr>
            <p:spPr>
              <a:xfrm>
                <a:off x="8229817" y="2042162"/>
                <a:ext cx="48566" cy="2927507"/>
              </a:xfrm>
              <a:prstGeom prst="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63CF990-09E5-4C64-ABF0-F420FEFCAE59}"/>
                  </a:ext>
                </a:extLst>
              </p:cNvPr>
              <p:cNvSpPr/>
              <p:nvPr/>
            </p:nvSpPr>
            <p:spPr>
              <a:xfrm>
                <a:off x="8172723" y="2006256"/>
                <a:ext cx="77563" cy="3045375"/>
              </a:xfrm>
              <a:prstGeom prst="rect">
                <a:avLst/>
              </a:prstGeom>
              <a:solidFill>
                <a:srgbClr val="DAA36D"/>
              </a:solidFill>
              <a:ln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21DF0970-4C89-4F52-818D-8A18041280D6}"/>
                  </a:ext>
                </a:extLst>
              </p:cNvPr>
              <p:cNvSpPr/>
              <p:nvPr/>
            </p:nvSpPr>
            <p:spPr>
              <a:xfrm>
                <a:off x="7883127" y="1864720"/>
                <a:ext cx="673974" cy="347640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42508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37185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29199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29199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44180D"/>
              </a:solidFill>
              <a:ln w="38100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62">
                <a:extLst>
                  <a:ext uri="{FF2B5EF4-FFF2-40B4-BE49-F238E27FC236}">
                    <a16:creationId xmlns:a16="http://schemas.microsoft.com/office/drawing/2014/main" id="{C5BEB766-15C8-4B15-9C23-A0EF69A2A952}"/>
                  </a:ext>
                </a:extLst>
              </p:cNvPr>
              <p:cNvSpPr/>
              <p:nvPr/>
            </p:nvSpPr>
            <p:spPr>
              <a:xfrm>
                <a:off x="7883235" y="3002890"/>
                <a:ext cx="690511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62">
                <a:extLst>
                  <a:ext uri="{FF2B5EF4-FFF2-40B4-BE49-F238E27FC236}">
                    <a16:creationId xmlns:a16="http://schemas.microsoft.com/office/drawing/2014/main" id="{D5A8ABE2-F3E8-4A69-910D-885FC8D77E26}"/>
                  </a:ext>
                </a:extLst>
              </p:cNvPr>
              <p:cNvSpPr/>
              <p:nvPr/>
            </p:nvSpPr>
            <p:spPr>
              <a:xfrm>
                <a:off x="7874015" y="4066662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44180D"/>
              </a:solidFill>
              <a:ln w="28575"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42">
                <a:extLst>
                  <a:ext uri="{FF2B5EF4-FFF2-40B4-BE49-F238E27FC236}">
                    <a16:creationId xmlns:a16="http://schemas.microsoft.com/office/drawing/2014/main" id="{D4702158-2086-42E4-BD07-7780DB3FA456}"/>
                  </a:ext>
                </a:extLst>
              </p:cNvPr>
              <p:cNvSpPr/>
              <p:nvPr/>
            </p:nvSpPr>
            <p:spPr>
              <a:xfrm>
                <a:off x="7870158" y="1802049"/>
                <a:ext cx="710801" cy="3457256"/>
              </a:xfrm>
              <a:custGeom>
                <a:avLst/>
                <a:gdLst>
                  <a:gd name="connsiteX0" fmla="*/ 0 w 658413"/>
                  <a:gd name="connsiteY0" fmla="*/ 0 h 45719"/>
                  <a:gd name="connsiteX1" fmla="*/ 658413 w 658413"/>
                  <a:gd name="connsiteY1" fmla="*/ 0 h 45719"/>
                  <a:gd name="connsiteX2" fmla="*/ 658413 w 658413"/>
                  <a:gd name="connsiteY2" fmla="*/ 45719 h 45719"/>
                  <a:gd name="connsiteX3" fmla="*/ 0 w 658413"/>
                  <a:gd name="connsiteY3" fmla="*/ 45719 h 45719"/>
                  <a:gd name="connsiteX4" fmla="*/ 0 w 658413"/>
                  <a:gd name="connsiteY4" fmla="*/ 0 h 45719"/>
                  <a:gd name="connsiteX0" fmla="*/ 0 w 710801"/>
                  <a:gd name="connsiteY0" fmla="*/ 242887 h 288606"/>
                  <a:gd name="connsiteX1" fmla="*/ 710801 w 710801"/>
                  <a:gd name="connsiteY1" fmla="*/ 0 h 288606"/>
                  <a:gd name="connsiteX2" fmla="*/ 658413 w 710801"/>
                  <a:gd name="connsiteY2" fmla="*/ 288606 h 288606"/>
                  <a:gd name="connsiteX3" fmla="*/ 0 w 710801"/>
                  <a:gd name="connsiteY3" fmla="*/ 288606 h 288606"/>
                  <a:gd name="connsiteX4" fmla="*/ 0 w 710801"/>
                  <a:gd name="connsiteY4" fmla="*/ 242887 h 288606"/>
                  <a:gd name="connsiteX0" fmla="*/ 0 w 710801"/>
                  <a:gd name="connsiteY0" fmla="*/ 242887 h 1336356"/>
                  <a:gd name="connsiteX1" fmla="*/ 710801 w 710801"/>
                  <a:gd name="connsiteY1" fmla="*/ 0 h 1336356"/>
                  <a:gd name="connsiteX2" fmla="*/ 701276 w 710801"/>
                  <a:gd name="connsiteY2" fmla="*/ 1336356 h 1336356"/>
                  <a:gd name="connsiteX3" fmla="*/ 0 w 710801"/>
                  <a:gd name="connsiteY3" fmla="*/ 288606 h 1336356"/>
                  <a:gd name="connsiteX4" fmla="*/ 0 w 710801"/>
                  <a:gd name="connsiteY4" fmla="*/ 242887 h 1336356"/>
                  <a:gd name="connsiteX0" fmla="*/ 0 w 710801"/>
                  <a:gd name="connsiteY0" fmla="*/ 242887 h 1360169"/>
                  <a:gd name="connsiteX1" fmla="*/ 710801 w 710801"/>
                  <a:gd name="connsiteY1" fmla="*/ 0 h 1360169"/>
                  <a:gd name="connsiteX2" fmla="*/ 701276 w 710801"/>
                  <a:gd name="connsiteY2" fmla="*/ 1336356 h 1360169"/>
                  <a:gd name="connsiteX3" fmla="*/ 14288 w 710801"/>
                  <a:gd name="connsiteY3" fmla="*/ 1360169 h 1360169"/>
                  <a:gd name="connsiteX4" fmla="*/ 0 w 710801"/>
                  <a:gd name="connsiteY4" fmla="*/ 242887 h 1360169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56826 w 710801"/>
                  <a:gd name="connsiteY2" fmla="*/ 3457256 h 3457256"/>
                  <a:gd name="connsiteX3" fmla="*/ 14288 w 710801"/>
                  <a:gd name="connsiteY3" fmla="*/ 1360169 h 3457256"/>
                  <a:gd name="connsiteX4" fmla="*/ 0 w 710801"/>
                  <a:gd name="connsiteY4" fmla="*/ 242887 h 3457256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56826 w 710801"/>
                  <a:gd name="connsiteY2" fmla="*/ 3457256 h 3457256"/>
                  <a:gd name="connsiteX3" fmla="*/ 14288 w 710801"/>
                  <a:gd name="connsiteY3" fmla="*/ 3214369 h 3457256"/>
                  <a:gd name="connsiteX4" fmla="*/ 0 w 710801"/>
                  <a:gd name="connsiteY4" fmla="*/ 242887 h 3457256"/>
                  <a:gd name="connsiteX0" fmla="*/ 0 w 710801"/>
                  <a:gd name="connsiteY0" fmla="*/ 242887 h 3457256"/>
                  <a:gd name="connsiteX1" fmla="*/ 710801 w 710801"/>
                  <a:gd name="connsiteY1" fmla="*/ 0 h 3457256"/>
                  <a:gd name="connsiteX2" fmla="*/ 694926 w 710801"/>
                  <a:gd name="connsiteY2" fmla="*/ 3457256 h 3457256"/>
                  <a:gd name="connsiteX3" fmla="*/ 14288 w 710801"/>
                  <a:gd name="connsiteY3" fmla="*/ 3214369 h 3457256"/>
                  <a:gd name="connsiteX4" fmla="*/ 0 w 710801"/>
                  <a:gd name="connsiteY4" fmla="*/ 242887 h 345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0801" h="3457256">
                    <a:moveTo>
                      <a:pt x="0" y="242887"/>
                    </a:moveTo>
                    <a:lnTo>
                      <a:pt x="710801" y="0"/>
                    </a:lnTo>
                    <a:cubicBezTo>
                      <a:pt x="705509" y="1152419"/>
                      <a:pt x="700218" y="2304837"/>
                      <a:pt x="694926" y="3457256"/>
                    </a:cubicBezTo>
                    <a:lnTo>
                      <a:pt x="14288" y="3214369"/>
                    </a:lnTo>
                    <a:cubicBezTo>
                      <a:pt x="9525" y="2223875"/>
                      <a:pt x="4763" y="1233381"/>
                      <a:pt x="0" y="242887"/>
                    </a:cubicBezTo>
                    <a:close/>
                  </a:path>
                </a:pathLst>
              </a:custGeom>
              <a:noFill/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FBBE44A7-A3BF-43C9-8B38-3A9B18AA2292}"/>
                  </a:ext>
                </a:extLst>
              </p:cNvPr>
              <p:cNvSpPr/>
              <p:nvPr/>
            </p:nvSpPr>
            <p:spPr>
              <a:xfrm>
                <a:off x="7883127" y="1811947"/>
                <a:ext cx="701128" cy="388619"/>
              </a:xfrm>
              <a:custGeom>
                <a:avLst/>
                <a:gdLst>
                  <a:gd name="connsiteX0" fmla="*/ 0 w 391565"/>
                  <a:gd name="connsiteY0" fmla="*/ 0 h 45719"/>
                  <a:gd name="connsiteX1" fmla="*/ 391565 w 391565"/>
                  <a:gd name="connsiteY1" fmla="*/ 0 h 45719"/>
                  <a:gd name="connsiteX2" fmla="*/ 391565 w 391565"/>
                  <a:gd name="connsiteY2" fmla="*/ 45719 h 45719"/>
                  <a:gd name="connsiteX3" fmla="*/ 0 w 391565"/>
                  <a:gd name="connsiteY3" fmla="*/ 45719 h 45719"/>
                  <a:gd name="connsiteX4" fmla="*/ 0 w 391565"/>
                  <a:gd name="connsiteY4" fmla="*/ 0 h 45719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391565 w 701128"/>
                  <a:gd name="connsiteY2" fmla="*/ 288607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288607"/>
                  <a:gd name="connsiteX1" fmla="*/ 701128 w 701128"/>
                  <a:gd name="connsiteY1" fmla="*/ 0 h 288607"/>
                  <a:gd name="connsiteX2" fmla="*/ 696365 w 701128"/>
                  <a:gd name="connsiteY2" fmla="*/ 126682 h 288607"/>
                  <a:gd name="connsiteX3" fmla="*/ 0 w 701128"/>
                  <a:gd name="connsiteY3" fmla="*/ 288607 h 288607"/>
                  <a:gd name="connsiteX4" fmla="*/ 0 w 701128"/>
                  <a:gd name="connsiteY4" fmla="*/ 242888 h 288607"/>
                  <a:gd name="connsiteX0" fmla="*/ 0 w 701128"/>
                  <a:gd name="connsiteY0" fmla="*/ 242888 h 374332"/>
                  <a:gd name="connsiteX1" fmla="*/ 701128 w 701128"/>
                  <a:gd name="connsiteY1" fmla="*/ 0 h 374332"/>
                  <a:gd name="connsiteX2" fmla="*/ 696365 w 701128"/>
                  <a:gd name="connsiteY2" fmla="*/ 126682 h 374332"/>
                  <a:gd name="connsiteX3" fmla="*/ 9525 w 701128"/>
                  <a:gd name="connsiteY3" fmla="*/ 374332 h 374332"/>
                  <a:gd name="connsiteX4" fmla="*/ 0 w 701128"/>
                  <a:gd name="connsiteY4" fmla="*/ 242888 h 37433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696365 w 701128"/>
                  <a:gd name="connsiteY2" fmla="*/ 126682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93382"/>
                  <a:gd name="connsiteX1" fmla="*/ 701128 w 701128"/>
                  <a:gd name="connsiteY1" fmla="*/ 0 h 393382"/>
                  <a:gd name="connsiteX2" fmla="*/ 701128 w 701128"/>
                  <a:gd name="connsiteY2" fmla="*/ 150494 h 393382"/>
                  <a:gd name="connsiteX3" fmla="*/ 9525 w 701128"/>
                  <a:gd name="connsiteY3" fmla="*/ 393382 h 393382"/>
                  <a:gd name="connsiteX4" fmla="*/ 0 w 701128"/>
                  <a:gd name="connsiteY4" fmla="*/ 242888 h 393382"/>
                  <a:gd name="connsiteX0" fmla="*/ 0 w 701128"/>
                  <a:gd name="connsiteY0" fmla="*/ 242888 h 360044"/>
                  <a:gd name="connsiteX1" fmla="*/ 701128 w 701128"/>
                  <a:gd name="connsiteY1" fmla="*/ 0 h 360044"/>
                  <a:gd name="connsiteX2" fmla="*/ 701128 w 701128"/>
                  <a:gd name="connsiteY2" fmla="*/ 150494 h 360044"/>
                  <a:gd name="connsiteX3" fmla="*/ 4763 w 701128"/>
                  <a:gd name="connsiteY3" fmla="*/ 360044 h 360044"/>
                  <a:gd name="connsiteX4" fmla="*/ 0 w 701128"/>
                  <a:gd name="connsiteY4" fmla="*/ 242888 h 360044"/>
                  <a:gd name="connsiteX0" fmla="*/ 0 w 701128"/>
                  <a:gd name="connsiteY0" fmla="*/ 242888 h 388619"/>
                  <a:gd name="connsiteX1" fmla="*/ 701128 w 701128"/>
                  <a:gd name="connsiteY1" fmla="*/ 0 h 388619"/>
                  <a:gd name="connsiteX2" fmla="*/ 701128 w 701128"/>
                  <a:gd name="connsiteY2" fmla="*/ 150494 h 388619"/>
                  <a:gd name="connsiteX3" fmla="*/ 9525 w 701128"/>
                  <a:gd name="connsiteY3" fmla="*/ 388619 h 388619"/>
                  <a:gd name="connsiteX4" fmla="*/ 0 w 701128"/>
                  <a:gd name="connsiteY4" fmla="*/ 242888 h 38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128" h="388619">
                    <a:moveTo>
                      <a:pt x="0" y="242888"/>
                    </a:moveTo>
                    <a:lnTo>
                      <a:pt x="701128" y="0"/>
                    </a:lnTo>
                    <a:lnTo>
                      <a:pt x="701128" y="150494"/>
                    </a:lnTo>
                    <a:lnTo>
                      <a:pt x="9525" y="388619"/>
                    </a:lnTo>
                    <a:lnTo>
                      <a:pt x="0" y="242888"/>
                    </a:lnTo>
                    <a:close/>
                  </a:path>
                </a:pathLst>
              </a:custGeom>
              <a:solidFill>
                <a:srgbClr val="DAA36D"/>
              </a:solidFill>
              <a:ln w="38100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62">
                <a:extLst>
                  <a:ext uri="{FF2B5EF4-FFF2-40B4-BE49-F238E27FC236}">
                    <a16:creationId xmlns:a16="http://schemas.microsoft.com/office/drawing/2014/main" id="{CB78DF7B-0B4F-4B32-A92A-A476B4F4DAD6}"/>
                  </a:ext>
                </a:extLst>
              </p:cNvPr>
              <p:cNvSpPr/>
              <p:nvPr/>
            </p:nvSpPr>
            <p:spPr>
              <a:xfrm>
                <a:off x="7873681" y="4053226"/>
                <a:ext cx="698449" cy="169756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449" h="169756">
                    <a:moveTo>
                      <a:pt x="3175" y="0"/>
                    </a:moveTo>
                    <a:lnTo>
                      <a:pt x="692099" y="92075"/>
                    </a:lnTo>
                    <a:lnTo>
                      <a:pt x="698449" y="169756"/>
                    </a:lnTo>
                    <a:lnTo>
                      <a:pt x="0" y="58631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AA36D"/>
              </a:solidFill>
              <a:ln w="28575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62">
                <a:extLst>
                  <a:ext uri="{FF2B5EF4-FFF2-40B4-BE49-F238E27FC236}">
                    <a16:creationId xmlns:a16="http://schemas.microsoft.com/office/drawing/2014/main" id="{FF122512-61E8-4CE2-ADB6-579F52F7D01A}"/>
                  </a:ext>
                </a:extLst>
              </p:cNvPr>
              <p:cNvSpPr/>
              <p:nvPr/>
            </p:nvSpPr>
            <p:spPr>
              <a:xfrm>
                <a:off x="7879159" y="2989489"/>
                <a:ext cx="690511" cy="168961"/>
              </a:xfrm>
              <a:custGeom>
                <a:avLst/>
                <a:gdLst>
                  <a:gd name="connsiteX0" fmla="*/ 0 w 622249"/>
                  <a:gd name="connsiteY0" fmla="*/ 0 h 157056"/>
                  <a:gd name="connsiteX1" fmla="*/ 622249 w 622249"/>
                  <a:gd name="connsiteY1" fmla="*/ 0 h 157056"/>
                  <a:gd name="connsiteX2" fmla="*/ 622249 w 622249"/>
                  <a:gd name="connsiteY2" fmla="*/ 157056 h 157056"/>
                  <a:gd name="connsiteX3" fmla="*/ 0 w 622249"/>
                  <a:gd name="connsiteY3" fmla="*/ 157056 h 157056"/>
                  <a:gd name="connsiteX4" fmla="*/ 0 w 62224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0 w 628599"/>
                  <a:gd name="connsiteY3" fmla="*/ 157056 h 157056"/>
                  <a:gd name="connsiteX4" fmla="*/ 0 w 628599"/>
                  <a:gd name="connsiteY4" fmla="*/ 0 h 157056"/>
                  <a:gd name="connsiteX0" fmla="*/ 0 w 628599"/>
                  <a:gd name="connsiteY0" fmla="*/ 0 h 157056"/>
                  <a:gd name="connsiteX1" fmla="*/ 628599 w 628599"/>
                  <a:gd name="connsiteY1" fmla="*/ 79375 h 157056"/>
                  <a:gd name="connsiteX2" fmla="*/ 622249 w 628599"/>
                  <a:gd name="connsiteY2" fmla="*/ 157056 h 157056"/>
                  <a:gd name="connsiteX3" fmla="*/ 19050 w 628599"/>
                  <a:gd name="connsiteY3" fmla="*/ 61806 h 157056"/>
                  <a:gd name="connsiteX4" fmla="*/ 0 w 628599"/>
                  <a:gd name="connsiteY4" fmla="*/ 0 h 157056"/>
                  <a:gd name="connsiteX0" fmla="*/ 0 w 704799"/>
                  <a:gd name="connsiteY0" fmla="*/ 0 h 172931"/>
                  <a:gd name="connsiteX1" fmla="*/ 62859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79375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704799"/>
                  <a:gd name="connsiteY0" fmla="*/ 0 h 172931"/>
                  <a:gd name="connsiteX1" fmla="*/ 698449 w 704799"/>
                  <a:gd name="connsiteY1" fmla="*/ 95250 h 172931"/>
                  <a:gd name="connsiteX2" fmla="*/ 704799 w 704799"/>
                  <a:gd name="connsiteY2" fmla="*/ 172931 h 172931"/>
                  <a:gd name="connsiteX3" fmla="*/ 19050 w 704799"/>
                  <a:gd name="connsiteY3" fmla="*/ 61806 h 172931"/>
                  <a:gd name="connsiteX4" fmla="*/ 0 w 704799"/>
                  <a:gd name="connsiteY4" fmla="*/ 0 h 172931"/>
                  <a:gd name="connsiteX0" fmla="*/ 0 w 695274"/>
                  <a:gd name="connsiteY0" fmla="*/ 0 h 169756"/>
                  <a:gd name="connsiteX1" fmla="*/ 688924 w 695274"/>
                  <a:gd name="connsiteY1" fmla="*/ 92075 h 169756"/>
                  <a:gd name="connsiteX2" fmla="*/ 695274 w 695274"/>
                  <a:gd name="connsiteY2" fmla="*/ 169756 h 169756"/>
                  <a:gd name="connsiteX3" fmla="*/ 9525 w 695274"/>
                  <a:gd name="connsiteY3" fmla="*/ 58631 h 169756"/>
                  <a:gd name="connsiteX4" fmla="*/ 0 w 695274"/>
                  <a:gd name="connsiteY4" fmla="*/ 0 h 169756"/>
                  <a:gd name="connsiteX0" fmla="*/ 3175 w 698449"/>
                  <a:gd name="connsiteY0" fmla="*/ 0 h 169756"/>
                  <a:gd name="connsiteX1" fmla="*/ 692099 w 698449"/>
                  <a:gd name="connsiteY1" fmla="*/ 92075 h 169756"/>
                  <a:gd name="connsiteX2" fmla="*/ 698449 w 698449"/>
                  <a:gd name="connsiteY2" fmla="*/ 169756 h 169756"/>
                  <a:gd name="connsiteX3" fmla="*/ 0 w 698449"/>
                  <a:gd name="connsiteY3" fmla="*/ 58631 h 169756"/>
                  <a:gd name="connsiteX4" fmla="*/ 3175 w 698449"/>
                  <a:gd name="connsiteY4" fmla="*/ 0 h 169756"/>
                  <a:gd name="connsiteX0" fmla="*/ 3175 w 698449"/>
                  <a:gd name="connsiteY0" fmla="*/ 105568 h 275324"/>
                  <a:gd name="connsiteX1" fmla="*/ 684956 w 698449"/>
                  <a:gd name="connsiteY1" fmla="*/ 0 h 275324"/>
                  <a:gd name="connsiteX2" fmla="*/ 698449 w 698449"/>
                  <a:gd name="connsiteY2" fmla="*/ 275324 h 275324"/>
                  <a:gd name="connsiteX3" fmla="*/ 0 w 698449"/>
                  <a:gd name="connsiteY3" fmla="*/ 164199 h 275324"/>
                  <a:gd name="connsiteX4" fmla="*/ 3175 w 698449"/>
                  <a:gd name="connsiteY4" fmla="*/ 105568 h 275324"/>
                  <a:gd name="connsiteX0" fmla="*/ 3175 w 686543"/>
                  <a:gd name="connsiteY0" fmla="*/ 105568 h 164199"/>
                  <a:gd name="connsiteX1" fmla="*/ 684956 w 686543"/>
                  <a:gd name="connsiteY1" fmla="*/ 0 h 164199"/>
                  <a:gd name="connsiteX2" fmla="*/ 686543 w 686543"/>
                  <a:gd name="connsiteY2" fmla="*/ 70536 h 164199"/>
                  <a:gd name="connsiteX3" fmla="*/ 0 w 686543"/>
                  <a:gd name="connsiteY3" fmla="*/ 164199 h 164199"/>
                  <a:gd name="connsiteX4" fmla="*/ 3175 w 686543"/>
                  <a:gd name="connsiteY4" fmla="*/ 105568 h 164199"/>
                  <a:gd name="connsiteX0" fmla="*/ 3175 w 686543"/>
                  <a:gd name="connsiteY0" fmla="*/ 105568 h 168961"/>
                  <a:gd name="connsiteX1" fmla="*/ 684956 w 686543"/>
                  <a:gd name="connsiteY1" fmla="*/ 0 h 168961"/>
                  <a:gd name="connsiteX2" fmla="*/ 686543 w 686543"/>
                  <a:gd name="connsiteY2" fmla="*/ 70536 h 168961"/>
                  <a:gd name="connsiteX3" fmla="*/ 0 w 686543"/>
                  <a:gd name="connsiteY3" fmla="*/ 168961 h 168961"/>
                  <a:gd name="connsiteX4" fmla="*/ 3175 w 686543"/>
                  <a:gd name="connsiteY4" fmla="*/ 105568 h 168961"/>
                  <a:gd name="connsiteX0" fmla="*/ 0 w 690511"/>
                  <a:gd name="connsiteY0" fmla="*/ 105568 h 168961"/>
                  <a:gd name="connsiteX1" fmla="*/ 688924 w 690511"/>
                  <a:gd name="connsiteY1" fmla="*/ 0 h 168961"/>
                  <a:gd name="connsiteX2" fmla="*/ 690511 w 690511"/>
                  <a:gd name="connsiteY2" fmla="*/ 70536 h 168961"/>
                  <a:gd name="connsiteX3" fmla="*/ 3968 w 690511"/>
                  <a:gd name="connsiteY3" fmla="*/ 168961 h 168961"/>
                  <a:gd name="connsiteX4" fmla="*/ 0 w 690511"/>
                  <a:gd name="connsiteY4" fmla="*/ 105568 h 16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11" h="168961">
                    <a:moveTo>
                      <a:pt x="0" y="105568"/>
                    </a:moveTo>
                    <a:lnTo>
                      <a:pt x="688924" y="0"/>
                    </a:lnTo>
                    <a:lnTo>
                      <a:pt x="690511" y="70536"/>
                    </a:lnTo>
                    <a:lnTo>
                      <a:pt x="3968" y="168961"/>
                    </a:lnTo>
                    <a:lnTo>
                      <a:pt x="0" y="105568"/>
                    </a:lnTo>
                    <a:close/>
                  </a:path>
                </a:pathLst>
              </a:custGeom>
              <a:solidFill>
                <a:srgbClr val="DAA36D"/>
              </a:solidFill>
              <a:ln w="28575">
                <a:solidFill>
                  <a:srgbClr val="DAA3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8FC6C2AB-5CC4-4B4E-A355-F09156A051F9}"/>
                  </a:ext>
                </a:extLst>
              </p:cNvPr>
              <p:cNvSpPr/>
              <p:nvPr/>
            </p:nvSpPr>
            <p:spPr>
              <a:xfrm>
                <a:off x="8583786" y="1759934"/>
                <a:ext cx="88029" cy="3537201"/>
              </a:xfrm>
              <a:prstGeom prst="roundRect">
                <a:avLst/>
              </a:prstGeom>
              <a:solidFill>
                <a:srgbClr val="44180D"/>
              </a:solidFill>
              <a:ln>
                <a:solidFill>
                  <a:srgbClr val="4418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21850B8-41CF-E21A-F002-5BFB76632030}"/>
              </a:ext>
            </a:extLst>
          </p:cNvPr>
          <p:cNvGrpSpPr/>
          <p:nvPr/>
        </p:nvGrpSpPr>
        <p:grpSpPr>
          <a:xfrm>
            <a:off x="1002068" y="3799589"/>
            <a:ext cx="1376206" cy="1685988"/>
            <a:chOff x="1599390" y="372240"/>
            <a:chExt cx="1376206" cy="1685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FDDE70-5863-5ADA-0A4E-5A5511B1D044}"/>
                </a:ext>
              </a:extLst>
            </p:cNvPr>
            <p:cNvSpPr/>
            <p:nvPr/>
          </p:nvSpPr>
          <p:spPr>
            <a:xfrm rot="16200000">
              <a:off x="2278822" y="552706"/>
              <a:ext cx="50992" cy="1342556"/>
            </a:xfrm>
            <a:prstGeom prst="rect">
              <a:avLst/>
            </a:prstGeom>
            <a:solidFill>
              <a:srgbClr val="5B2E1C"/>
            </a:solidFill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84EB5E-1FC9-6507-AB83-0D006A75D75E}"/>
                </a:ext>
              </a:extLst>
            </p:cNvPr>
            <p:cNvSpPr/>
            <p:nvPr/>
          </p:nvSpPr>
          <p:spPr>
            <a:xfrm>
              <a:off x="2276602" y="583478"/>
              <a:ext cx="45719" cy="1239927"/>
            </a:xfrm>
            <a:prstGeom prst="rect">
              <a:avLst/>
            </a:prstGeom>
            <a:solidFill>
              <a:srgbClr val="5B2E1C"/>
            </a:solidFill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27A1AD-8B72-19B5-1CEC-87DE7B067D3C}"/>
                </a:ext>
              </a:extLst>
            </p:cNvPr>
            <p:cNvSpPr/>
            <p:nvPr/>
          </p:nvSpPr>
          <p:spPr>
            <a:xfrm>
              <a:off x="1599390" y="1811427"/>
              <a:ext cx="1341143" cy="196850"/>
            </a:xfrm>
            <a:prstGeom prst="rect">
              <a:avLst/>
            </a:prstGeom>
            <a:solidFill>
              <a:srgbClr val="5B2E1C"/>
            </a:solidFill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5A69F04-299F-D9F1-C1B7-DB07572F37DB}"/>
                </a:ext>
              </a:extLst>
            </p:cNvPr>
            <p:cNvSpPr/>
            <p:nvPr/>
          </p:nvSpPr>
          <p:spPr>
            <a:xfrm>
              <a:off x="1631717" y="389740"/>
              <a:ext cx="1341143" cy="1668488"/>
            </a:xfrm>
            <a:prstGeom prst="roundRect">
              <a:avLst>
                <a:gd name="adj" fmla="val 2311"/>
              </a:avLst>
            </a:prstGeom>
            <a:noFill/>
            <a:ln w="762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B7634A-5DF2-624C-87DE-F670A14B5526}"/>
                </a:ext>
              </a:extLst>
            </p:cNvPr>
            <p:cNvSpPr/>
            <p:nvPr/>
          </p:nvSpPr>
          <p:spPr>
            <a:xfrm>
              <a:off x="1611607" y="412750"/>
              <a:ext cx="1341143" cy="196850"/>
            </a:xfrm>
            <a:prstGeom prst="rect">
              <a:avLst/>
            </a:prstGeom>
            <a:solidFill>
              <a:srgbClr val="5B2E1C"/>
            </a:solidFill>
            <a:ln w="12700" cap="flat" cmpd="sng" algn="ctr">
              <a:solidFill>
                <a:srgbClr val="5B2E1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7AACF0-F450-6106-A9EB-E56DA7096B49}"/>
                </a:ext>
              </a:extLst>
            </p:cNvPr>
            <p:cNvSpPr/>
            <p:nvPr/>
          </p:nvSpPr>
          <p:spPr>
            <a:xfrm>
              <a:off x="1611607" y="393700"/>
              <a:ext cx="1341143" cy="196850"/>
            </a:xfrm>
            <a:prstGeom prst="rect">
              <a:avLst/>
            </a:prstGeom>
            <a:solidFill>
              <a:srgbClr val="DAA36D"/>
            </a:solidFill>
            <a:ln w="127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EDE1AC7-6497-B7B2-A5B9-348EE5E5087C}"/>
                </a:ext>
              </a:extLst>
            </p:cNvPr>
            <p:cNvSpPr/>
            <p:nvPr/>
          </p:nvSpPr>
          <p:spPr>
            <a:xfrm>
              <a:off x="1611607" y="372240"/>
              <a:ext cx="1341143" cy="1668488"/>
            </a:xfrm>
            <a:prstGeom prst="roundRect">
              <a:avLst>
                <a:gd name="adj" fmla="val 2311"/>
              </a:avLst>
            </a:prstGeom>
            <a:noFill/>
            <a:ln w="762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126078-4537-DD63-2129-C99B426F09E5}"/>
                </a:ext>
              </a:extLst>
            </p:cNvPr>
            <p:cNvSpPr/>
            <p:nvPr/>
          </p:nvSpPr>
          <p:spPr>
            <a:xfrm>
              <a:off x="1602606" y="1830477"/>
              <a:ext cx="1341143" cy="196850"/>
            </a:xfrm>
            <a:prstGeom prst="rect">
              <a:avLst/>
            </a:prstGeom>
            <a:solidFill>
              <a:srgbClr val="DAA36D"/>
            </a:solidFill>
            <a:ln w="127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138E0C-78C1-3FDA-C5FF-BE17B5B5C694}"/>
                </a:ext>
              </a:extLst>
            </p:cNvPr>
            <p:cNvSpPr/>
            <p:nvPr/>
          </p:nvSpPr>
          <p:spPr>
            <a:xfrm>
              <a:off x="2266547" y="590550"/>
              <a:ext cx="45719" cy="1239927"/>
            </a:xfrm>
            <a:prstGeom prst="rect">
              <a:avLst/>
            </a:prstGeom>
            <a:solidFill>
              <a:srgbClr val="DAA36D"/>
            </a:solidFill>
            <a:ln w="127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708688-AFE3-FEAC-2275-AF6DA0D81D05}"/>
                </a:ext>
              </a:extLst>
            </p:cNvPr>
            <p:cNvSpPr/>
            <p:nvPr/>
          </p:nvSpPr>
          <p:spPr>
            <a:xfrm rot="16200000">
              <a:off x="2277500" y="537699"/>
              <a:ext cx="50992" cy="1342556"/>
            </a:xfrm>
            <a:prstGeom prst="rect">
              <a:avLst/>
            </a:prstGeom>
            <a:solidFill>
              <a:srgbClr val="DAA36D"/>
            </a:solidFill>
            <a:ln w="12700" cap="flat" cmpd="sng" algn="ctr">
              <a:solidFill>
                <a:srgbClr val="DAA36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682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48046B-0104-4373-9918-D11AC03BFB58}"/>
              </a:ext>
            </a:extLst>
          </p:cNvPr>
          <p:cNvSpPr/>
          <p:nvPr/>
        </p:nvSpPr>
        <p:spPr>
          <a:xfrm>
            <a:off x="9515071" y="1134484"/>
            <a:ext cx="3670678" cy="140125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BDF4FC-B08E-45D6-AD8D-89C22FD315C9}"/>
              </a:ext>
            </a:extLst>
          </p:cNvPr>
          <p:cNvSpPr/>
          <p:nvPr/>
        </p:nvSpPr>
        <p:spPr>
          <a:xfrm>
            <a:off x="2484782" y="3429000"/>
            <a:ext cx="7222435" cy="3233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EFCEBF-412E-4746-B27A-75F7C0920452}"/>
              </a:ext>
            </a:extLst>
          </p:cNvPr>
          <p:cNvGrpSpPr/>
          <p:nvPr/>
        </p:nvGrpSpPr>
        <p:grpSpPr>
          <a:xfrm>
            <a:off x="5321614" y="2760725"/>
            <a:ext cx="1538280" cy="1287414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C0A175"/>
              </a:gs>
              <a:gs pos="46000">
                <a:srgbClr val="FFFF00"/>
              </a:gs>
              <a:gs pos="89381">
                <a:srgbClr val="CEC3C0"/>
              </a:gs>
              <a:gs pos="23000">
                <a:srgbClr val="C3B4A9"/>
              </a:gs>
            </a:gsLst>
            <a:lin ang="7800000" scaled="0"/>
          </a:gra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376CE1C-3F59-487C-8856-84A8857DC139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5706D3-303D-44B9-963E-D9CED8600C27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231807-D638-46AB-90B0-EEED42D04A35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82B4779-35EA-4A46-A453-D7859FDD010D}"/>
                </a:ext>
              </a:extLst>
            </p:cNvPr>
            <p:cNvCxnSpPr>
              <a:cxnSpLocks/>
              <a:stCxn id="37" idx="2"/>
              <a:endCxn id="37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AE28AC8-C17C-4D9E-95D0-BFF4E3A868E0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9E2F82-D565-458F-9338-0B361896FBA5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B38D80-724D-45B2-A750-1C550C3A0234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346862-21CE-4569-8B46-8E7C6C13D7C5}"/>
              </a:ext>
            </a:extLst>
          </p:cNvPr>
          <p:cNvGrpSpPr/>
          <p:nvPr/>
        </p:nvGrpSpPr>
        <p:grpSpPr>
          <a:xfrm>
            <a:off x="3764277" y="2338664"/>
            <a:ext cx="1538280" cy="1287414"/>
            <a:chOff x="5321614" y="2760725"/>
            <a:chExt cx="1538280" cy="128741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chemeClr val="accent1">
                  <a:lumMod val="20000"/>
                  <a:lumOff val="80000"/>
                </a:schemeClr>
              </a:gs>
              <a:gs pos="46000">
                <a:schemeClr val="accent4">
                  <a:lumMod val="75000"/>
                </a:schemeClr>
              </a:gs>
              <a:gs pos="89381">
                <a:schemeClr val="bg2"/>
              </a:gs>
              <a:gs pos="23000">
                <a:schemeClr val="accent6">
                  <a:lumMod val="75000"/>
                </a:schemeClr>
              </a:gs>
            </a:gsLst>
            <a:lin ang="7800000" scaled="0"/>
          </a:gra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801F9F-F673-4BEF-BCBD-2772820C34AB}"/>
                </a:ext>
              </a:extLst>
            </p:cNvPr>
            <p:cNvSpPr/>
            <p:nvPr/>
          </p:nvSpPr>
          <p:spPr>
            <a:xfrm rot="20292023">
              <a:off x="5907208" y="2929627"/>
              <a:ext cx="401671" cy="544723"/>
            </a:xfrm>
            <a:custGeom>
              <a:avLst/>
              <a:gdLst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4300 w 381948"/>
                <a:gd name="connsiteY3" fmla="*/ 269551 h 545776"/>
                <a:gd name="connsiteX4" fmla="*/ 152400 w 381948"/>
                <a:gd name="connsiteY4" fmla="*/ 218751 h 545776"/>
                <a:gd name="connsiteX5" fmla="*/ 257175 w 381948"/>
                <a:gd name="connsiteY5" fmla="*/ 142551 h 545776"/>
                <a:gd name="connsiteX6" fmla="*/ 349250 w 381948"/>
                <a:gd name="connsiteY6" fmla="*/ 25076 h 545776"/>
                <a:gd name="connsiteX7" fmla="*/ 371475 w 381948"/>
                <a:gd name="connsiteY7" fmla="*/ 6026 h 545776"/>
                <a:gd name="connsiteX8" fmla="*/ 377825 w 381948"/>
                <a:gd name="connsiteY8" fmla="*/ 104451 h 545776"/>
                <a:gd name="connsiteX9" fmla="*/ 358775 w 381948"/>
                <a:gd name="connsiteY9" fmla="*/ 129851 h 545776"/>
                <a:gd name="connsiteX10" fmla="*/ 377825 w 381948"/>
                <a:gd name="connsiteY10" fmla="*/ 123501 h 545776"/>
                <a:gd name="connsiteX11" fmla="*/ 381000 w 381948"/>
                <a:gd name="connsiteY11" fmla="*/ 180651 h 545776"/>
                <a:gd name="connsiteX12" fmla="*/ 365125 w 381948"/>
                <a:gd name="connsiteY12" fmla="*/ 199701 h 545776"/>
                <a:gd name="connsiteX13" fmla="*/ 323850 w 381948"/>
                <a:gd name="connsiteY13" fmla="*/ 342576 h 545776"/>
                <a:gd name="connsiteX14" fmla="*/ 323850 w 381948"/>
                <a:gd name="connsiteY14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52400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381948"/>
                <a:gd name="connsiteY0" fmla="*/ 545776 h 545776"/>
                <a:gd name="connsiteX1" fmla="*/ 53975 w 381948"/>
                <a:gd name="connsiteY1" fmla="*/ 501326 h 545776"/>
                <a:gd name="connsiteX2" fmla="*/ 69850 w 381948"/>
                <a:gd name="connsiteY2" fmla="*/ 377501 h 545776"/>
                <a:gd name="connsiteX3" fmla="*/ 116682 w 381948"/>
                <a:gd name="connsiteY3" fmla="*/ 218751 h 545776"/>
                <a:gd name="connsiteX4" fmla="*/ 257175 w 381948"/>
                <a:gd name="connsiteY4" fmla="*/ 142551 h 545776"/>
                <a:gd name="connsiteX5" fmla="*/ 349250 w 381948"/>
                <a:gd name="connsiteY5" fmla="*/ 25076 h 545776"/>
                <a:gd name="connsiteX6" fmla="*/ 371475 w 381948"/>
                <a:gd name="connsiteY6" fmla="*/ 6026 h 545776"/>
                <a:gd name="connsiteX7" fmla="*/ 377825 w 381948"/>
                <a:gd name="connsiteY7" fmla="*/ 104451 h 545776"/>
                <a:gd name="connsiteX8" fmla="*/ 358775 w 381948"/>
                <a:gd name="connsiteY8" fmla="*/ 129851 h 545776"/>
                <a:gd name="connsiteX9" fmla="*/ 377825 w 381948"/>
                <a:gd name="connsiteY9" fmla="*/ 123501 h 545776"/>
                <a:gd name="connsiteX10" fmla="*/ 381000 w 381948"/>
                <a:gd name="connsiteY10" fmla="*/ 180651 h 545776"/>
                <a:gd name="connsiteX11" fmla="*/ 365125 w 381948"/>
                <a:gd name="connsiteY11" fmla="*/ 199701 h 545776"/>
                <a:gd name="connsiteX12" fmla="*/ 323850 w 381948"/>
                <a:gd name="connsiteY12" fmla="*/ 342576 h 545776"/>
                <a:gd name="connsiteX13" fmla="*/ 323850 w 381948"/>
                <a:gd name="connsiteY13" fmla="*/ 342576 h 545776"/>
                <a:gd name="connsiteX0" fmla="*/ 0 w 406813"/>
                <a:gd name="connsiteY0" fmla="*/ 545776 h 545776"/>
                <a:gd name="connsiteX1" fmla="*/ 53975 w 406813"/>
                <a:gd name="connsiteY1" fmla="*/ 501326 h 545776"/>
                <a:gd name="connsiteX2" fmla="*/ 69850 w 406813"/>
                <a:gd name="connsiteY2" fmla="*/ 377501 h 545776"/>
                <a:gd name="connsiteX3" fmla="*/ 116682 w 406813"/>
                <a:gd name="connsiteY3" fmla="*/ 218751 h 545776"/>
                <a:gd name="connsiteX4" fmla="*/ 257175 w 406813"/>
                <a:gd name="connsiteY4" fmla="*/ 142551 h 545776"/>
                <a:gd name="connsiteX5" fmla="*/ 349250 w 406813"/>
                <a:gd name="connsiteY5" fmla="*/ 25076 h 545776"/>
                <a:gd name="connsiteX6" fmla="*/ 371475 w 406813"/>
                <a:gd name="connsiteY6" fmla="*/ 6026 h 545776"/>
                <a:gd name="connsiteX7" fmla="*/ 377825 w 406813"/>
                <a:gd name="connsiteY7" fmla="*/ 104451 h 545776"/>
                <a:gd name="connsiteX8" fmla="*/ 358775 w 406813"/>
                <a:gd name="connsiteY8" fmla="*/ 129851 h 545776"/>
                <a:gd name="connsiteX9" fmla="*/ 406400 w 406813"/>
                <a:gd name="connsiteY9" fmla="*/ 140170 h 545776"/>
                <a:gd name="connsiteX10" fmla="*/ 381000 w 406813"/>
                <a:gd name="connsiteY10" fmla="*/ 180651 h 545776"/>
                <a:gd name="connsiteX11" fmla="*/ 365125 w 406813"/>
                <a:gd name="connsiteY11" fmla="*/ 199701 h 545776"/>
                <a:gd name="connsiteX12" fmla="*/ 323850 w 406813"/>
                <a:gd name="connsiteY12" fmla="*/ 342576 h 545776"/>
                <a:gd name="connsiteX13" fmla="*/ 323850 w 406813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2129"/>
                <a:gd name="connsiteY0" fmla="*/ 545776 h 545776"/>
                <a:gd name="connsiteX1" fmla="*/ 53975 w 402129"/>
                <a:gd name="connsiteY1" fmla="*/ 501326 h 545776"/>
                <a:gd name="connsiteX2" fmla="*/ 69850 w 402129"/>
                <a:gd name="connsiteY2" fmla="*/ 377501 h 545776"/>
                <a:gd name="connsiteX3" fmla="*/ 116682 w 402129"/>
                <a:gd name="connsiteY3" fmla="*/ 218751 h 545776"/>
                <a:gd name="connsiteX4" fmla="*/ 257175 w 402129"/>
                <a:gd name="connsiteY4" fmla="*/ 142551 h 545776"/>
                <a:gd name="connsiteX5" fmla="*/ 349250 w 402129"/>
                <a:gd name="connsiteY5" fmla="*/ 25076 h 545776"/>
                <a:gd name="connsiteX6" fmla="*/ 371475 w 402129"/>
                <a:gd name="connsiteY6" fmla="*/ 6026 h 545776"/>
                <a:gd name="connsiteX7" fmla="*/ 377825 w 402129"/>
                <a:gd name="connsiteY7" fmla="*/ 104451 h 545776"/>
                <a:gd name="connsiteX8" fmla="*/ 358775 w 402129"/>
                <a:gd name="connsiteY8" fmla="*/ 129851 h 545776"/>
                <a:gd name="connsiteX9" fmla="*/ 401638 w 402129"/>
                <a:gd name="connsiteY9" fmla="*/ 147314 h 545776"/>
                <a:gd name="connsiteX10" fmla="*/ 381000 w 402129"/>
                <a:gd name="connsiteY10" fmla="*/ 180651 h 545776"/>
                <a:gd name="connsiteX11" fmla="*/ 365125 w 402129"/>
                <a:gd name="connsiteY11" fmla="*/ 199701 h 545776"/>
                <a:gd name="connsiteX12" fmla="*/ 323850 w 402129"/>
                <a:gd name="connsiteY12" fmla="*/ 342576 h 545776"/>
                <a:gd name="connsiteX13" fmla="*/ 323850 w 402129"/>
                <a:gd name="connsiteY13" fmla="*/ 342576 h 545776"/>
                <a:gd name="connsiteX0" fmla="*/ 0 w 401671"/>
                <a:gd name="connsiteY0" fmla="*/ 545776 h 545776"/>
                <a:gd name="connsiteX1" fmla="*/ 53975 w 401671"/>
                <a:gd name="connsiteY1" fmla="*/ 501326 h 545776"/>
                <a:gd name="connsiteX2" fmla="*/ 69850 w 401671"/>
                <a:gd name="connsiteY2" fmla="*/ 377501 h 545776"/>
                <a:gd name="connsiteX3" fmla="*/ 116682 w 401671"/>
                <a:gd name="connsiteY3" fmla="*/ 218751 h 545776"/>
                <a:gd name="connsiteX4" fmla="*/ 257175 w 401671"/>
                <a:gd name="connsiteY4" fmla="*/ 142551 h 545776"/>
                <a:gd name="connsiteX5" fmla="*/ 349250 w 401671"/>
                <a:gd name="connsiteY5" fmla="*/ 25076 h 545776"/>
                <a:gd name="connsiteX6" fmla="*/ 371475 w 401671"/>
                <a:gd name="connsiteY6" fmla="*/ 6026 h 545776"/>
                <a:gd name="connsiteX7" fmla="*/ 377825 w 401671"/>
                <a:gd name="connsiteY7" fmla="*/ 104451 h 545776"/>
                <a:gd name="connsiteX8" fmla="*/ 358775 w 401671"/>
                <a:gd name="connsiteY8" fmla="*/ 129851 h 545776"/>
                <a:gd name="connsiteX9" fmla="*/ 401638 w 401671"/>
                <a:gd name="connsiteY9" fmla="*/ 147314 h 545776"/>
                <a:gd name="connsiteX10" fmla="*/ 365125 w 401671"/>
                <a:gd name="connsiteY10" fmla="*/ 199701 h 545776"/>
                <a:gd name="connsiteX11" fmla="*/ 323850 w 401671"/>
                <a:gd name="connsiteY11" fmla="*/ 342576 h 545776"/>
                <a:gd name="connsiteX12" fmla="*/ 323850 w 401671"/>
                <a:gd name="connsiteY12" fmla="*/ 342576 h 545776"/>
                <a:gd name="connsiteX0" fmla="*/ 0 w 401671"/>
                <a:gd name="connsiteY0" fmla="*/ 544723 h 544723"/>
                <a:gd name="connsiteX1" fmla="*/ 53975 w 401671"/>
                <a:gd name="connsiteY1" fmla="*/ 500273 h 544723"/>
                <a:gd name="connsiteX2" fmla="*/ 69850 w 401671"/>
                <a:gd name="connsiteY2" fmla="*/ 376448 h 544723"/>
                <a:gd name="connsiteX3" fmla="*/ 116682 w 401671"/>
                <a:gd name="connsiteY3" fmla="*/ 217698 h 544723"/>
                <a:gd name="connsiteX4" fmla="*/ 257175 w 401671"/>
                <a:gd name="connsiteY4" fmla="*/ 141498 h 544723"/>
                <a:gd name="connsiteX5" fmla="*/ 349250 w 401671"/>
                <a:gd name="connsiteY5" fmla="*/ 24023 h 544723"/>
                <a:gd name="connsiteX6" fmla="*/ 371475 w 401671"/>
                <a:gd name="connsiteY6" fmla="*/ 4973 h 544723"/>
                <a:gd name="connsiteX7" fmla="*/ 384969 w 401671"/>
                <a:gd name="connsiteY7" fmla="*/ 89111 h 544723"/>
                <a:gd name="connsiteX8" fmla="*/ 358775 w 401671"/>
                <a:gd name="connsiteY8" fmla="*/ 128798 h 544723"/>
                <a:gd name="connsiteX9" fmla="*/ 401638 w 401671"/>
                <a:gd name="connsiteY9" fmla="*/ 146261 h 544723"/>
                <a:gd name="connsiteX10" fmla="*/ 365125 w 401671"/>
                <a:gd name="connsiteY10" fmla="*/ 198648 h 544723"/>
                <a:gd name="connsiteX11" fmla="*/ 323850 w 401671"/>
                <a:gd name="connsiteY11" fmla="*/ 341523 h 544723"/>
                <a:gd name="connsiteX12" fmla="*/ 323850 w 401671"/>
                <a:gd name="connsiteY12" fmla="*/ 341523 h 5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671" h="544723">
                  <a:moveTo>
                    <a:pt x="0" y="544723"/>
                  </a:moveTo>
                  <a:cubicBezTo>
                    <a:pt x="21166" y="536521"/>
                    <a:pt x="42333" y="528319"/>
                    <a:pt x="53975" y="500273"/>
                  </a:cubicBezTo>
                  <a:cubicBezTo>
                    <a:pt x="65617" y="472227"/>
                    <a:pt x="59399" y="423544"/>
                    <a:pt x="69850" y="376448"/>
                  </a:cubicBezTo>
                  <a:cubicBezTo>
                    <a:pt x="80301" y="329352"/>
                    <a:pt x="85461" y="256856"/>
                    <a:pt x="116682" y="217698"/>
                  </a:cubicBezTo>
                  <a:cubicBezTo>
                    <a:pt x="147903" y="178540"/>
                    <a:pt x="218414" y="173777"/>
                    <a:pt x="257175" y="141498"/>
                  </a:cubicBezTo>
                  <a:cubicBezTo>
                    <a:pt x="295936" y="109219"/>
                    <a:pt x="330200" y="46777"/>
                    <a:pt x="349250" y="24023"/>
                  </a:cubicBezTo>
                  <a:cubicBezTo>
                    <a:pt x="368300" y="1269"/>
                    <a:pt x="365522" y="-5875"/>
                    <a:pt x="371475" y="4973"/>
                  </a:cubicBezTo>
                  <a:cubicBezTo>
                    <a:pt x="377428" y="15821"/>
                    <a:pt x="387086" y="68474"/>
                    <a:pt x="384969" y="89111"/>
                  </a:cubicBezTo>
                  <a:cubicBezTo>
                    <a:pt x="382852" y="109748"/>
                    <a:pt x="355997" y="119273"/>
                    <a:pt x="358775" y="128798"/>
                  </a:cubicBezTo>
                  <a:cubicBezTo>
                    <a:pt x="361553" y="138323"/>
                    <a:pt x="400580" y="134619"/>
                    <a:pt x="401638" y="146261"/>
                  </a:cubicBezTo>
                  <a:cubicBezTo>
                    <a:pt x="402696" y="157903"/>
                    <a:pt x="378090" y="166104"/>
                    <a:pt x="365125" y="198648"/>
                  </a:cubicBezTo>
                  <a:cubicBezTo>
                    <a:pt x="355600" y="225635"/>
                    <a:pt x="323850" y="341523"/>
                    <a:pt x="323850" y="341523"/>
                  </a:cubicBezTo>
                  <a:lnTo>
                    <a:pt x="323850" y="341523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8BD42D-A85C-46CB-9130-ACADE5187484}"/>
                </a:ext>
              </a:extLst>
            </p:cNvPr>
            <p:cNvSpPr/>
            <p:nvPr/>
          </p:nvSpPr>
          <p:spPr>
            <a:xfrm>
              <a:off x="5418046" y="2760725"/>
              <a:ext cx="1441848" cy="1287414"/>
            </a:xfrm>
            <a:custGeom>
              <a:avLst/>
              <a:gdLst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638287 w 1437106"/>
                <a:gd name="connsiteY7" fmla="*/ 649225 h 1287414"/>
                <a:gd name="connsiteX8" fmla="*/ 724012 w 1437106"/>
                <a:gd name="connsiteY8" fmla="*/ 541275 h 1287414"/>
                <a:gd name="connsiteX9" fmla="*/ 781162 w 1437106"/>
                <a:gd name="connsiteY9" fmla="*/ 353950 h 1287414"/>
                <a:gd name="connsiteX10" fmla="*/ 908162 w 1437106"/>
                <a:gd name="connsiteY10" fmla="*/ 249175 h 1287414"/>
                <a:gd name="connsiteX11" fmla="*/ 1082787 w 1437106"/>
                <a:gd name="connsiteY11" fmla="*/ 198375 h 1287414"/>
                <a:gd name="connsiteX12" fmla="*/ 1409812 w 1437106"/>
                <a:gd name="connsiteY12" fmla="*/ 1525 h 1287414"/>
                <a:gd name="connsiteX13" fmla="*/ 1387587 w 1437106"/>
                <a:gd name="connsiteY13" fmla="*/ 109475 h 1287414"/>
                <a:gd name="connsiteX14" fmla="*/ 1330437 w 1437106"/>
                <a:gd name="connsiteY14" fmla="*/ 153925 h 1287414"/>
                <a:gd name="connsiteX15" fmla="*/ 1428862 w 1437106"/>
                <a:gd name="connsiteY15" fmla="*/ 115825 h 1287414"/>
                <a:gd name="connsiteX16" fmla="*/ 1419337 w 1437106"/>
                <a:gd name="connsiteY16" fmla="*/ 201550 h 1287414"/>
                <a:gd name="connsiteX17" fmla="*/ 1320912 w 1437106"/>
                <a:gd name="connsiteY17" fmla="*/ 252350 h 1287414"/>
                <a:gd name="connsiteX18" fmla="*/ 1432037 w 1437106"/>
                <a:gd name="connsiteY18" fmla="*/ 239650 h 1287414"/>
                <a:gd name="connsiteX19" fmla="*/ 1371712 w 1437106"/>
                <a:gd name="connsiteY19" fmla="*/ 338075 h 1287414"/>
                <a:gd name="connsiteX20" fmla="*/ 1317737 w 1437106"/>
                <a:gd name="connsiteY20" fmla="*/ 366650 h 1287414"/>
                <a:gd name="connsiteX21" fmla="*/ 1419337 w 1437106"/>
                <a:gd name="connsiteY21" fmla="*/ 366650 h 1287414"/>
                <a:gd name="connsiteX22" fmla="*/ 1324087 w 1437106"/>
                <a:gd name="connsiteY22" fmla="*/ 468250 h 1287414"/>
                <a:gd name="connsiteX23" fmla="*/ 1301862 w 1437106"/>
                <a:gd name="connsiteY23" fmla="*/ 468250 h 1287414"/>
                <a:gd name="connsiteX24" fmla="*/ 1390762 w 1437106"/>
                <a:gd name="connsiteY24" fmla="*/ 487300 h 1287414"/>
                <a:gd name="connsiteX25" fmla="*/ 1273287 w 1437106"/>
                <a:gd name="connsiteY25" fmla="*/ 560325 h 1287414"/>
                <a:gd name="connsiteX26" fmla="*/ 1330437 w 1437106"/>
                <a:gd name="connsiteY26" fmla="*/ 585725 h 1287414"/>
                <a:gd name="connsiteX27" fmla="*/ 1216137 w 1437106"/>
                <a:gd name="connsiteY27" fmla="*/ 646050 h 1287414"/>
                <a:gd name="connsiteX28" fmla="*/ 1235187 w 1437106"/>
                <a:gd name="connsiteY28" fmla="*/ 709550 h 1287414"/>
                <a:gd name="connsiteX29" fmla="*/ 1124062 w 1437106"/>
                <a:gd name="connsiteY29" fmla="*/ 719075 h 1287414"/>
                <a:gd name="connsiteX30" fmla="*/ 1143112 w 1437106"/>
                <a:gd name="connsiteY30" fmla="*/ 757175 h 1287414"/>
                <a:gd name="connsiteX31" fmla="*/ 1054212 w 1437106"/>
                <a:gd name="connsiteY31" fmla="*/ 782575 h 1287414"/>
                <a:gd name="connsiteX32" fmla="*/ 987537 w 1437106"/>
                <a:gd name="connsiteY32" fmla="*/ 754000 h 1287414"/>
                <a:gd name="connsiteX33" fmla="*/ 1028812 w 1437106"/>
                <a:gd name="connsiteY33" fmla="*/ 925450 h 1287414"/>
                <a:gd name="connsiteX34" fmla="*/ 1070087 w 1437106"/>
                <a:gd name="connsiteY34" fmla="*/ 976250 h 1287414"/>
                <a:gd name="connsiteX35" fmla="*/ 1257412 w 1437106"/>
                <a:gd name="connsiteY35" fmla="*/ 1087375 h 1287414"/>
                <a:gd name="connsiteX36" fmla="*/ 1336787 w 1437106"/>
                <a:gd name="connsiteY36" fmla="*/ 1131825 h 1287414"/>
                <a:gd name="connsiteX37" fmla="*/ 1282812 w 1437106"/>
                <a:gd name="connsiteY37" fmla="*/ 1144525 h 1287414"/>
                <a:gd name="connsiteX38" fmla="*/ 1327262 w 1437106"/>
                <a:gd name="connsiteY38" fmla="*/ 1204850 h 1287414"/>
                <a:gd name="connsiteX39" fmla="*/ 1247887 w 1437106"/>
                <a:gd name="connsiteY39" fmla="*/ 1201675 h 1287414"/>
                <a:gd name="connsiteX40" fmla="*/ 1270112 w 1437106"/>
                <a:gd name="connsiteY40" fmla="*/ 1262000 h 1287414"/>
                <a:gd name="connsiteX41" fmla="*/ 1181212 w 1437106"/>
                <a:gd name="connsiteY41" fmla="*/ 1236600 h 1287414"/>
                <a:gd name="connsiteX42" fmla="*/ 1149462 w 1437106"/>
                <a:gd name="connsiteY42" fmla="*/ 1277875 h 1287414"/>
                <a:gd name="connsiteX43" fmla="*/ 955787 w 1437106"/>
                <a:gd name="connsiteY43" fmla="*/ 1058800 h 1287414"/>
                <a:gd name="connsiteX44" fmla="*/ 841487 w 1437106"/>
                <a:gd name="connsiteY44" fmla="*/ 1100075 h 1287414"/>
                <a:gd name="connsiteX45" fmla="*/ 695437 w 1437106"/>
                <a:gd name="connsiteY45" fmla="*/ 1128650 h 1287414"/>
                <a:gd name="connsiteX46" fmla="*/ 647812 w 1437106"/>
                <a:gd name="connsiteY46" fmla="*/ 1163575 h 1287414"/>
                <a:gd name="connsiteX47" fmla="*/ 720837 w 1437106"/>
                <a:gd name="connsiteY47" fmla="*/ 1182625 h 1287414"/>
                <a:gd name="connsiteX48" fmla="*/ 720837 w 1437106"/>
                <a:gd name="connsiteY48" fmla="*/ 1220725 h 1287414"/>
                <a:gd name="connsiteX49" fmla="*/ 650987 w 1437106"/>
                <a:gd name="connsiteY49" fmla="*/ 1192150 h 1287414"/>
                <a:gd name="connsiteX50" fmla="*/ 565262 w 1437106"/>
                <a:gd name="connsiteY50" fmla="*/ 1214375 h 1287414"/>
                <a:gd name="connsiteX51" fmla="*/ 530337 w 1437106"/>
                <a:gd name="connsiteY51" fmla="*/ 1287400 h 1287414"/>
                <a:gd name="connsiteX52" fmla="*/ 530337 w 1437106"/>
                <a:gd name="connsiteY52" fmla="*/ 1208025 h 1287414"/>
                <a:gd name="connsiteX53" fmla="*/ 539862 w 1437106"/>
                <a:gd name="connsiteY53" fmla="*/ 1198500 h 1287414"/>
                <a:gd name="connsiteX54" fmla="*/ 470012 w 1437106"/>
                <a:gd name="connsiteY54" fmla="*/ 1233425 h 1287414"/>
                <a:gd name="connsiteX55" fmla="*/ 460487 w 1437106"/>
                <a:gd name="connsiteY55" fmla="*/ 1198500 h 1287414"/>
                <a:gd name="connsiteX56" fmla="*/ 508112 w 1437106"/>
                <a:gd name="connsiteY56" fmla="*/ 1157225 h 1287414"/>
                <a:gd name="connsiteX57" fmla="*/ 606537 w 1437106"/>
                <a:gd name="connsiteY57" fmla="*/ 1147700 h 1287414"/>
                <a:gd name="connsiteX58" fmla="*/ 730362 w 1437106"/>
                <a:gd name="connsiteY58" fmla="*/ 1074675 h 1287414"/>
                <a:gd name="connsiteX59" fmla="*/ 603362 w 1437106"/>
                <a:gd name="connsiteY59" fmla="*/ 1112775 h 1287414"/>
                <a:gd name="connsiteX60" fmla="*/ 565262 w 1437106"/>
                <a:gd name="connsiteY60" fmla="*/ 1112775 h 1287414"/>
                <a:gd name="connsiteX61" fmla="*/ 530337 w 1437106"/>
                <a:gd name="connsiteY61" fmla="*/ 1154050 h 1287414"/>
                <a:gd name="connsiteX62" fmla="*/ 568437 w 1437106"/>
                <a:gd name="connsiteY62" fmla="*/ 1160400 h 1287414"/>
                <a:gd name="connsiteX63" fmla="*/ 406512 w 1437106"/>
                <a:gd name="connsiteY63" fmla="*/ 1182625 h 1287414"/>
                <a:gd name="connsiteX64" fmla="*/ 454137 w 1437106"/>
                <a:gd name="connsiteY64" fmla="*/ 1179450 h 1287414"/>
                <a:gd name="connsiteX65" fmla="*/ 387462 w 1437106"/>
                <a:gd name="connsiteY65" fmla="*/ 1236600 h 1287414"/>
                <a:gd name="connsiteX66" fmla="*/ 377937 w 1437106"/>
                <a:gd name="connsiteY66" fmla="*/ 1246125 h 1287414"/>
                <a:gd name="connsiteX67" fmla="*/ 396987 w 1437106"/>
                <a:gd name="connsiteY67" fmla="*/ 1169925 h 1287414"/>
                <a:gd name="connsiteX68" fmla="*/ 330312 w 1437106"/>
                <a:gd name="connsiteY68" fmla="*/ 1185800 h 1287414"/>
                <a:gd name="connsiteX69" fmla="*/ 368412 w 1437106"/>
                <a:gd name="connsiteY69" fmla="*/ 1131825 h 1287414"/>
                <a:gd name="connsiteX70" fmla="*/ 492237 w 1437106"/>
                <a:gd name="connsiteY70" fmla="*/ 1141350 h 1287414"/>
                <a:gd name="connsiteX71" fmla="*/ 555737 w 1437106"/>
                <a:gd name="connsiteY71" fmla="*/ 1103250 h 1287414"/>
                <a:gd name="connsiteX72" fmla="*/ 371587 w 1437106"/>
                <a:gd name="connsiteY72" fmla="*/ 1030225 h 1287414"/>
                <a:gd name="connsiteX73" fmla="*/ 292212 w 1437106"/>
                <a:gd name="connsiteY73" fmla="*/ 915925 h 1287414"/>
                <a:gd name="connsiteX74" fmla="*/ 212837 w 1437106"/>
                <a:gd name="connsiteY74" fmla="*/ 798450 h 1287414"/>
                <a:gd name="connsiteX75" fmla="*/ 136637 w 1437106"/>
                <a:gd name="connsiteY75" fmla="*/ 769875 h 1287414"/>
                <a:gd name="connsiteX76" fmla="*/ 41387 w 1437106"/>
                <a:gd name="connsiteY76" fmla="*/ 715900 h 1287414"/>
                <a:gd name="connsiteX77" fmla="*/ 50912 w 1437106"/>
                <a:gd name="connsiteY77" fmla="*/ 668275 h 1287414"/>
                <a:gd name="connsiteX78" fmla="*/ 112 w 1437106"/>
                <a:gd name="connsiteY78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06512 w 1437106"/>
                <a:gd name="connsiteY62" fmla="*/ 1182625 h 1287414"/>
                <a:gd name="connsiteX63" fmla="*/ 454137 w 1437106"/>
                <a:gd name="connsiteY63" fmla="*/ 1179450 h 1287414"/>
                <a:gd name="connsiteX64" fmla="*/ 387462 w 1437106"/>
                <a:gd name="connsiteY64" fmla="*/ 1236600 h 1287414"/>
                <a:gd name="connsiteX65" fmla="*/ 377937 w 1437106"/>
                <a:gd name="connsiteY65" fmla="*/ 1246125 h 1287414"/>
                <a:gd name="connsiteX66" fmla="*/ 396987 w 1437106"/>
                <a:gd name="connsiteY66" fmla="*/ 1169925 h 1287414"/>
                <a:gd name="connsiteX67" fmla="*/ 330312 w 1437106"/>
                <a:gd name="connsiteY67" fmla="*/ 1185800 h 1287414"/>
                <a:gd name="connsiteX68" fmla="*/ 368412 w 1437106"/>
                <a:gd name="connsiteY68" fmla="*/ 1131825 h 1287414"/>
                <a:gd name="connsiteX69" fmla="*/ 492237 w 1437106"/>
                <a:gd name="connsiteY69" fmla="*/ 1141350 h 1287414"/>
                <a:gd name="connsiteX70" fmla="*/ 555737 w 1437106"/>
                <a:gd name="connsiteY70" fmla="*/ 1103250 h 1287414"/>
                <a:gd name="connsiteX71" fmla="*/ 371587 w 1437106"/>
                <a:gd name="connsiteY71" fmla="*/ 1030225 h 1287414"/>
                <a:gd name="connsiteX72" fmla="*/ 292212 w 1437106"/>
                <a:gd name="connsiteY72" fmla="*/ 915925 h 1287414"/>
                <a:gd name="connsiteX73" fmla="*/ 212837 w 1437106"/>
                <a:gd name="connsiteY73" fmla="*/ 798450 h 1287414"/>
                <a:gd name="connsiteX74" fmla="*/ 136637 w 1437106"/>
                <a:gd name="connsiteY74" fmla="*/ 769875 h 1287414"/>
                <a:gd name="connsiteX75" fmla="*/ 41387 w 1437106"/>
                <a:gd name="connsiteY75" fmla="*/ 715900 h 1287414"/>
                <a:gd name="connsiteX76" fmla="*/ 50912 w 1437106"/>
                <a:gd name="connsiteY76" fmla="*/ 668275 h 1287414"/>
                <a:gd name="connsiteX77" fmla="*/ 112 w 1437106"/>
                <a:gd name="connsiteY77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530337 w 1437106"/>
                <a:gd name="connsiteY60" fmla="*/ 1154050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08112 w 1437106"/>
                <a:gd name="connsiteY55" fmla="*/ 1157225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730362 w 1437106"/>
                <a:gd name="connsiteY57" fmla="*/ 1074675 h 1287414"/>
                <a:gd name="connsiteX58" fmla="*/ 603362 w 1437106"/>
                <a:gd name="connsiteY58" fmla="*/ 1112775 h 1287414"/>
                <a:gd name="connsiteX59" fmla="*/ 565262 w 1437106"/>
                <a:gd name="connsiteY59" fmla="*/ 1112775 h 1287414"/>
                <a:gd name="connsiteX60" fmla="*/ 689881 w 1437106"/>
                <a:gd name="connsiteY60" fmla="*/ 1101663 h 1287414"/>
                <a:gd name="connsiteX61" fmla="*/ 568437 w 1437106"/>
                <a:gd name="connsiteY61" fmla="*/ 1160400 h 1287414"/>
                <a:gd name="connsiteX62" fmla="*/ 454137 w 1437106"/>
                <a:gd name="connsiteY62" fmla="*/ 1179450 h 1287414"/>
                <a:gd name="connsiteX63" fmla="*/ 387462 w 1437106"/>
                <a:gd name="connsiteY63" fmla="*/ 1236600 h 1287414"/>
                <a:gd name="connsiteX64" fmla="*/ 377937 w 1437106"/>
                <a:gd name="connsiteY64" fmla="*/ 1246125 h 1287414"/>
                <a:gd name="connsiteX65" fmla="*/ 396987 w 1437106"/>
                <a:gd name="connsiteY65" fmla="*/ 1169925 h 1287414"/>
                <a:gd name="connsiteX66" fmla="*/ 330312 w 1437106"/>
                <a:gd name="connsiteY66" fmla="*/ 1185800 h 1287414"/>
                <a:gd name="connsiteX67" fmla="*/ 368412 w 1437106"/>
                <a:gd name="connsiteY67" fmla="*/ 1131825 h 1287414"/>
                <a:gd name="connsiteX68" fmla="*/ 492237 w 1437106"/>
                <a:gd name="connsiteY68" fmla="*/ 1141350 h 1287414"/>
                <a:gd name="connsiteX69" fmla="*/ 555737 w 1437106"/>
                <a:gd name="connsiteY69" fmla="*/ 1103250 h 1287414"/>
                <a:gd name="connsiteX70" fmla="*/ 371587 w 1437106"/>
                <a:gd name="connsiteY70" fmla="*/ 1030225 h 1287414"/>
                <a:gd name="connsiteX71" fmla="*/ 292212 w 1437106"/>
                <a:gd name="connsiteY71" fmla="*/ 915925 h 1287414"/>
                <a:gd name="connsiteX72" fmla="*/ 212837 w 1437106"/>
                <a:gd name="connsiteY72" fmla="*/ 798450 h 1287414"/>
                <a:gd name="connsiteX73" fmla="*/ 136637 w 1437106"/>
                <a:gd name="connsiteY73" fmla="*/ 769875 h 1287414"/>
                <a:gd name="connsiteX74" fmla="*/ 41387 w 1437106"/>
                <a:gd name="connsiteY74" fmla="*/ 715900 h 1287414"/>
                <a:gd name="connsiteX75" fmla="*/ 50912 w 1437106"/>
                <a:gd name="connsiteY75" fmla="*/ 668275 h 1287414"/>
                <a:gd name="connsiteX76" fmla="*/ 112 w 1437106"/>
                <a:gd name="connsiteY76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03362 w 1437106"/>
                <a:gd name="connsiteY57" fmla="*/ 1112775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4137 w 1437106"/>
                <a:gd name="connsiteY61" fmla="*/ 1179450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01862 w 1437106"/>
                <a:gd name="connsiteY22" fmla="*/ 468250 h 1287414"/>
                <a:gd name="connsiteX23" fmla="*/ 1390762 w 1437106"/>
                <a:gd name="connsiteY23" fmla="*/ 487300 h 1287414"/>
                <a:gd name="connsiteX24" fmla="*/ 1273287 w 1437106"/>
                <a:gd name="connsiteY24" fmla="*/ 560325 h 1287414"/>
                <a:gd name="connsiteX25" fmla="*/ 1330437 w 1437106"/>
                <a:gd name="connsiteY25" fmla="*/ 585725 h 1287414"/>
                <a:gd name="connsiteX26" fmla="*/ 1216137 w 1437106"/>
                <a:gd name="connsiteY26" fmla="*/ 646050 h 1287414"/>
                <a:gd name="connsiteX27" fmla="*/ 1235187 w 1437106"/>
                <a:gd name="connsiteY27" fmla="*/ 709550 h 1287414"/>
                <a:gd name="connsiteX28" fmla="*/ 1124062 w 1437106"/>
                <a:gd name="connsiteY28" fmla="*/ 719075 h 1287414"/>
                <a:gd name="connsiteX29" fmla="*/ 1143112 w 1437106"/>
                <a:gd name="connsiteY29" fmla="*/ 757175 h 1287414"/>
                <a:gd name="connsiteX30" fmla="*/ 1054212 w 1437106"/>
                <a:gd name="connsiteY30" fmla="*/ 782575 h 1287414"/>
                <a:gd name="connsiteX31" fmla="*/ 987537 w 1437106"/>
                <a:gd name="connsiteY31" fmla="*/ 754000 h 1287414"/>
                <a:gd name="connsiteX32" fmla="*/ 1028812 w 1437106"/>
                <a:gd name="connsiteY32" fmla="*/ 925450 h 1287414"/>
                <a:gd name="connsiteX33" fmla="*/ 1070087 w 1437106"/>
                <a:gd name="connsiteY33" fmla="*/ 976250 h 1287414"/>
                <a:gd name="connsiteX34" fmla="*/ 1257412 w 1437106"/>
                <a:gd name="connsiteY34" fmla="*/ 1087375 h 1287414"/>
                <a:gd name="connsiteX35" fmla="*/ 1336787 w 1437106"/>
                <a:gd name="connsiteY35" fmla="*/ 1131825 h 1287414"/>
                <a:gd name="connsiteX36" fmla="*/ 1282812 w 1437106"/>
                <a:gd name="connsiteY36" fmla="*/ 1144525 h 1287414"/>
                <a:gd name="connsiteX37" fmla="*/ 1327262 w 1437106"/>
                <a:gd name="connsiteY37" fmla="*/ 1204850 h 1287414"/>
                <a:gd name="connsiteX38" fmla="*/ 1247887 w 1437106"/>
                <a:gd name="connsiteY38" fmla="*/ 1201675 h 1287414"/>
                <a:gd name="connsiteX39" fmla="*/ 1270112 w 1437106"/>
                <a:gd name="connsiteY39" fmla="*/ 1262000 h 1287414"/>
                <a:gd name="connsiteX40" fmla="*/ 1181212 w 1437106"/>
                <a:gd name="connsiteY40" fmla="*/ 1236600 h 1287414"/>
                <a:gd name="connsiteX41" fmla="*/ 1149462 w 1437106"/>
                <a:gd name="connsiteY41" fmla="*/ 1277875 h 1287414"/>
                <a:gd name="connsiteX42" fmla="*/ 955787 w 1437106"/>
                <a:gd name="connsiteY42" fmla="*/ 1058800 h 1287414"/>
                <a:gd name="connsiteX43" fmla="*/ 841487 w 1437106"/>
                <a:gd name="connsiteY43" fmla="*/ 1100075 h 1287414"/>
                <a:gd name="connsiteX44" fmla="*/ 695437 w 1437106"/>
                <a:gd name="connsiteY44" fmla="*/ 1128650 h 1287414"/>
                <a:gd name="connsiteX45" fmla="*/ 647812 w 1437106"/>
                <a:gd name="connsiteY45" fmla="*/ 1163575 h 1287414"/>
                <a:gd name="connsiteX46" fmla="*/ 720837 w 1437106"/>
                <a:gd name="connsiteY46" fmla="*/ 1182625 h 1287414"/>
                <a:gd name="connsiteX47" fmla="*/ 720837 w 1437106"/>
                <a:gd name="connsiteY47" fmla="*/ 1220725 h 1287414"/>
                <a:gd name="connsiteX48" fmla="*/ 650987 w 1437106"/>
                <a:gd name="connsiteY48" fmla="*/ 1192150 h 1287414"/>
                <a:gd name="connsiteX49" fmla="*/ 565262 w 1437106"/>
                <a:gd name="connsiteY49" fmla="*/ 1214375 h 1287414"/>
                <a:gd name="connsiteX50" fmla="*/ 530337 w 1437106"/>
                <a:gd name="connsiteY50" fmla="*/ 1287400 h 1287414"/>
                <a:gd name="connsiteX51" fmla="*/ 530337 w 1437106"/>
                <a:gd name="connsiteY51" fmla="*/ 1208025 h 1287414"/>
                <a:gd name="connsiteX52" fmla="*/ 539862 w 1437106"/>
                <a:gd name="connsiteY52" fmla="*/ 1198500 h 1287414"/>
                <a:gd name="connsiteX53" fmla="*/ 470012 w 1437106"/>
                <a:gd name="connsiteY53" fmla="*/ 1233425 h 1287414"/>
                <a:gd name="connsiteX54" fmla="*/ 460487 w 1437106"/>
                <a:gd name="connsiteY54" fmla="*/ 1198500 h 1287414"/>
                <a:gd name="connsiteX55" fmla="*/ 512875 w 1437106"/>
                <a:gd name="connsiteY55" fmla="*/ 1171513 h 1287414"/>
                <a:gd name="connsiteX56" fmla="*/ 606537 w 1437106"/>
                <a:gd name="connsiteY56" fmla="*/ 1147700 h 1287414"/>
                <a:gd name="connsiteX57" fmla="*/ 681943 w 1437106"/>
                <a:gd name="connsiteY57" fmla="*/ 1096106 h 1287414"/>
                <a:gd name="connsiteX58" fmla="*/ 565262 w 1437106"/>
                <a:gd name="connsiteY58" fmla="*/ 1112775 h 1287414"/>
                <a:gd name="connsiteX59" fmla="*/ 689881 w 1437106"/>
                <a:gd name="connsiteY59" fmla="*/ 1101663 h 1287414"/>
                <a:gd name="connsiteX60" fmla="*/ 568437 w 1437106"/>
                <a:gd name="connsiteY60" fmla="*/ 1160400 h 1287414"/>
                <a:gd name="connsiteX61" fmla="*/ 458900 w 1437106"/>
                <a:gd name="connsiteY61" fmla="*/ 1188975 h 1287414"/>
                <a:gd name="connsiteX62" fmla="*/ 387462 w 1437106"/>
                <a:gd name="connsiteY62" fmla="*/ 1236600 h 1287414"/>
                <a:gd name="connsiteX63" fmla="*/ 377937 w 1437106"/>
                <a:gd name="connsiteY63" fmla="*/ 1246125 h 1287414"/>
                <a:gd name="connsiteX64" fmla="*/ 396987 w 1437106"/>
                <a:gd name="connsiteY64" fmla="*/ 1169925 h 1287414"/>
                <a:gd name="connsiteX65" fmla="*/ 330312 w 1437106"/>
                <a:gd name="connsiteY65" fmla="*/ 1185800 h 1287414"/>
                <a:gd name="connsiteX66" fmla="*/ 368412 w 1437106"/>
                <a:gd name="connsiteY66" fmla="*/ 1131825 h 1287414"/>
                <a:gd name="connsiteX67" fmla="*/ 492237 w 1437106"/>
                <a:gd name="connsiteY67" fmla="*/ 1141350 h 1287414"/>
                <a:gd name="connsiteX68" fmla="*/ 555737 w 1437106"/>
                <a:gd name="connsiteY68" fmla="*/ 1103250 h 1287414"/>
                <a:gd name="connsiteX69" fmla="*/ 371587 w 1437106"/>
                <a:gd name="connsiteY69" fmla="*/ 1030225 h 1287414"/>
                <a:gd name="connsiteX70" fmla="*/ 292212 w 1437106"/>
                <a:gd name="connsiteY70" fmla="*/ 915925 h 1287414"/>
                <a:gd name="connsiteX71" fmla="*/ 212837 w 1437106"/>
                <a:gd name="connsiteY71" fmla="*/ 798450 h 1287414"/>
                <a:gd name="connsiteX72" fmla="*/ 136637 w 1437106"/>
                <a:gd name="connsiteY72" fmla="*/ 769875 h 1287414"/>
                <a:gd name="connsiteX73" fmla="*/ 41387 w 1437106"/>
                <a:gd name="connsiteY73" fmla="*/ 715900 h 1287414"/>
                <a:gd name="connsiteX74" fmla="*/ 50912 w 1437106"/>
                <a:gd name="connsiteY74" fmla="*/ 668275 h 1287414"/>
                <a:gd name="connsiteX75" fmla="*/ 112 w 1437106"/>
                <a:gd name="connsiteY75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15900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112 w 1437106"/>
                <a:gd name="connsiteY0" fmla="*/ 595250 h 1287414"/>
                <a:gd name="connsiteX1" fmla="*/ 41387 w 1437106"/>
                <a:gd name="connsiteY1" fmla="*/ 449200 h 1287414"/>
                <a:gd name="connsiteX2" fmla="*/ 165212 w 1437106"/>
                <a:gd name="connsiteY2" fmla="*/ 344425 h 1287414"/>
                <a:gd name="connsiteX3" fmla="*/ 355712 w 1437106"/>
                <a:gd name="connsiteY3" fmla="*/ 322200 h 1287414"/>
                <a:gd name="connsiteX4" fmla="*/ 536687 w 1437106"/>
                <a:gd name="connsiteY4" fmla="*/ 433325 h 1287414"/>
                <a:gd name="connsiteX5" fmla="*/ 612887 w 1437106"/>
                <a:gd name="connsiteY5" fmla="*/ 576200 h 1287414"/>
                <a:gd name="connsiteX6" fmla="*/ 673212 w 1437106"/>
                <a:gd name="connsiteY6" fmla="*/ 623825 h 1287414"/>
                <a:gd name="connsiteX7" fmla="*/ 724012 w 1437106"/>
                <a:gd name="connsiteY7" fmla="*/ 541275 h 1287414"/>
                <a:gd name="connsiteX8" fmla="*/ 781162 w 1437106"/>
                <a:gd name="connsiteY8" fmla="*/ 353950 h 1287414"/>
                <a:gd name="connsiteX9" fmla="*/ 908162 w 1437106"/>
                <a:gd name="connsiteY9" fmla="*/ 249175 h 1287414"/>
                <a:gd name="connsiteX10" fmla="*/ 1082787 w 1437106"/>
                <a:gd name="connsiteY10" fmla="*/ 198375 h 1287414"/>
                <a:gd name="connsiteX11" fmla="*/ 1409812 w 1437106"/>
                <a:gd name="connsiteY11" fmla="*/ 1525 h 1287414"/>
                <a:gd name="connsiteX12" fmla="*/ 1387587 w 1437106"/>
                <a:gd name="connsiteY12" fmla="*/ 109475 h 1287414"/>
                <a:gd name="connsiteX13" fmla="*/ 1330437 w 1437106"/>
                <a:gd name="connsiteY13" fmla="*/ 153925 h 1287414"/>
                <a:gd name="connsiteX14" fmla="*/ 1428862 w 1437106"/>
                <a:gd name="connsiteY14" fmla="*/ 115825 h 1287414"/>
                <a:gd name="connsiteX15" fmla="*/ 1419337 w 1437106"/>
                <a:gd name="connsiteY15" fmla="*/ 201550 h 1287414"/>
                <a:gd name="connsiteX16" fmla="*/ 1320912 w 1437106"/>
                <a:gd name="connsiteY16" fmla="*/ 252350 h 1287414"/>
                <a:gd name="connsiteX17" fmla="*/ 1432037 w 1437106"/>
                <a:gd name="connsiteY17" fmla="*/ 239650 h 1287414"/>
                <a:gd name="connsiteX18" fmla="*/ 1371712 w 1437106"/>
                <a:gd name="connsiteY18" fmla="*/ 338075 h 1287414"/>
                <a:gd name="connsiteX19" fmla="*/ 1317737 w 1437106"/>
                <a:gd name="connsiteY19" fmla="*/ 366650 h 1287414"/>
                <a:gd name="connsiteX20" fmla="*/ 1419337 w 1437106"/>
                <a:gd name="connsiteY20" fmla="*/ 366650 h 1287414"/>
                <a:gd name="connsiteX21" fmla="*/ 1324087 w 1437106"/>
                <a:gd name="connsiteY21" fmla="*/ 468250 h 1287414"/>
                <a:gd name="connsiteX22" fmla="*/ 1390762 w 1437106"/>
                <a:gd name="connsiteY22" fmla="*/ 487300 h 1287414"/>
                <a:gd name="connsiteX23" fmla="*/ 1273287 w 1437106"/>
                <a:gd name="connsiteY23" fmla="*/ 560325 h 1287414"/>
                <a:gd name="connsiteX24" fmla="*/ 1330437 w 1437106"/>
                <a:gd name="connsiteY24" fmla="*/ 585725 h 1287414"/>
                <a:gd name="connsiteX25" fmla="*/ 1216137 w 1437106"/>
                <a:gd name="connsiteY25" fmla="*/ 646050 h 1287414"/>
                <a:gd name="connsiteX26" fmla="*/ 1235187 w 1437106"/>
                <a:gd name="connsiteY26" fmla="*/ 709550 h 1287414"/>
                <a:gd name="connsiteX27" fmla="*/ 1124062 w 1437106"/>
                <a:gd name="connsiteY27" fmla="*/ 719075 h 1287414"/>
                <a:gd name="connsiteX28" fmla="*/ 1143112 w 1437106"/>
                <a:gd name="connsiteY28" fmla="*/ 757175 h 1287414"/>
                <a:gd name="connsiteX29" fmla="*/ 1054212 w 1437106"/>
                <a:gd name="connsiteY29" fmla="*/ 782575 h 1287414"/>
                <a:gd name="connsiteX30" fmla="*/ 987537 w 1437106"/>
                <a:gd name="connsiteY30" fmla="*/ 754000 h 1287414"/>
                <a:gd name="connsiteX31" fmla="*/ 1028812 w 1437106"/>
                <a:gd name="connsiteY31" fmla="*/ 925450 h 1287414"/>
                <a:gd name="connsiteX32" fmla="*/ 1070087 w 1437106"/>
                <a:gd name="connsiteY32" fmla="*/ 976250 h 1287414"/>
                <a:gd name="connsiteX33" fmla="*/ 1257412 w 1437106"/>
                <a:gd name="connsiteY33" fmla="*/ 1087375 h 1287414"/>
                <a:gd name="connsiteX34" fmla="*/ 1336787 w 1437106"/>
                <a:gd name="connsiteY34" fmla="*/ 1131825 h 1287414"/>
                <a:gd name="connsiteX35" fmla="*/ 1282812 w 1437106"/>
                <a:gd name="connsiteY35" fmla="*/ 1144525 h 1287414"/>
                <a:gd name="connsiteX36" fmla="*/ 1327262 w 1437106"/>
                <a:gd name="connsiteY36" fmla="*/ 1204850 h 1287414"/>
                <a:gd name="connsiteX37" fmla="*/ 1247887 w 1437106"/>
                <a:gd name="connsiteY37" fmla="*/ 1201675 h 1287414"/>
                <a:gd name="connsiteX38" fmla="*/ 1270112 w 1437106"/>
                <a:gd name="connsiteY38" fmla="*/ 1262000 h 1287414"/>
                <a:gd name="connsiteX39" fmla="*/ 1181212 w 1437106"/>
                <a:gd name="connsiteY39" fmla="*/ 1236600 h 1287414"/>
                <a:gd name="connsiteX40" fmla="*/ 1149462 w 1437106"/>
                <a:gd name="connsiteY40" fmla="*/ 1277875 h 1287414"/>
                <a:gd name="connsiteX41" fmla="*/ 955787 w 1437106"/>
                <a:gd name="connsiteY41" fmla="*/ 1058800 h 1287414"/>
                <a:gd name="connsiteX42" fmla="*/ 841487 w 1437106"/>
                <a:gd name="connsiteY42" fmla="*/ 1100075 h 1287414"/>
                <a:gd name="connsiteX43" fmla="*/ 695437 w 1437106"/>
                <a:gd name="connsiteY43" fmla="*/ 1128650 h 1287414"/>
                <a:gd name="connsiteX44" fmla="*/ 647812 w 1437106"/>
                <a:gd name="connsiteY44" fmla="*/ 1163575 h 1287414"/>
                <a:gd name="connsiteX45" fmla="*/ 720837 w 1437106"/>
                <a:gd name="connsiteY45" fmla="*/ 1182625 h 1287414"/>
                <a:gd name="connsiteX46" fmla="*/ 720837 w 1437106"/>
                <a:gd name="connsiteY46" fmla="*/ 1220725 h 1287414"/>
                <a:gd name="connsiteX47" fmla="*/ 650987 w 1437106"/>
                <a:gd name="connsiteY47" fmla="*/ 1192150 h 1287414"/>
                <a:gd name="connsiteX48" fmla="*/ 565262 w 1437106"/>
                <a:gd name="connsiteY48" fmla="*/ 1214375 h 1287414"/>
                <a:gd name="connsiteX49" fmla="*/ 530337 w 1437106"/>
                <a:gd name="connsiteY49" fmla="*/ 1287400 h 1287414"/>
                <a:gd name="connsiteX50" fmla="*/ 530337 w 1437106"/>
                <a:gd name="connsiteY50" fmla="*/ 1208025 h 1287414"/>
                <a:gd name="connsiteX51" fmla="*/ 539862 w 1437106"/>
                <a:gd name="connsiteY51" fmla="*/ 1198500 h 1287414"/>
                <a:gd name="connsiteX52" fmla="*/ 470012 w 1437106"/>
                <a:gd name="connsiteY52" fmla="*/ 1233425 h 1287414"/>
                <a:gd name="connsiteX53" fmla="*/ 460487 w 1437106"/>
                <a:gd name="connsiteY53" fmla="*/ 1198500 h 1287414"/>
                <a:gd name="connsiteX54" fmla="*/ 512875 w 1437106"/>
                <a:gd name="connsiteY54" fmla="*/ 1171513 h 1287414"/>
                <a:gd name="connsiteX55" fmla="*/ 606537 w 1437106"/>
                <a:gd name="connsiteY55" fmla="*/ 1147700 h 1287414"/>
                <a:gd name="connsiteX56" fmla="*/ 681943 w 1437106"/>
                <a:gd name="connsiteY56" fmla="*/ 1096106 h 1287414"/>
                <a:gd name="connsiteX57" fmla="*/ 565262 w 1437106"/>
                <a:gd name="connsiteY57" fmla="*/ 1112775 h 1287414"/>
                <a:gd name="connsiteX58" fmla="*/ 689881 w 1437106"/>
                <a:gd name="connsiteY58" fmla="*/ 1101663 h 1287414"/>
                <a:gd name="connsiteX59" fmla="*/ 568437 w 1437106"/>
                <a:gd name="connsiteY59" fmla="*/ 1160400 h 1287414"/>
                <a:gd name="connsiteX60" fmla="*/ 458900 w 1437106"/>
                <a:gd name="connsiteY60" fmla="*/ 1188975 h 1287414"/>
                <a:gd name="connsiteX61" fmla="*/ 387462 w 1437106"/>
                <a:gd name="connsiteY61" fmla="*/ 1236600 h 1287414"/>
                <a:gd name="connsiteX62" fmla="*/ 377937 w 1437106"/>
                <a:gd name="connsiteY62" fmla="*/ 1246125 h 1287414"/>
                <a:gd name="connsiteX63" fmla="*/ 396987 w 1437106"/>
                <a:gd name="connsiteY63" fmla="*/ 1169925 h 1287414"/>
                <a:gd name="connsiteX64" fmla="*/ 330312 w 1437106"/>
                <a:gd name="connsiteY64" fmla="*/ 1185800 h 1287414"/>
                <a:gd name="connsiteX65" fmla="*/ 368412 w 1437106"/>
                <a:gd name="connsiteY65" fmla="*/ 1131825 h 1287414"/>
                <a:gd name="connsiteX66" fmla="*/ 492237 w 1437106"/>
                <a:gd name="connsiteY66" fmla="*/ 1141350 h 1287414"/>
                <a:gd name="connsiteX67" fmla="*/ 555737 w 1437106"/>
                <a:gd name="connsiteY67" fmla="*/ 1103250 h 1287414"/>
                <a:gd name="connsiteX68" fmla="*/ 371587 w 1437106"/>
                <a:gd name="connsiteY68" fmla="*/ 1030225 h 1287414"/>
                <a:gd name="connsiteX69" fmla="*/ 292212 w 1437106"/>
                <a:gd name="connsiteY69" fmla="*/ 915925 h 1287414"/>
                <a:gd name="connsiteX70" fmla="*/ 212837 w 1437106"/>
                <a:gd name="connsiteY70" fmla="*/ 798450 h 1287414"/>
                <a:gd name="connsiteX71" fmla="*/ 136637 w 1437106"/>
                <a:gd name="connsiteY71" fmla="*/ 769875 h 1287414"/>
                <a:gd name="connsiteX72" fmla="*/ 41387 w 1437106"/>
                <a:gd name="connsiteY72" fmla="*/ 727806 h 1287414"/>
                <a:gd name="connsiteX73" fmla="*/ 50912 w 1437106"/>
                <a:gd name="connsiteY73" fmla="*/ 668275 h 1287414"/>
                <a:gd name="connsiteX74" fmla="*/ 112 w 1437106"/>
                <a:gd name="connsiteY74" fmla="*/ 595250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560479 w 1441848"/>
                <a:gd name="connsiteY67" fmla="*/ 1103250 h 1287414"/>
                <a:gd name="connsiteX68" fmla="*/ 376329 w 1441848"/>
                <a:gd name="connsiteY68" fmla="*/ 1030225 h 1287414"/>
                <a:gd name="connsiteX69" fmla="*/ 296954 w 1441848"/>
                <a:gd name="connsiteY69" fmla="*/ 915925 h 1287414"/>
                <a:gd name="connsiteX70" fmla="*/ 217579 w 1441848"/>
                <a:gd name="connsiteY70" fmla="*/ 798450 h 1287414"/>
                <a:gd name="connsiteX71" fmla="*/ 141379 w 1441848"/>
                <a:gd name="connsiteY71" fmla="*/ 769875 h 1287414"/>
                <a:gd name="connsiteX72" fmla="*/ 46129 w 1441848"/>
                <a:gd name="connsiteY72" fmla="*/ 727806 h 1287414"/>
                <a:gd name="connsiteX73" fmla="*/ 55654 w 1441848"/>
                <a:gd name="connsiteY73" fmla="*/ 668275 h 1287414"/>
                <a:gd name="connsiteX74" fmla="*/ 91 w 1441848"/>
                <a:gd name="connsiteY74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0004 w 1441848"/>
                <a:gd name="connsiteY57" fmla="*/ 1112775 h 1287414"/>
                <a:gd name="connsiteX58" fmla="*/ 694623 w 1441848"/>
                <a:gd name="connsiteY58" fmla="*/ 1101663 h 1287414"/>
                <a:gd name="connsiteX59" fmla="*/ 573179 w 1441848"/>
                <a:gd name="connsiteY59" fmla="*/ 1160400 h 1287414"/>
                <a:gd name="connsiteX60" fmla="*/ 463642 w 1441848"/>
                <a:gd name="connsiteY60" fmla="*/ 1188975 h 1287414"/>
                <a:gd name="connsiteX61" fmla="*/ 392204 w 1441848"/>
                <a:gd name="connsiteY61" fmla="*/ 1236600 h 1287414"/>
                <a:gd name="connsiteX62" fmla="*/ 382679 w 1441848"/>
                <a:gd name="connsiteY62" fmla="*/ 1246125 h 1287414"/>
                <a:gd name="connsiteX63" fmla="*/ 401729 w 1441848"/>
                <a:gd name="connsiteY63" fmla="*/ 1169925 h 1287414"/>
                <a:gd name="connsiteX64" fmla="*/ 335054 w 1441848"/>
                <a:gd name="connsiteY64" fmla="*/ 1185800 h 1287414"/>
                <a:gd name="connsiteX65" fmla="*/ 373154 w 1441848"/>
                <a:gd name="connsiteY65" fmla="*/ 1131825 h 1287414"/>
                <a:gd name="connsiteX66" fmla="*/ 496979 w 1441848"/>
                <a:gd name="connsiteY66" fmla="*/ 1141350 h 1287414"/>
                <a:gd name="connsiteX67" fmla="*/ 376329 w 1441848"/>
                <a:gd name="connsiteY67" fmla="*/ 1030225 h 1287414"/>
                <a:gd name="connsiteX68" fmla="*/ 296954 w 1441848"/>
                <a:gd name="connsiteY68" fmla="*/ 915925 h 1287414"/>
                <a:gd name="connsiteX69" fmla="*/ 217579 w 1441848"/>
                <a:gd name="connsiteY69" fmla="*/ 798450 h 1287414"/>
                <a:gd name="connsiteX70" fmla="*/ 141379 w 1441848"/>
                <a:gd name="connsiteY70" fmla="*/ 769875 h 1287414"/>
                <a:gd name="connsiteX71" fmla="*/ 46129 w 1441848"/>
                <a:gd name="connsiteY71" fmla="*/ 727806 h 1287414"/>
                <a:gd name="connsiteX72" fmla="*/ 55654 w 1441848"/>
                <a:gd name="connsiteY72" fmla="*/ 668275 h 1287414"/>
                <a:gd name="connsiteX73" fmla="*/ 91 w 1441848"/>
                <a:gd name="connsiteY73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694623 w 1441848"/>
                <a:gd name="connsiteY57" fmla="*/ 1101663 h 1287414"/>
                <a:gd name="connsiteX58" fmla="*/ 573179 w 1441848"/>
                <a:gd name="connsiteY58" fmla="*/ 1160400 h 1287414"/>
                <a:gd name="connsiteX59" fmla="*/ 463642 w 1441848"/>
                <a:gd name="connsiteY59" fmla="*/ 1188975 h 1287414"/>
                <a:gd name="connsiteX60" fmla="*/ 392204 w 1441848"/>
                <a:gd name="connsiteY60" fmla="*/ 1236600 h 1287414"/>
                <a:gd name="connsiteX61" fmla="*/ 382679 w 1441848"/>
                <a:gd name="connsiteY61" fmla="*/ 1246125 h 1287414"/>
                <a:gd name="connsiteX62" fmla="*/ 401729 w 1441848"/>
                <a:gd name="connsiteY62" fmla="*/ 1169925 h 1287414"/>
                <a:gd name="connsiteX63" fmla="*/ 335054 w 1441848"/>
                <a:gd name="connsiteY63" fmla="*/ 1185800 h 1287414"/>
                <a:gd name="connsiteX64" fmla="*/ 373154 w 1441848"/>
                <a:gd name="connsiteY64" fmla="*/ 1131825 h 1287414"/>
                <a:gd name="connsiteX65" fmla="*/ 496979 w 1441848"/>
                <a:gd name="connsiteY65" fmla="*/ 1141350 h 1287414"/>
                <a:gd name="connsiteX66" fmla="*/ 376329 w 1441848"/>
                <a:gd name="connsiteY66" fmla="*/ 1030225 h 1287414"/>
                <a:gd name="connsiteX67" fmla="*/ 296954 w 1441848"/>
                <a:gd name="connsiteY67" fmla="*/ 915925 h 1287414"/>
                <a:gd name="connsiteX68" fmla="*/ 217579 w 1441848"/>
                <a:gd name="connsiteY68" fmla="*/ 798450 h 1287414"/>
                <a:gd name="connsiteX69" fmla="*/ 141379 w 1441848"/>
                <a:gd name="connsiteY69" fmla="*/ 769875 h 1287414"/>
                <a:gd name="connsiteX70" fmla="*/ 46129 w 1441848"/>
                <a:gd name="connsiteY70" fmla="*/ 727806 h 1287414"/>
                <a:gd name="connsiteX71" fmla="*/ 55654 w 1441848"/>
                <a:gd name="connsiteY71" fmla="*/ 668275 h 1287414"/>
                <a:gd name="connsiteX72" fmla="*/ 91 w 1441848"/>
                <a:gd name="connsiteY72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686685 w 1441848"/>
                <a:gd name="connsiteY56" fmla="*/ 1096106 h 1287414"/>
                <a:gd name="connsiteX57" fmla="*/ 573179 w 1441848"/>
                <a:gd name="connsiteY57" fmla="*/ 1160400 h 1287414"/>
                <a:gd name="connsiteX58" fmla="*/ 463642 w 1441848"/>
                <a:gd name="connsiteY58" fmla="*/ 1188975 h 1287414"/>
                <a:gd name="connsiteX59" fmla="*/ 392204 w 1441848"/>
                <a:gd name="connsiteY59" fmla="*/ 1236600 h 1287414"/>
                <a:gd name="connsiteX60" fmla="*/ 382679 w 1441848"/>
                <a:gd name="connsiteY60" fmla="*/ 1246125 h 1287414"/>
                <a:gd name="connsiteX61" fmla="*/ 401729 w 1441848"/>
                <a:gd name="connsiteY61" fmla="*/ 1169925 h 1287414"/>
                <a:gd name="connsiteX62" fmla="*/ 335054 w 1441848"/>
                <a:gd name="connsiteY62" fmla="*/ 1185800 h 1287414"/>
                <a:gd name="connsiteX63" fmla="*/ 373154 w 1441848"/>
                <a:gd name="connsiteY63" fmla="*/ 1131825 h 1287414"/>
                <a:gd name="connsiteX64" fmla="*/ 496979 w 1441848"/>
                <a:gd name="connsiteY64" fmla="*/ 1141350 h 1287414"/>
                <a:gd name="connsiteX65" fmla="*/ 376329 w 1441848"/>
                <a:gd name="connsiteY65" fmla="*/ 1030225 h 1287414"/>
                <a:gd name="connsiteX66" fmla="*/ 296954 w 1441848"/>
                <a:gd name="connsiteY66" fmla="*/ 915925 h 1287414"/>
                <a:gd name="connsiteX67" fmla="*/ 217579 w 1441848"/>
                <a:gd name="connsiteY67" fmla="*/ 798450 h 1287414"/>
                <a:gd name="connsiteX68" fmla="*/ 141379 w 1441848"/>
                <a:gd name="connsiteY68" fmla="*/ 769875 h 1287414"/>
                <a:gd name="connsiteX69" fmla="*/ 46129 w 1441848"/>
                <a:gd name="connsiteY69" fmla="*/ 727806 h 1287414"/>
                <a:gd name="connsiteX70" fmla="*/ 55654 w 1441848"/>
                <a:gd name="connsiteY70" fmla="*/ 668275 h 1287414"/>
                <a:gd name="connsiteX71" fmla="*/ 91 w 1441848"/>
                <a:gd name="connsiteY71" fmla="*/ 623825 h 1287414"/>
                <a:gd name="connsiteX0" fmla="*/ 91 w 1441848"/>
                <a:gd name="connsiteY0" fmla="*/ 623825 h 1287414"/>
                <a:gd name="connsiteX1" fmla="*/ 46129 w 1441848"/>
                <a:gd name="connsiteY1" fmla="*/ 449200 h 1287414"/>
                <a:gd name="connsiteX2" fmla="*/ 169954 w 1441848"/>
                <a:gd name="connsiteY2" fmla="*/ 344425 h 1287414"/>
                <a:gd name="connsiteX3" fmla="*/ 360454 w 1441848"/>
                <a:gd name="connsiteY3" fmla="*/ 322200 h 1287414"/>
                <a:gd name="connsiteX4" fmla="*/ 541429 w 1441848"/>
                <a:gd name="connsiteY4" fmla="*/ 433325 h 1287414"/>
                <a:gd name="connsiteX5" fmla="*/ 617629 w 1441848"/>
                <a:gd name="connsiteY5" fmla="*/ 576200 h 1287414"/>
                <a:gd name="connsiteX6" fmla="*/ 677954 w 1441848"/>
                <a:gd name="connsiteY6" fmla="*/ 623825 h 1287414"/>
                <a:gd name="connsiteX7" fmla="*/ 728754 w 1441848"/>
                <a:gd name="connsiteY7" fmla="*/ 541275 h 1287414"/>
                <a:gd name="connsiteX8" fmla="*/ 785904 w 1441848"/>
                <a:gd name="connsiteY8" fmla="*/ 353950 h 1287414"/>
                <a:gd name="connsiteX9" fmla="*/ 912904 w 1441848"/>
                <a:gd name="connsiteY9" fmla="*/ 249175 h 1287414"/>
                <a:gd name="connsiteX10" fmla="*/ 1087529 w 1441848"/>
                <a:gd name="connsiteY10" fmla="*/ 198375 h 1287414"/>
                <a:gd name="connsiteX11" fmla="*/ 1414554 w 1441848"/>
                <a:gd name="connsiteY11" fmla="*/ 1525 h 1287414"/>
                <a:gd name="connsiteX12" fmla="*/ 1392329 w 1441848"/>
                <a:gd name="connsiteY12" fmla="*/ 109475 h 1287414"/>
                <a:gd name="connsiteX13" fmla="*/ 1335179 w 1441848"/>
                <a:gd name="connsiteY13" fmla="*/ 153925 h 1287414"/>
                <a:gd name="connsiteX14" fmla="*/ 1433604 w 1441848"/>
                <a:gd name="connsiteY14" fmla="*/ 115825 h 1287414"/>
                <a:gd name="connsiteX15" fmla="*/ 1424079 w 1441848"/>
                <a:gd name="connsiteY15" fmla="*/ 201550 h 1287414"/>
                <a:gd name="connsiteX16" fmla="*/ 1325654 w 1441848"/>
                <a:gd name="connsiteY16" fmla="*/ 252350 h 1287414"/>
                <a:gd name="connsiteX17" fmla="*/ 1436779 w 1441848"/>
                <a:gd name="connsiteY17" fmla="*/ 239650 h 1287414"/>
                <a:gd name="connsiteX18" fmla="*/ 1376454 w 1441848"/>
                <a:gd name="connsiteY18" fmla="*/ 338075 h 1287414"/>
                <a:gd name="connsiteX19" fmla="*/ 1322479 w 1441848"/>
                <a:gd name="connsiteY19" fmla="*/ 366650 h 1287414"/>
                <a:gd name="connsiteX20" fmla="*/ 1424079 w 1441848"/>
                <a:gd name="connsiteY20" fmla="*/ 366650 h 1287414"/>
                <a:gd name="connsiteX21" fmla="*/ 1328829 w 1441848"/>
                <a:gd name="connsiteY21" fmla="*/ 468250 h 1287414"/>
                <a:gd name="connsiteX22" fmla="*/ 1395504 w 1441848"/>
                <a:gd name="connsiteY22" fmla="*/ 487300 h 1287414"/>
                <a:gd name="connsiteX23" fmla="*/ 1278029 w 1441848"/>
                <a:gd name="connsiteY23" fmla="*/ 560325 h 1287414"/>
                <a:gd name="connsiteX24" fmla="*/ 1335179 w 1441848"/>
                <a:gd name="connsiteY24" fmla="*/ 585725 h 1287414"/>
                <a:gd name="connsiteX25" fmla="*/ 1220879 w 1441848"/>
                <a:gd name="connsiteY25" fmla="*/ 646050 h 1287414"/>
                <a:gd name="connsiteX26" fmla="*/ 1239929 w 1441848"/>
                <a:gd name="connsiteY26" fmla="*/ 709550 h 1287414"/>
                <a:gd name="connsiteX27" fmla="*/ 1128804 w 1441848"/>
                <a:gd name="connsiteY27" fmla="*/ 719075 h 1287414"/>
                <a:gd name="connsiteX28" fmla="*/ 1147854 w 1441848"/>
                <a:gd name="connsiteY28" fmla="*/ 757175 h 1287414"/>
                <a:gd name="connsiteX29" fmla="*/ 1058954 w 1441848"/>
                <a:gd name="connsiteY29" fmla="*/ 782575 h 1287414"/>
                <a:gd name="connsiteX30" fmla="*/ 992279 w 1441848"/>
                <a:gd name="connsiteY30" fmla="*/ 754000 h 1287414"/>
                <a:gd name="connsiteX31" fmla="*/ 1033554 w 1441848"/>
                <a:gd name="connsiteY31" fmla="*/ 925450 h 1287414"/>
                <a:gd name="connsiteX32" fmla="*/ 1074829 w 1441848"/>
                <a:gd name="connsiteY32" fmla="*/ 976250 h 1287414"/>
                <a:gd name="connsiteX33" fmla="*/ 1262154 w 1441848"/>
                <a:gd name="connsiteY33" fmla="*/ 1087375 h 1287414"/>
                <a:gd name="connsiteX34" fmla="*/ 1341529 w 1441848"/>
                <a:gd name="connsiteY34" fmla="*/ 1131825 h 1287414"/>
                <a:gd name="connsiteX35" fmla="*/ 1287554 w 1441848"/>
                <a:gd name="connsiteY35" fmla="*/ 1144525 h 1287414"/>
                <a:gd name="connsiteX36" fmla="*/ 1332004 w 1441848"/>
                <a:gd name="connsiteY36" fmla="*/ 1204850 h 1287414"/>
                <a:gd name="connsiteX37" fmla="*/ 1252629 w 1441848"/>
                <a:gd name="connsiteY37" fmla="*/ 1201675 h 1287414"/>
                <a:gd name="connsiteX38" fmla="*/ 1274854 w 1441848"/>
                <a:gd name="connsiteY38" fmla="*/ 1262000 h 1287414"/>
                <a:gd name="connsiteX39" fmla="*/ 1185954 w 1441848"/>
                <a:gd name="connsiteY39" fmla="*/ 1236600 h 1287414"/>
                <a:gd name="connsiteX40" fmla="*/ 1154204 w 1441848"/>
                <a:gd name="connsiteY40" fmla="*/ 1277875 h 1287414"/>
                <a:gd name="connsiteX41" fmla="*/ 960529 w 1441848"/>
                <a:gd name="connsiteY41" fmla="*/ 1058800 h 1287414"/>
                <a:gd name="connsiteX42" fmla="*/ 846229 w 1441848"/>
                <a:gd name="connsiteY42" fmla="*/ 1100075 h 1287414"/>
                <a:gd name="connsiteX43" fmla="*/ 700179 w 1441848"/>
                <a:gd name="connsiteY43" fmla="*/ 1128650 h 1287414"/>
                <a:gd name="connsiteX44" fmla="*/ 652554 w 1441848"/>
                <a:gd name="connsiteY44" fmla="*/ 1163575 h 1287414"/>
                <a:gd name="connsiteX45" fmla="*/ 725579 w 1441848"/>
                <a:gd name="connsiteY45" fmla="*/ 1182625 h 1287414"/>
                <a:gd name="connsiteX46" fmla="*/ 725579 w 1441848"/>
                <a:gd name="connsiteY46" fmla="*/ 1220725 h 1287414"/>
                <a:gd name="connsiteX47" fmla="*/ 655729 w 1441848"/>
                <a:gd name="connsiteY47" fmla="*/ 1192150 h 1287414"/>
                <a:gd name="connsiteX48" fmla="*/ 570004 w 1441848"/>
                <a:gd name="connsiteY48" fmla="*/ 1214375 h 1287414"/>
                <a:gd name="connsiteX49" fmla="*/ 535079 w 1441848"/>
                <a:gd name="connsiteY49" fmla="*/ 1287400 h 1287414"/>
                <a:gd name="connsiteX50" fmla="*/ 535079 w 1441848"/>
                <a:gd name="connsiteY50" fmla="*/ 1208025 h 1287414"/>
                <a:gd name="connsiteX51" fmla="*/ 544604 w 1441848"/>
                <a:gd name="connsiteY51" fmla="*/ 1198500 h 1287414"/>
                <a:gd name="connsiteX52" fmla="*/ 474754 w 1441848"/>
                <a:gd name="connsiteY52" fmla="*/ 1233425 h 1287414"/>
                <a:gd name="connsiteX53" fmla="*/ 465229 w 1441848"/>
                <a:gd name="connsiteY53" fmla="*/ 1198500 h 1287414"/>
                <a:gd name="connsiteX54" fmla="*/ 517617 w 1441848"/>
                <a:gd name="connsiteY54" fmla="*/ 1171513 h 1287414"/>
                <a:gd name="connsiteX55" fmla="*/ 611279 w 1441848"/>
                <a:gd name="connsiteY55" fmla="*/ 1147700 h 1287414"/>
                <a:gd name="connsiteX56" fmla="*/ 573179 w 1441848"/>
                <a:gd name="connsiteY56" fmla="*/ 1160400 h 1287414"/>
                <a:gd name="connsiteX57" fmla="*/ 463642 w 1441848"/>
                <a:gd name="connsiteY57" fmla="*/ 1188975 h 1287414"/>
                <a:gd name="connsiteX58" fmla="*/ 392204 w 1441848"/>
                <a:gd name="connsiteY58" fmla="*/ 1236600 h 1287414"/>
                <a:gd name="connsiteX59" fmla="*/ 382679 w 1441848"/>
                <a:gd name="connsiteY59" fmla="*/ 1246125 h 1287414"/>
                <a:gd name="connsiteX60" fmla="*/ 401729 w 1441848"/>
                <a:gd name="connsiteY60" fmla="*/ 1169925 h 1287414"/>
                <a:gd name="connsiteX61" fmla="*/ 335054 w 1441848"/>
                <a:gd name="connsiteY61" fmla="*/ 1185800 h 1287414"/>
                <a:gd name="connsiteX62" fmla="*/ 373154 w 1441848"/>
                <a:gd name="connsiteY62" fmla="*/ 1131825 h 1287414"/>
                <a:gd name="connsiteX63" fmla="*/ 496979 w 1441848"/>
                <a:gd name="connsiteY63" fmla="*/ 1141350 h 1287414"/>
                <a:gd name="connsiteX64" fmla="*/ 376329 w 1441848"/>
                <a:gd name="connsiteY64" fmla="*/ 1030225 h 1287414"/>
                <a:gd name="connsiteX65" fmla="*/ 296954 w 1441848"/>
                <a:gd name="connsiteY65" fmla="*/ 915925 h 1287414"/>
                <a:gd name="connsiteX66" fmla="*/ 217579 w 1441848"/>
                <a:gd name="connsiteY66" fmla="*/ 798450 h 1287414"/>
                <a:gd name="connsiteX67" fmla="*/ 141379 w 1441848"/>
                <a:gd name="connsiteY67" fmla="*/ 769875 h 1287414"/>
                <a:gd name="connsiteX68" fmla="*/ 46129 w 1441848"/>
                <a:gd name="connsiteY68" fmla="*/ 727806 h 1287414"/>
                <a:gd name="connsiteX69" fmla="*/ 55654 w 1441848"/>
                <a:gd name="connsiteY69" fmla="*/ 668275 h 1287414"/>
                <a:gd name="connsiteX70" fmla="*/ 91 w 1441848"/>
                <a:gd name="connsiteY70" fmla="*/ 623825 h 12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848" h="1287414">
                  <a:moveTo>
                    <a:pt x="91" y="623825"/>
                  </a:moveTo>
                  <a:cubicBezTo>
                    <a:pt x="-1496" y="587313"/>
                    <a:pt x="17818" y="495767"/>
                    <a:pt x="46129" y="449200"/>
                  </a:cubicBezTo>
                  <a:cubicBezTo>
                    <a:pt x="74440" y="402633"/>
                    <a:pt x="117567" y="365592"/>
                    <a:pt x="169954" y="344425"/>
                  </a:cubicBezTo>
                  <a:cubicBezTo>
                    <a:pt x="222342" y="323258"/>
                    <a:pt x="298542" y="307383"/>
                    <a:pt x="360454" y="322200"/>
                  </a:cubicBezTo>
                  <a:cubicBezTo>
                    <a:pt x="422366" y="337017"/>
                    <a:pt x="498567" y="390992"/>
                    <a:pt x="541429" y="433325"/>
                  </a:cubicBezTo>
                  <a:cubicBezTo>
                    <a:pt x="584291" y="475658"/>
                    <a:pt x="594875" y="544450"/>
                    <a:pt x="617629" y="576200"/>
                  </a:cubicBezTo>
                  <a:cubicBezTo>
                    <a:pt x="640383" y="607950"/>
                    <a:pt x="659433" y="629646"/>
                    <a:pt x="677954" y="623825"/>
                  </a:cubicBezTo>
                  <a:cubicBezTo>
                    <a:pt x="696475" y="618004"/>
                    <a:pt x="710762" y="586254"/>
                    <a:pt x="728754" y="541275"/>
                  </a:cubicBezTo>
                  <a:cubicBezTo>
                    <a:pt x="746746" y="496296"/>
                    <a:pt x="755212" y="402633"/>
                    <a:pt x="785904" y="353950"/>
                  </a:cubicBezTo>
                  <a:cubicBezTo>
                    <a:pt x="816596" y="305267"/>
                    <a:pt x="862633" y="275104"/>
                    <a:pt x="912904" y="249175"/>
                  </a:cubicBezTo>
                  <a:cubicBezTo>
                    <a:pt x="963175" y="223246"/>
                    <a:pt x="1003921" y="239650"/>
                    <a:pt x="1087529" y="198375"/>
                  </a:cubicBezTo>
                  <a:cubicBezTo>
                    <a:pt x="1171137" y="157100"/>
                    <a:pt x="1363754" y="16342"/>
                    <a:pt x="1414554" y="1525"/>
                  </a:cubicBezTo>
                  <a:cubicBezTo>
                    <a:pt x="1465354" y="-13292"/>
                    <a:pt x="1405558" y="84075"/>
                    <a:pt x="1392329" y="109475"/>
                  </a:cubicBezTo>
                  <a:cubicBezTo>
                    <a:pt x="1379100" y="134875"/>
                    <a:pt x="1328300" y="152867"/>
                    <a:pt x="1335179" y="153925"/>
                  </a:cubicBezTo>
                  <a:cubicBezTo>
                    <a:pt x="1342058" y="154983"/>
                    <a:pt x="1418787" y="107887"/>
                    <a:pt x="1433604" y="115825"/>
                  </a:cubicBezTo>
                  <a:cubicBezTo>
                    <a:pt x="1448421" y="123762"/>
                    <a:pt x="1442071" y="178796"/>
                    <a:pt x="1424079" y="201550"/>
                  </a:cubicBezTo>
                  <a:cubicBezTo>
                    <a:pt x="1406087" y="224304"/>
                    <a:pt x="1323537" y="246000"/>
                    <a:pt x="1325654" y="252350"/>
                  </a:cubicBezTo>
                  <a:cubicBezTo>
                    <a:pt x="1327771" y="258700"/>
                    <a:pt x="1428312" y="225362"/>
                    <a:pt x="1436779" y="239650"/>
                  </a:cubicBezTo>
                  <a:cubicBezTo>
                    <a:pt x="1445246" y="253938"/>
                    <a:pt x="1395504" y="316909"/>
                    <a:pt x="1376454" y="338075"/>
                  </a:cubicBezTo>
                  <a:cubicBezTo>
                    <a:pt x="1357404" y="359241"/>
                    <a:pt x="1314542" y="361887"/>
                    <a:pt x="1322479" y="366650"/>
                  </a:cubicBezTo>
                  <a:cubicBezTo>
                    <a:pt x="1330417" y="371412"/>
                    <a:pt x="1423021" y="349717"/>
                    <a:pt x="1424079" y="366650"/>
                  </a:cubicBezTo>
                  <a:cubicBezTo>
                    <a:pt x="1425137" y="383583"/>
                    <a:pt x="1333591" y="448142"/>
                    <a:pt x="1328829" y="468250"/>
                  </a:cubicBezTo>
                  <a:cubicBezTo>
                    <a:pt x="1324067" y="488358"/>
                    <a:pt x="1403971" y="471954"/>
                    <a:pt x="1395504" y="487300"/>
                  </a:cubicBezTo>
                  <a:cubicBezTo>
                    <a:pt x="1387037" y="502646"/>
                    <a:pt x="1288083" y="543921"/>
                    <a:pt x="1278029" y="560325"/>
                  </a:cubicBezTo>
                  <a:cubicBezTo>
                    <a:pt x="1267975" y="576729"/>
                    <a:pt x="1344704" y="571438"/>
                    <a:pt x="1335179" y="585725"/>
                  </a:cubicBezTo>
                  <a:cubicBezTo>
                    <a:pt x="1325654" y="600012"/>
                    <a:pt x="1236754" y="625413"/>
                    <a:pt x="1220879" y="646050"/>
                  </a:cubicBezTo>
                  <a:cubicBezTo>
                    <a:pt x="1205004" y="666688"/>
                    <a:pt x="1255275" y="697379"/>
                    <a:pt x="1239929" y="709550"/>
                  </a:cubicBezTo>
                  <a:cubicBezTo>
                    <a:pt x="1224583" y="721721"/>
                    <a:pt x="1144150" y="711138"/>
                    <a:pt x="1128804" y="719075"/>
                  </a:cubicBezTo>
                  <a:cubicBezTo>
                    <a:pt x="1113458" y="727012"/>
                    <a:pt x="1159496" y="746592"/>
                    <a:pt x="1147854" y="757175"/>
                  </a:cubicBezTo>
                  <a:cubicBezTo>
                    <a:pt x="1136212" y="767758"/>
                    <a:pt x="1084883" y="783104"/>
                    <a:pt x="1058954" y="782575"/>
                  </a:cubicBezTo>
                  <a:cubicBezTo>
                    <a:pt x="1033025" y="782046"/>
                    <a:pt x="996512" y="730188"/>
                    <a:pt x="992279" y="754000"/>
                  </a:cubicBezTo>
                  <a:cubicBezTo>
                    <a:pt x="988046" y="777812"/>
                    <a:pt x="1019796" y="888408"/>
                    <a:pt x="1033554" y="925450"/>
                  </a:cubicBezTo>
                  <a:cubicBezTo>
                    <a:pt x="1047312" y="962492"/>
                    <a:pt x="1036729" y="949263"/>
                    <a:pt x="1074829" y="976250"/>
                  </a:cubicBezTo>
                  <a:cubicBezTo>
                    <a:pt x="1112929" y="1003237"/>
                    <a:pt x="1217704" y="1061446"/>
                    <a:pt x="1262154" y="1087375"/>
                  </a:cubicBezTo>
                  <a:cubicBezTo>
                    <a:pt x="1306604" y="1113304"/>
                    <a:pt x="1337296" y="1122300"/>
                    <a:pt x="1341529" y="1131825"/>
                  </a:cubicBezTo>
                  <a:cubicBezTo>
                    <a:pt x="1345762" y="1141350"/>
                    <a:pt x="1289141" y="1132354"/>
                    <a:pt x="1287554" y="1144525"/>
                  </a:cubicBezTo>
                  <a:cubicBezTo>
                    <a:pt x="1285967" y="1156696"/>
                    <a:pt x="1337825" y="1195325"/>
                    <a:pt x="1332004" y="1204850"/>
                  </a:cubicBezTo>
                  <a:cubicBezTo>
                    <a:pt x="1326183" y="1214375"/>
                    <a:pt x="1262154" y="1192150"/>
                    <a:pt x="1252629" y="1201675"/>
                  </a:cubicBezTo>
                  <a:cubicBezTo>
                    <a:pt x="1243104" y="1211200"/>
                    <a:pt x="1285966" y="1256179"/>
                    <a:pt x="1274854" y="1262000"/>
                  </a:cubicBezTo>
                  <a:cubicBezTo>
                    <a:pt x="1263742" y="1267821"/>
                    <a:pt x="1206062" y="1233954"/>
                    <a:pt x="1185954" y="1236600"/>
                  </a:cubicBezTo>
                  <a:cubicBezTo>
                    <a:pt x="1165846" y="1239246"/>
                    <a:pt x="1191775" y="1307508"/>
                    <a:pt x="1154204" y="1277875"/>
                  </a:cubicBezTo>
                  <a:cubicBezTo>
                    <a:pt x="1116633" y="1248242"/>
                    <a:pt x="1011858" y="1088433"/>
                    <a:pt x="960529" y="1058800"/>
                  </a:cubicBezTo>
                  <a:cubicBezTo>
                    <a:pt x="909200" y="1029167"/>
                    <a:pt x="889621" y="1088433"/>
                    <a:pt x="846229" y="1100075"/>
                  </a:cubicBezTo>
                  <a:cubicBezTo>
                    <a:pt x="802837" y="1111717"/>
                    <a:pt x="732458" y="1118067"/>
                    <a:pt x="700179" y="1128650"/>
                  </a:cubicBezTo>
                  <a:cubicBezTo>
                    <a:pt x="667900" y="1139233"/>
                    <a:pt x="648321" y="1154579"/>
                    <a:pt x="652554" y="1163575"/>
                  </a:cubicBezTo>
                  <a:cubicBezTo>
                    <a:pt x="656787" y="1172571"/>
                    <a:pt x="713408" y="1173100"/>
                    <a:pt x="725579" y="1182625"/>
                  </a:cubicBezTo>
                  <a:cubicBezTo>
                    <a:pt x="737750" y="1192150"/>
                    <a:pt x="737221" y="1219138"/>
                    <a:pt x="725579" y="1220725"/>
                  </a:cubicBezTo>
                  <a:cubicBezTo>
                    <a:pt x="713937" y="1222312"/>
                    <a:pt x="681658" y="1193208"/>
                    <a:pt x="655729" y="1192150"/>
                  </a:cubicBezTo>
                  <a:cubicBezTo>
                    <a:pt x="629800" y="1191092"/>
                    <a:pt x="590112" y="1198500"/>
                    <a:pt x="570004" y="1214375"/>
                  </a:cubicBezTo>
                  <a:cubicBezTo>
                    <a:pt x="549896" y="1230250"/>
                    <a:pt x="540900" y="1288458"/>
                    <a:pt x="535079" y="1287400"/>
                  </a:cubicBezTo>
                  <a:cubicBezTo>
                    <a:pt x="529258" y="1286342"/>
                    <a:pt x="535079" y="1208025"/>
                    <a:pt x="535079" y="1208025"/>
                  </a:cubicBezTo>
                  <a:cubicBezTo>
                    <a:pt x="536666" y="1193208"/>
                    <a:pt x="554658" y="1194267"/>
                    <a:pt x="544604" y="1198500"/>
                  </a:cubicBezTo>
                  <a:cubicBezTo>
                    <a:pt x="534550" y="1202733"/>
                    <a:pt x="487983" y="1233425"/>
                    <a:pt x="474754" y="1233425"/>
                  </a:cubicBezTo>
                  <a:cubicBezTo>
                    <a:pt x="461525" y="1233425"/>
                    <a:pt x="458085" y="1208819"/>
                    <a:pt x="465229" y="1198500"/>
                  </a:cubicBezTo>
                  <a:cubicBezTo>
                    <a:pt x="472373" y="1188181"/>
                    <a:pt x="493275" y="1179980"/>
                    <a:pt x="517617" y="1171513"/>
                  </a:cubicBezTo>
                  <a:cubicBezTo>
                    <a:pt x="541959" y="1163046"/>
                    <a:pt x="602019" y="1149552"/>
                    <a:pt x="611279" y="1147700"/>
                  </a:cubicBezTo>
                  <a:cubicBezTo>
                    <a:pt x="620539" y="1145848"/>
                    <a:pt x="597785" y="1153521"/>
                    <a:pt x="573179" y="1160400"/>
                  </a:cubicBezTo>
                  <a:cubicBezTo>
                    <a:pt x="534682" y="1174952"/>
                    <a:pt x="493805" y="1176275"/>
                    <a:pt x="463642" y="1188975"/>
                  </a:cubicBezTo>
                  <a:cubicBezTo>
                    <a:pt x="460467" y="1197971"/>
                    <a:pt x="405698" y="1227075"/>
                    <a:pt x="392204" y="1236600"/>
                  </a:cubicBezTo>
                  <a:cubicBezTo>
                    <a:pt x="378710" y="1246125"/>
                    <a:pt x="381092" y="1257237"/>
                    <a:pt x="382679" y="1246125"/>
                  </a:cubicBezTo>
                  <a:cubicBezTo>
                    <a:pt x="384266" y="1235013"/>
                    <a:pt x="409666" y="1179979"/>
                    <a:pt x="401729" y="1169925"/>
                  </a:cubicBezTo>
                  <a:cubicBezTo>
                    <a:pt x="393792" y="1159871"/>
                    <a:pt x="339816" y="1192150"/>
                    <a:pt x="335054" y="1185800"/>
                  </a:cubicBezTo>
                  <a:cubicBezTo>
                    <a:pt x="330292" y="1179450"/>
                    <a:pt x="346167" y="1139233"/>
                    <a:pt x="373154" y="1131825"/>
                  </a:cubicBezTo>
                  <a:cubicBezTo>
                    <a:pt x="400141" y="1124417"/>
                    <a:pt x="496450" y="1158283"/>
                    <a:pt x="496979" y="1141350"/>
                  </a:cubicBezTo>
                  <a:cubicBezTo>
                    <a:pt x="497508" y="1124417"/>
                    <a:pt x="409666" y="1067796"/>
                    <a:pt x="376329" y="1030225"/>
                  </a:cubicBezTo>
                  <a:cubicBezTo>
                    <a:pt x="342992" y="992654"/>
                    <a:pt x="323412" y="954554"/>
                    <a:pt x="296954" y="915925"/>
                  </a:cubicBezTo>
                  <a:cubicBezTo>
                    <a:pt x="270496" y="877296"/>
                    <a:pt x="243508" y="822792"/>
                    <a:pt x="217579" y="798450"/>
                  </a:cubicBezTo>
                  <a:cubicBezTo>
                    <a:pt x="191650" y="774108"/>
                    <a:pt x="169954" y="781649"/>
                    <a:pt x="141379" y="769875"/>
                  </a:cubicBezTo>
                  <a:cubicBezTo>
                    <a:pt x="112804" y="758101"/>
                    <a:pt x="60416" y="744739"/>
                    <a:pt x="46129" y="727806"/>
                  </a:cubicBezTo>
                  <a:cubicBezTo>
                    <a:pt x="31842" y="710873"/>
                    <a:pt x="63327" y="685605"/>
                    <a:pt x="55654" y="668275"/>
                  </a:cubicBezTo>
                  <a:cubicBezTo>
                    <a:pt x="47981" y="650945"/>
                    <a:pt x="1678" y="660337"/>
                    <a:pt x="91" y="6238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C53F8E9-E30D-4FDE-917E-7C49CC69BE99}"/>
                </a:ext>
              </a:extLst>
            </p:cNvPr>
            <p:cNvSpPr/>
            <p:nvPr/>
          </p:nvSpPr>
          <p:spPr>
            <a:xfrm>
              <a:off x="5321614" y="3390680"/>
              <a:ext cx="155364" cy="103048"/>
            </a:xfrm>
            <a:custGeom>
              <a:avLst/>
              <a:gdLst>
                <a:gd name="connsiteX0" fmla="*/ 94936 w 155626"/>
                <a:gd name="connsiteY0" fmla="*/ 175 h 102137"/>
                <a:gd name="connsiteX1" fmla="*/ 25086 w 155626"/>
                <a:gd name="connsiteY1" fmla="*/ 50975 h 102137"/>
                <a:gd name="connsiteX2" fmla="*/ 6036 w 155626"/>
                <a:gd name="connsiteY2" fmla="*/ 92250 h 102137"/>
                <a:gd name="connsiteX3" fmla="*/ 123511 w 155626"/>
                <a:gd name="connsiteY3" fmla="*/ 101775 h 102137"/>
                <a:gd name="connsiteX4" fmla="*/ 145736 w 155626"/>
                <a:gd name="connsiteY4" fmla="*/ 95425 h 102137"/>
                <a:gd name="connsiteX5" fmla="*/ 152086 w 155626"/>
                <a:gd name="connsiteY5" fmla="*/ 54150 h 102137"/>
                <a:gd name="connsiteX6" fmla="*/ 152086 w 155626"/>
                <a:gd name="connsiteY6" fmla="*/ 35100 h 102137"/>
                <a:gd name="connsiteX7" fmla="*/ 94936 w 155626"/>
                <a:gd name="connsiteY7" fmla="*/ 175 h 102137"/>
                <a:gd name="connsiteX0" fmla="*/ 94936 w 155364"/>
                <a:gd name="connsiteY0" fmla="*/ 220 h 103048"/>
                <a:gd name="connsiteX1" fmla="*/ 25086 w 155364"/>
                <a:gd name="connsiteY1" fmla="*/ 51020 h 103048"/>
                <a:gd name="connsiteX2" fmla="*/ 6036 w 155364"/>
                <a:gd name="connsiteY2" fmla="*/ 92295 h 103048"/>
                <a:gd name="connsiteX3" fmla="*/ 123511 w 155364"/>
                <a:gd name="connsiteY3" fmla="*/ 101820 h 103048"/>
                <a:gd name="connsiteX4" fmla="*/ 145736 w 155364"/>
                <a:gd name="connsiteY4" fmla="*/ 95470 h 103048"/>
                <a:gd name="connsiteX5" fmla="*/ 152086 w 155364"/>
                <a:gd name="connsiteY5" fmla="*/ 35145 h 103048"/>
                <a:gd name="connsiteX6" fmla="*/ 94936 w 155364"/>
                <a:gd name="connsiteY6" fmla="*/ 220 h 10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64" h="103048">
                  <a:moveTo>
                    <a:pt x="94936" y="220"/>
                  </a:moveTo>
                  <a:cubicBezTo>
                    <a:pt x="73769" y="2866"/>
                    <a:pt x="39903" y="35674"/>
                    <a:pt x="25086" y="51020"/>
                  </a:cubicBezTo>
                  <a:cubicBezTo>
                    <a:pt x="10269" y="66366"/>
                    <a:pt x="-10368" y="83828"/>
                    <a:pt x="6036" y="92295"/>
                  </a:cubicBezTo>
                  <a:cubicBezTo>
                    <a:pt x="22440" y="100762"/>
                    <a:pt x="100228" y="101291"/>
                    <a:pt x="123511" y="101820"/>
                  </a:cubicBezTo>
                  <a:cubicBezTo>
                    <a:pt x="146794" y="102349"/>
                    <a:pt x="140974" y="106582"/>
                    <a:pt x="145736" y="95470"/>
                  </a:cubicBezTo>
                  <a:cubicBezTo>
                    <a:pt x="150498" y="84358"/>
                    <a:pt x="160553" y="51020"/>
                    <a:pt x="152086" y="35145"/>
                  </a:cubicBezTo>
                  <a:cubicBezTo>
                    <a:pt x="143619" y="19270"/>
                    <a:pt x="116103" y="-2426"/>
                    <a:pt x="94936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273DA7-229B-4385-A36D-1E8FB78D3008}"/>
                </a:ext>
              </a:extLst>
            </p:cNvPr>
            <p:cNvCxnSpPr>
              <a:cxnSpLocks/>
              <a:stCxn id="53" idx="2"/>
              <a:endCxn id="53" idx="5"/>
            </p:cNvCxnSpPr>
            <p:nvPr/>
          </p:nvCxnSpPr>
          <p:spPr>
            <a:xfrm flipV="1">
              <a:off x="5327650" y="3425825"/>
              <a:ext cx="146050" cy="57150"/>
            </a:xfrm>
            <a:prstGeom prst="line">
              <a:avLst/>
            </a:prstGeom>
            <a:grpFill/>
            <a:ln>
              <a:solidFill>
                <a:srgbClr val="C3B4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8B76982-080B-4E5D-B7AC-A2482AB4CB68}"/>
                </a:ext>
              </a:extLst>
            </p:cNvPr>
            <p:cNvSpPr/>
            <p:nvPr/>
          </p:nvSpPr>
          <p:spPr>
            <a:xfrm>
              <a:off x="6156260" y="2974975"/>
              <a:ext cx="384263" cy="543163"/>
            </a:xfrm>
            <a:custGeom>
              <a:avLst/>
              <a:gdLst>
                <a:gd name="connsiteX0" fmla="*/ 314390 w 384263"/>
                <a:gd name="connsiteY0" fmla="*/ 0 h 543163"/>
                <a:gd name="connsiteX1" fmla="*/ 384240 w 384263"/>
                <a:gd name="connsiteY1" fmla="*/ 47625 h 543163"/>
                <a:gd name="connsiteX2" fmla="*/ 308040 w 384263"/>
                <a:gd name="connsiteY2" fmla="*/ 146050 h 543163"/>
                <a:gd name="connsiteX3" fmla="*/ 362015 w 384263"/>
                <a:gd name="connsiteY3" fmla="*/ 168275 h 543163"/>
                <a:gd name="connsiteX4" fmla="*/ 282640 w 384263"/>
                <a:gd name="connsiteY4" fmla="*/ 254000 h 543163"/>
                <a:gd name="connsiteX5" fmla="*/ 333440 w 384263"/>
                <a:gd name="connsiteY5" fmla="*/ 282575 h 543163"/>
                <a:gd name="connsiteX6" fmla="*/ 250890 w 384263"/>
                <a:gd name="connsiteY6" fmla="*/ 342900 h 543163"/>
                <a:gd name="connsiteX7" fmla="*/ 308040 w 384263"/>
                <a:gd name="connsiteY7" fmla="*/ 390525 h 543163"/>
                <a:gd name="connsiteX8" fmla="*/ 200090 w 384263"/>
                <a:gd name="connsiteY8" fmla="*/ 434975 h 543163"/>
                <a:gd name="connsiteX9" fmla="*/ 203265 w 384263"/>
                <a:gd name="connsiteY9" fmla="*/ 479425 h 543163"/>
                <a:gd name="connsiteX10" fmla="*/ 111190 w 384263"/>
                <a:gd name="connsiteY10" fmla="*/ 495300 h 543163"/>
                <a:gd name="connsiteX11" fmla="*/ 73090 w 384263"/>
                <a:gd name="connsiteY11" fmla="*/ 539750 h 543163"/>
                <a:gd name="connsiteX12" fmla="*/ 6415 w 384263"/>
                <a:gd name="connsiteY12" fmla="*/ 539750 h 543163"/>
                <a:gd name="connsiteX13" fmla="*/ 6415 w 384263"/>
                <a:gd name="connsiteY13" fmla="*/ 536575 h 5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263" h="543163">
                  <a:moveTo>
                    <a:pt x="314390" y="0"/>
                  </a:moveTo>
                  <a:cubicBezTo>
                    <a:pt x="349844" y="11641"/>
                    <a:pt x="385298" y="23283"/>
                    <a:pt x="384240" y="47625"/>
                  </a:cubicBezTo>
                  <a:cubicBezTo>
                    <a:pt x="383182" y="71967"/>
                    <a:pt x="311744" y="125942"/>
                    <a:pt x="308040" y="146050"/>
                  </a:cubicBezTo>
                  <a:cubicBezTo>
                    <a:pt x="304336" y="166158"/>
                    <a:pt x="366248" y="150283"/>
                    <a:pt x="362015" y="168275"/>
                  </a:cubicBezTo>
                  <a:cubicBezTo>
                    <a:pt x="357782" y="186267"/>
                    <a:pt x="287402" y="234950"/>
                    <a:pt x="282640" y="254000"/>
                  </a:cubicBezTo>
                  <a:cubicBezTo>
                    <a:pt x="277878" y="273050"/>
                    <a:pt x="338732" y="267758"/>
                    <a:pt x="333440" y="282575"/>
                  </a:cubicBezTo>
                  <a:cubicBezTo>
                    <a:pt x="328148" y="297392"/>
                    <a:pt x="255123" y="324908"/>
                    <a:pt x="250890" y="342900"/>
                  </a:cubicBezTo>
                  <a:cubicBezTo>
                    <a:pt x="246657" y="360892"/>
                    <a:pt x="316507" y="375179"/>
                    <a:pt x="308040" y="390525"/>
                  </a:cubicBezTo>
                  <a:cubicBezTo>
                    <a:pt x="299573" y="405871"/>
                    <a:pt x="217552" y="420158"/>
                    <a:pt x="200090" y="434975"/>
                  </a:cubicBezTo>
                  <a:cubicBezTo>
                    <a:pt x="182628" y="449792"/>
                    <a:pt x="218082" y="469371"/>
                    <a:pt x="203265" y="479425"/>
                  </a:cubicBezTo>
                  <a:cubicBezTo>
                    <a:pt x="188448" y="489479"/>
                    <a:pt x="132886" y="485246"/>
                    <a:pt x="111190" y="495300"/>
                  </a:cubicBezTo>
                  <a:cubicBezTo>
                    <a:pt x="89494" y="505354"/>
                    <a:pt x="90552" y="532342"/>
                    <a:pt x="73090" y="539750"/>
                  </a:cubicBezTo>
                  <a:cubicBezTo>
                    <a:pt x="55628" y="547158"/>
                    <a:pt x="17527" y="540279"/>
                    <a:pt x="6415" y="539750"/>
                  </a:cubicBezTo>
                  <a:cubicBezTo>
                    <a:pt x="-4697" y="539221"/>
                    <a:pt x="859" y="537898"/>
                    <a:pt x="6415" y="53657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3EAD08-0754-4471-A6E6-E9E632238637}"/>
                </a:ext>
              </a:extLst>
            </p:cNvPr>
            <p:cNvSpPr/>
            <p:nvPr/>
          </p:nvSpPr>
          <p:spPr>
            <a:xfrm>
              <a:off x="5543450" y="3305175"/>
              <a:ext cx="75354" cy="855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404FF5A-849D-4D59-91DE-BB3A86088BB2}"/>
                </a:ext>
              </a:extLst>
            </p:cNvPr>
            <p:cNvSpPr/>
            <p:nvPr/>
          </p:nvSpPr>
          <p:spPr>
            <a:xfrm>
              <a:off x="5563315" y="330454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BEC1605-05C6-46E5-9A6F-9BD45A42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694938"/>
            <a:ext cx="2399925" cy="159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F355F-CBC6-417B-A1F0-6C063F8E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90600"/>
            <a:ext cx="7315200" cy="4876800"/>
          </a:xfrm>
          <a:prstGeom prst="rect">
            <a:avLst/>
          </a:prstGeom>
        </p:spPr>
      </p:pic>
      <p:sp>
        <p:nvSpPr>
          <p:cNvPr id="23" name="Rectangle 1022">
            <a:extLst>
              <a:ext uri="{FF2B5EF4-FFF2-40B4-BE49-F238E27FC236}">
                <a16:creationId xmlns:a16="http://schemas.microsoft.com/office/drawing/2014/main" id="{2D2D479F-D007-4C49-96E7-908145889F4C}"/>
              </a:ext>
            </a:extLst>
          </p:cNvPr>
          <p:cNvSpPr/>
          <p:nvPr/>
        </p:nvSpPr>
        <p:spPr>
          <a:xfrm>
            <a:off x="-2056500" y="4852017"/>
            <a:ext cx="2171041" cy="594100"/>
          </a:xfrm>
          <a:custGeom>
            <a:avLst/>
            <a:gdLst>
              <a:gd name="connsiteX0" fmla="*/ 0 w 4206240"/>
              <a:gd name="connsiteY0" fmla="*/ 0 h 323557"/>
              <a:gd name="connsiteX1" fmla="*/ 4206240 w 4206240"/>
              <a:gd name="connsiteY1" fmla="*/ 0 h 323557"/>
              <a:gd name="connsiteX2" fmla="*/ 4206240 w 4206240"/>
              <a:gd name="connsiteY2" fmla="*/ 323557 h 323557"/>
              <a:gd name="connsiteX3" fmla="*/ 0 w 4206240"/>
              <a:gd name="connsiteY3" fmla="*/ 323557 h 323557"/>
              <a:gd name="connsiteX4" fmla="*/ 0 w 4206240"/>
              <a:gd name="connsiteY4" fmla="*/ 0 h 323557"/>
              <a:gd name="connsiteX0" fmla="*/ 604911 w 4811151"/>
              <a:gd name="connsiteY0" fmla="*/ 0 h 323557"/>
              <a:gd name="connsiteX1" fmla="*/ 4811151 w 4811151"/>
              <a:gd name="connsiteY1" fmla="*/ 0 h 323557"/>
              <a:gd name="connsiteX2" fmla="*/ 4811151 w 4811151"/>
              <a:gd name="connsiteY2" fmla="*/ 323557 h 323557"/>
              <a:gd name="connsiteX3" fmla="*/ 0 w 4811151"/>
              <a:gd name="connsiteY3" fmla="*/ 309490 h 323557"/>
              <a:gd name="connsiteX4" fmla="*/ 604911 w 4811151"/>
              <a:gd name="connsiteY4" fmla="*/ 0 h 323557"/>
              <a:gd name="connsiteX0" fmla="*/ 211016 w 4811151"/>
              <a:gd name="connsiteY0" fmla="*/ 0 h 323557"/>
              <a:gd name="connsiteX1" fmla="*/ 4811151 w 4811151"/>
              <a:gd name="connsiteY1" fmla="*/ 0 h 323557"/>
              <a:gd name="connsiteX2" fmla="*/ 4811151 w 4811151"/>
              <a:gd name="connsiteY2" fmla="*/ 323557 h 323557"/>
              <a:gd name="connsiteX3" fmla="*/ 0 w 4811151"/>
              <a:gd name="connsiteY3" fmla="*/ 309490 h 323557"/>
              <a:gd name="connsiteX4" fmla="*/ 211016 w 4811151"/>
              <a:gd name="connsiteY4" fmla="*/ 0 h 323557"/>
              <a:gd name="connsiteX0" fmla="*/ 211016 w 4811151"/>
              <a:gd name="connsiteY0" fmla="*/ 0 h 323557"/>
              <a:gd name="connsiteX1" fmla="*/ 4811151 w 4811151"/>
              <a:gd name="connsiteY1" fmla="*/ 0 h 323557"/>
              <a:gd name="connsiteX2" fmla="*/ 4811151 w 4811151"/>
              <a:gd name="connsiteY2" fmla="*/ 323557 h 323557"/>
              <a:gd name="connsiteX3" fmla="*/ 0 w 4811151"/>
              <a:gd name="connsiteY3" fmla="*/ 309490 h 323557"/>
              <a:gd name="connsiteX4" fmla="*/ 211016 w 4811151"/>
              <a:gd name="connsiteY4" fmla="*/ 0 h 323557"/>
              <a:gd name="connsiteX0" fmla="*/ 211016 w 5641145"/>
              <a:gd name="connsiteY0" fmla="*/ 42203 h 365760"/>
              <a:gd name="connsiteX1" fmla="*/ 5641145 w 5641145"/>
              <a:gd name="connsiteY1" fmla="*/ 0 h 365760"/>
              <a:gd name="connsiteX2" fmla="*/ 4811151 w 5641145"/>
              <a:gd name="connsiteY2" fmla="*/ 365760 h 365760"/>
              <a:gd name="connsiteX3" fmla="*/ 0 w 5641145"/>
              <a:gd name="connsiteY3" fmla="*/ 351693 h 365760"/>
              <a:gd name="connsiteX4" fmla="*/ 211016 w 5641145"/>
              <a:gd name="connsiteY4" fmla="*/ 42203 h 365760"/>
              <a:gd name="connsiteX0" fmla="*/ 211016 w 5725551"/>
              <a:gd name="connsiteY0" fmla="*/ 42203 h 365760"/>
              <a:gd name="connsiteX1" fmla="*/ 5641145 w 5725551"/>
              <a:gd name="connsiteY1" fmla="*/ 0 h 365760"/>
              <a:gd name="connsiteX2" fmla="*/ 5725551 w 5725551"/>
              <a:gd name="connsiteY2" fmla="*/ 365760 h 365760"/>
              <a:gd name="connsiteX3" fmla="*/ 0 w 5725551"/>
              <a:gd name="connsiteY3" fmla="*/ 351693 h 365760"/>
              <a:gd name="connsiteX4" fmla="*/ 211016 w 5725551"/>
              <a:gd name="connsiteY4" fmla="*/ 42203 h 365760"/>
              <a:gd name="connsiteX0" fmla="*/ 211016 w 5725551"/>
              <a:gd name="connsiteY0" fmla="*/ 42203 h 1350514"/>
              <a:gd name="connsiteX1" fmla="*/ 5641145 w 5725551"/>
              <a:gd name="connsiteY1" fmla="*/ 0 h 1350514"/>
              <a:gd name="connsiteX2" fmla="*/ 5725551 w 5725551"/>
              <a:gd name="connsiteY2" fmla="*/ 365760 h 1350514"/>
              <a:gd name="connsiteX3" fmla="*/ 2946008 w 5725551"/>
              <a:gd name="connsiteY3" fmla="*/ 1350498 h 1350514"/>
              <a:gd name="connsiteX4" fmla="*/ 0 w 5725551"/>
              <a:gd name="connsiteY4" fmla="*/ 351693 h 1350514"/>
              <a:gd name="connsiteX5" fmla="*/ 211016 w 5725551"/>
              <a:gd name="connsiteY5" fmla="*/ 42203 h 1350514"/>
              <a:gd name="connsiteX0" fmla="*/ 211016 w 5725551"/>
              <a:gd name="connsiteY0" fmla="*/ 42203 h 1566783"/>
              <a:gd name="connsiteX1" fmla="*/ 5641145 w 5725551"/>
              <a:gd name="connsiteY1" fmla="*/ 0 h 1566783"/>
              <a:gd name="connsiteX2" fmla="*/ 5725551 w 5725551"/>
              <a:gd name="connsiteY2" fmla="*/ 365760 h 1566783"/>
              <a:gd name="connsiteX3" fmla="*/ 2946008 w 5725551"/>
              <a:gd name="connsiteY3" fmla="*/ 1350498 h 1566783"/>
              <a:gd name="connsiteX4" fmla="*/ 0 w 5725551"/>
              <a:gd name="connsiteY4" fmla="*/ 351693 h 1566783"/>
              <a:gd name="connsiteX5" fmla="*/ 211016 w 5725551"/>
              <a:gd name="connsiteY5" fmla="*/ 42203 h 1566783"/>
              <a:gd name="connsiteX0" fmla="*/ 211016 w 5725551"/>
              <a:gd name="connsiteY0" fmla="*/ 42203 h 1566783"/>
              <a:gd name="connsiteX1" fmla="*/ 5641145 w 5725551"/>
              <a:gd name="connsiteY1" fmla="*/ 0 h 1566783"/>
              <a:gd name="connsiteX2" fmla="*/ 5725551 w 5725551"/>
              <a:gd name="connsiteY2" fmla="*/ 365760 h 1566783"/>
              <a:gd name="connsiteX3" fmla="*/ 2946008 w 5725551"/>
              <a:gd name="connsiteY3" fmla="*/ 1350498 h 1566783"/>
              <a:gd name="connsiteX4" fmla="*/ 0 w 5725551"/>
              <a:gd name="connsiteY4" fmla="*/ 351693 h 1566783"/>
              <a:gd name="connsiteX5" fmla="*/ 211016 w 5725551"/>
              <a:gd name="connsiteY5" fmla="*/ 42203 h 15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5551" h="1566783">
                <a:moveTo>
                  <a:pt x="211016" y="42203"/>
                </a:moveTo>
                <a:lnTo>
                  <a:pt x="5641145" y="0"/>
                </a:lnTo>
                <a:lnTo>
                  <a:pt x="5725551" y="365760"/>
                </a:lnTo>
                <a:cubicBezTo>
                  <a:pt x="4845929" y="361071"/>
                  <a:pt x="6006123" y="2157046"/>
                  <a:pt x="2946008" y="1350498"/>
                </a:cubicBezTo>
                <a:cubicBezTo>
                  <a:pt x="430627" y="2100775"/>
                  <a:pt x="982003" y="684628"/>
                  <a:pt x="0" y="351693"/>
                </a:cubicBezTo>
                <a:lnTo>
                  <a:pt x="211016" y="4220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6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64882" y="1234317"/>
            <a:ext cx="6350517" cy="334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523017" y="8309"/>
            <a:ext cx="8563081" cy="1255822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1" y="2033"/>
            <a:ext cx="2769085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456858" y="8309"/>
            <a:ext cx="3622819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285392" y="2859401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85A84A-4754-4027-8F61-87085855EC9B}"/>
              </a:ext>
            </a:extLst>
          </p:cNvPr>
          <p:cNvGrpSpPr/>
          <p:nvPr/>
        </p:nvGrpSpPr>
        <p:grpSpPr>
          <a:xfrm>
            <a:off x="3284040" y="1912689"/>
            <a:ext cx="4642445" cy="2583995"/>
            <a:chOff x="2837951" y="1419048"/>
            <a:chExt cx="5675318" cy="3158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3424239" y="1715148"/>
              <a:ext cx="4487348" cy="17130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F8B7C-F194-44AF-8DED-0AB0BF151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650" y="1524000"/>
              <a:ext cx="3905250" cy="19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9061E0-64BB-4C65-94F1-E609BCD40EDB}"/>
                </a:ext>
              </a:extLst>
            </p:cNvPr>
            <p:cNvGrpSpPr/>
            <p:nvPr/>
          </p:nvGrpSpPr>
          <p:grpSpPr>
            <a:xfrm flipH="1">
              <a:off x="7338156" y="1419048"/>
              <a:ext cx="1175113" cy="3158894"/>
              <a:chOff x="4702627" y="1209490"/>
              <a:chExt cx="1456895" cy="336595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B1D63C-0CB2-485E-B69D-642261E5A2DA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AC15AC-C729-4BE9-BC19-6AA7B0371EFE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77EAB-8EA7-4196-AF34-0923CDB1962C}"/>
                </a:ext>
              </a:extLst>
            </p:cNvPr>
            <p:cNvGrpSpPr/>
            <p:nvPr/>
          </p:nvGrpSpPr>
          <p:grpSpPr>
            <a:xfrm>
              <a:off x="2837951" y="1419048"/>
              <a:ext cx="1175113" cy="3158894"/>
              <a:chOff x="4702627" y="1209490"/>
              <a:chExt cx="1456895" cy="336595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89245FA-DF2D-41C1-B4D9-F9C51ED9A6E4}"/>
                  </a:ext>
                </a:extLst>
              </p:cNvPr>
              <p:cNvSpPr/>
              <p:nvPr/>
            </p:nvSpPr>
            <p:spPr>
              <a:xfrm flipH="1">
                <a:off x="4702629" y="1209490"/>
                <a:ext cx="1456893" cy="2034707"/>
              </a:xfrm>
              <a:custGeom>
                <a:avLst/>
                <a:gdLst>
                  <a:gd name="connsiteX0" fmla="*/ 6122 w 379341"/>
                  <a:gd name="connsiteY0" fmla="*/ 0 h 552038"/>
                  <a:gd name="connsiteX1" fmla="*/ 379341 w 379341"/>
                  <a:gd name="connsiteY1" fmla="*/ 0 h 552038"/>
                  <a:gd name="connsiteX2" fmla="*/ 379341 w 379341"/>
                  <a:gd name="connsiteY2" fmla="*/ 478716 h 552038"/>
                  <a:gd name="connsiteX3" fmla="*/ 341745 w 379341"/>
                  <a:gd name="connsiteY3" fmla="*/ 516369 h 552038"/>
                  <a:gd name="connsiteX4" fmla="*/ 245993 w 379341"/>
                  <a:gd name="connsiteY4" fmla="*/ 552038 h 552038"/>
                  <a:gd name="connsiteX5" fmla="*/ 0 w 379341"/>
                  <a:gd name="connsiteY5" fmla="*/ 98152 h 552038"/>
                  <a:gd name="connsiteX6" fmla="*/ 4998 w 379341"/>
                  <a:gd name="connsiteY6" fmla="*/ 6678 h 552038"/>
                  <a:gd name="connsiteX7" fmla="*/ 6122 w 379341"/>
                  <a:gd name="connsiteY7" fmla="*/ 0 h 5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341" h="552038">
                    <a:moveTo>
                      <a:pt x="6122" y="0"/>
                    </a:moveTo>
                    <a:lnTo>
                      <a:pt x="379341" y="0"/>
                    </a:lnTo>
                    <a:lnTo>
                      <a:pt x="379341" y="478716"/>
                    </a:lnTo>
                    <a:lnTo>
                      <a:pt x="341745" y="516369"/>
                    </a:lnTo>
                    <a:cubicBezTo>
                      <a:pt x="312315" y="539337"/>
                      <a:pt x="279958" y="552038"/>
                      <a:pt x="245993" y="552038"/>
                    </a:cubicBezTo>
                    <a:cubicBezTo>
                      <a:pt x="110135" y="552038"/>
                      <a:pt x="0" y="348826"/>
                      <a:pt x="0" y="98152"/>
                    </a:cubicBezTo>
                    <a:cubicBezTo>
                      <a:pt x="0" y="66818"/>
                      <a:pt x="1721" y="36225"/>
                      <a:pt x="4998" y="6678"/>
                    </a:cubicBezTo>
                    <a:lnTo>
                      <a:pt x="612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5CC709D-AB8F-46A2-8814-EE0B82930D1A}"/>
                  </a:ext>
                </a:extLst>
              </p:cNvPr>
              <p:cNvSpPr/>
              <p:nvPr/>
            </p:nvSpPr>
            <p:spPr>
              <a:xfrm flipH="1" flipV="1">
                <a:off x="4702627" y="2969592"/>
                <a:ext cx="1092778" cy="1605849"/>
              </a:xfrm>
              <a:custGeom>
                <a:avLst/>
                <a:gdLst>
                  <a:gd name="connsiteX0" fmla="*/ 277899 w 277899"/>
                  <a:gd name="connsiteY0" fmla="*/ 435684 h 435684"/>
                  <a:gd name="connsiteX1" fmla="*/ 277899 w 277899"/>
                  <a:gd name="connsiteY1" fmla="*/ 0 h 435684"/>
                  <a:gd name="connsiteX2" fmla="*/ 894 w 277899"/>
                  <a:gd name="connsiteY2" fmla="*/ 0 h 435684"/>
                  <a:gd name="connsiteX3" fmla="*/ 0 w 277899"/>
                  <a:gd name="connsiteY3" fmla="*/ 16358 h 435684"/>
                  <a:gd name="connsiteX4" fmla="*/ 72050 w 277899"/>
                  <a:gd name="connsiteY4" fmla="*/ 337304 h 435684"/>
                  <a:gd name="connsiteX5" fmla="*/ 94679 w 277899"/>
                  <a:gd name="connsiteY5" fmla="*/ 371753 h 435684"/>
                  <a:gd name="connsiteX6" fmla="*/ 94975 w 277899"/>
                  <a:gd name="connsiteY6" fmla="*/ 371583 h 435684"/>
                  <a:gd name="connsiteX7" fmla="*/ 144551 w 277899"/>
                  <a:gd name="connsiteY7" fmla="*/ 362362 h 435684"/>
                  <a:gd name="connsiteX8" fmla="*/ 240303 w 277899"/>
                  <a:gd name="connsiteY8" fmla="*/ 398031 h 435684"/>
                  <a:gd name="connsiteX9" fmla="*/ 277899 w 277899"/>
                  <a:gd name="connsiteY9" fmla="*/ 435684 h 43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899" h="435684">
                    <a:moveTo>
                      <a:pt x="277899" y="435684"/>
                    </a:moveTo>
                    <a:lnTo>
                      <a:pt x="277899" y="0"/>
                    </a:lnTo>
                    <a:lnTo>
                      <a:pt x="894" y="0"/>
                    </a:lnTo>
                    <a:lnTo>
                      <a:pt x="0" y="16358"/>
                    </a:lnTo>
                    <a:cubicBezTo>
                      <a:pt x="0" y="141695"/>
                      <a:pt x="27534" y="255167"/>
                      <a:pt x="72050" y="337304"/>
                    </a:cubicBezTo>
                    <a:lnTo>
                      <a:pt x="94679" y="371753"/>
                    </a:lnTo>
                    <a:lnTo>
                      <a:pt x="94975" y="371583"/>
                    </a:lnTo>
                    <a:cubicBezTo>
                      <a:pt x="110989" y="365537"/>
                      <a:pt x="127569" y="362362"/>
                      <a:pt x="144551" y="362362"/>
                    </a:cubicBezTo>
                    <a:cubicBezTo>
                      <a:pt x="178516" y="362362"/>
                      <a:pt x="210873" y="375063"/>
                      <a:pt x="240303" y="398031"/>
                    </a:cubicBezTo>
                    <a:lnTo>
                      <a:pt x="277899" y="4356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B47328-1FF9-4479-88D0-1B43D0402384}"/>
              </a:ext>
            </a:extLst>
          </p:cNvPr>
          <p:cNvGrpSpPr/>
          <p:nvPr/>
        </p:nvGrpSpPr>
        <p:grpSpPr>
          <a:xfrm>
            <a:off x="254764" y="3960179"/>
            <a:ext cx="2771798" cy="1983984"/>
            <a:chOff x="282305" y="3951628"/>
            <a:chExt cx="2771798" cy="19839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1161067" y="5467824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2789313" y="4535115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290409" y="5467824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09AC41-7BE0-4296-B543-0BDA4627E5A6}"/>
                </a:ext>
              </a:extLst>
            </p:cNvPr>
            <p:cNvSpPr/>
            <p:nvPr/>
          </p:nvSpPr>
          <p:spPr>
            <a:xfrm>
              <a:off x="312517" y="4496684"/>
              <a:ext cx="2628932" cy="1038797"/>
            </a:xfrm>
            <a:custGeom>
              <a:avLst/>
              <a:gdLst>
                <a:gd name="connsiteX0" fmla="*/ 0 w 1038257"/>
                <a:gd name="connsiteY0" fmla="*/ 0 h 48197"/>
                <a:gd name="connsiteX1" fmla="*/ 1038257 w 1038257"/>
                <a:gd name="connsiteY1" fmla="*/ 0 h 48197"/>
                <a:gd name="connsiteX2" fmla="*/ 1038257 w 1038257"/>
                <a:gd name="connsiteY2" fmla="*/ 48197 h 48197"/>
                <a:gd name="connsiteX3" fmla="*/ 0 w 1038257"/>
                <a:gd name="connsiteY3" fmla="*/ 48197 h 48197"/>
                <a:gd name="connsiteX4" fmla="*/ 0 w 1038257"/>
                <a:gd name="connsiteY4" fmla="*/ 0 h 48197"/>
                <a:gd name="connsiteX0" fmla="*/ 2057400 w 2057400"/>
                <a:gd name="connsiteY0" fmla="*/ 0 h 576835"/>
                <a:gd name="connsiteX1" fmla="*/ 1038257 w 2057400"/>
                <a:gd name="connsiteY1" fmla="*/ 528638 h 576835"/>
                <a:gd name="connsiteX2" fmla="*/ 1038257 w 2057400"/>
                <a:gd name="connsiteY2" fmla="*/ 576835 h 576835"/>
                <a:gd name="connsiteX3" fmla="*/ 0 w 2057400"/>
                <a:gd name="connsiteY3" fmla="*/ 576835 h 576835"/>
                <a:gd name="connsiteX4" fmla="*/ 2057400 w 2057400"/>
                <a:gd name="connsiteY4" fmla="*/ 0 h 576835"/>
                <a:gd name="connsiteX0" fmla="*/ 2057400 w 2757519"/>
                <a:gd name="connsiteY0" fmla="*/ 0 h 576835"/>
                <a:gd name="connsiteX1" fmla="*/ 2757519 w 2757519"/>
                <a:gd name="connsiteY1" fmla="*/ 14288 h 576835"/>
                <a:gd name="connsiteX2" fmla="*/ 1038257 w 2757519"/>
                <a:gd name="connsiteY2" fmla="*/ 576835 h 576835"/>
                <a:gd name="connsiteX3" fmla="*/ 0 w 2757519"/>
                <a:gd name="connsiteY3" fmla="*/ 576835 h 576835"/>
                <a:gd name="connsiteX4" fmla="*/ 2057400 w 2757519"/>
                <a:gd name="connsiteY4" fmla="*/ 0 h 576835"/>
                <a:gd name="connsiteX0" fmla="*/ 2057400 w 2752757"/>
                <a:gd name="connsiteY0" fmla="*/ 0 h 576835"/>
                <a:gd name="connsiteX1" fmla="*/ 2752757 w 2752757"/>
                <a:gd name="connsiteY1" fmla="*/ 14288 h 576835"/>
                <a:gd name="connsiteX2" fmla="*/ 1038257 w 2752757"/>
                <a:gd name="connsiteY2" fmla="*/ 576835 h 576835"/>
                <a:gd name="connsiteX3" fmla="*/ 0 w 2752757"/>
                <a:gd name="connsiteY3" fmla="*/ 576835 h 576835"/>
                <a:gd name="connsiteX4" fmla="*/ 2057400 w 2752757"/>
                <a:gd name="connsiteY4" fmla="*/ 0 h 576835"/>
                <a:gd name="connsiteX0" fmla="*/ 2014537 w 2752757"/>
                <a:gd name="connsiteY0" fmla="*/ 0 h 967360"/>
                <a:gd name="connsiteX1" fmla="*/ 2752757 w 2752757"/>
                <a:gd name="connsiteY1" fmla="*/ 404813 h 967360"/>
                <a:gd name="connsiteX2" fmla="*/ 1038257 w 2752757"/>
                <a:gd name="connsiteY2" fmla="*/ 967360 h 967360"/>
                <a:gd name="connsiteX3" fmla="*/ 0 w 2752757"/>
                <a:gd name="connsiteY3" fmla="*/ 967360 h 967360"/>
                <a:gd name="connsiteX4" fmla="*/ 2014537 w 2752757"/>
                <a:gd name="connsiteY4" fmla="*/ 0 h 967360"/>
                <a:gd name="connsiteX0" fmla="*/ 2014537 w 2652744"/>
                <a:gd name="connsiteY0" fmla="*/ 0 h 967360"/>
                <a:gd name="connsiteX1" fmla="*/ 2652744 w 2652744"/>
                <a:gd name="connsiteY1" fmla="*/ 85725 h 967360"/>
                <a:gd name="connsiteX2" fmla="*/ 1038257 w 2652744"/>
                <a:gd name="connsiteY2" fmla="*/ 967360 h 967360"/>
                <a:gd name="connsiteX3" fmla="*/ 0 w 2652744"/>
                <a:gd name="connsiteY3" fmla="*/ 967360 h 967360"/>
                <a:gd name="connsiteX4" fmla="*/ 2014537 w 2652744"/>
                <a:gd name="connsiteY4" fmla="*/ 0 h 967360"/>
                <a:gd name="connsiteX0" fmla="*/ 2014537 w 2628932"/>
                <a:gd name="connsiteY0" fmla="*/ 4762 h 972122"/>
                <a:gd name="connsiteX1" fmla="*/ 2628932 w 2628932"/>
                <a:gd name="connsiteY1" fmla="*/ 0 h 972122"/>
                <a:gd name="connsiteX2" fmla="*/ 1038257 w 2628932"/>
                <a:gd name="connsiteY2" fmla="*/ 972122 h 972122"/>
                <a:gd name="connsiteX3" fmla="*/ 0 w 2628932"/>
                <a:gd name="connsiteY3" fmla="*/ 972122 h 972122"/>
                <a:gd name="connsiteX4" fmla="*/ 2014537 w 2628932"/>
                <a:gd name="connsiteY4" fmla="*/ 4762 h 972122"/>
                <a:gd name="connsiteX0" fmla="*/ 2062162 w 2628932"/>
                <a:gd name="connsiteY0" fmla="*/ 0 h 1029272"/>
                <a:gd name="connsiteX1" fmla="*/ 2628932 w 2628932"/>
                <a:gd name="connsiteY1" fmla="*/ 57150 h 1029272"/>
                <a:gd name="connsiteX2" fmla="*/ 1038257 w 2628932"/>
                <a:gd name="connsiteY2" fmla="*/ 1029272 h 1029272"/>
                <a:gd name="connsiteX3" fmla="*/ 0 w 2628932"/>
                <a:gd name="connsiteY3" fmla="*/ 1029272 h 1029272"/>
                <a:gd name="connsiteX4" fmla="*/ 2062162 w 2628932"/>
                <a:gd name="connsiteY4" fmla="*/ 0 h 1029272"/>
                <a:gd name="connsiteX0" fmla="*/ 2062162 w 2628932"/>
                <a:gd name="connsiteY0" fmla="*/ 0 h 1038797"/>
                <a:gd name="connsiteX1" fmla="*/ 2628932 w 2628932"/>
                <a:gd name="connsiteY1" fmla="*/ 66675 h 1038797"/>
                <a:gd name="connsiteX2" fmla="*/ 1038257 w 2628932"/>
                <a:gd name="connsiteY2" fmla="*/ 1038797 h 1038797"/>
                <a:gd name="connsiteX3" fmla="*/ 0 w 2628932"/>
                <a:gd name="connsiteY3" fmla="*/ 1038797 h 1038797"/>
                <a:gd name="connsiteX4" fmla="*/ 2062162 w 2628932"/>
                <a:gd name="connsiteY4" fmla="*/ 0 h 10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932" h="1038797">
                  <a:moveTo>
                    <a:pt x="2062162" y="0"/>
                  </a:moveTo>
                  <a:lnTo>
                    <a:pt x="2628932" y="66675"/>
                  </a:lnTo>
                  <a:lnTo>
                    <a:pt x="1038257" y="1038797"/>
                  </a:lnTo>
                  <a:lnTo>
                    <a:pt x="0" y="1038797"/>
                  </a:lnTo>
                  <a:lnTo>
                    <a:pt x="2062162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56CED9CA-93BC-47D1-AAE4-53006B8EE959}"/>
                </a:ext>
              </a:extLst>
            </p:cNvPr>
            <p:cNvSpPr/>
            <p:nvPr/>
          </p:nvSpPr>
          <p:spPr>
            <a:xfrm>
              <a:off x="2366706" y="4051076"/>
              <a:ext cx="574743" cy="510260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61215">
                  <a:moveTo>
                    <a:pt x="0" y="238124"/>
                  </a:moveTo>
                  <a:lnTo>
                    <a:pt x="1287481" y="0"/>
                  </a:lnTo>
                  <a:lnTo>
                    <a:pt x="1287481" y="861215"/>
                  </a:lnTo>
                  <a:lnTo>
                    <a:pt x="38100" y="804065"/>
                  </a:lnTo>
                  <a:lnTo>
                    <a:pt x="0" y="23812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54E558A7-251A-477A-878C-2EC35E7E60A3}"/>
                </a:ext>
              </a:extLst>
            </p:cNvPr>
            <p:cNvSpPr/>
            <p:nvPr/>
          </p:nvSpPr>
          <p:spPr>
            <a:xfrm>
              <a:off x="1888907" y="4209018"/>
              <a:ext cx="564697" cy="644433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61215">
                  <a:moveTo>
                    <a:pt x="0" y="238124"/>
                  </a:moveTo>
                  <a:lnTo>
                    <a:pt x="1287481" y="0"/>
                  </a:lnTo>
                  <a:lnTo>
                    <a:pt x="1287481" y="861215"/>
                  </a:lnTo>
                  <a:lnTo>
                    <a:pt x="38100" y="804065"/>
                  </a:lnTo>
                  <a:lnTo>
                    <a:pt x="0" y="23812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2DC7B7-240F-4228-A0D2-A46E249D9B22}"/>
                </a:ext>
              </a:extLst>
            </p:cNvPr>
            <p:cNvSpPr/>
            <p:nvPr/>
          </p:nvSpPr>
          <p:spPr>
            <a:xfrm>
              <a:off x="282305" y="3951628"/>
              <a:ext cx="2771798" cy="669108"/>
            </a:xfrm>
            <a:custGeom>
              <a:avLst/>
              <a:gdLst>
                <a:gd name="connsiteX0" fmla="*/ 2026920 w 2771798"/>
                <a:gd name="connsiteY0" fmla="*/ 6300 h 669108"/>
                <a:gd name="connsiteX1" fmla="*/ 2739268 w 2771798"/>
                <a:gd name="connsiteY1" fmla="*/ 6300 h 669108"/>
                <a:gd name="connsiteX2" fmla="*/ 1055248 w 2771798"/>
                <a:gd name="connsiteY2" fmla="*/ 563146 h 669108"/>
                <a:gd name="connsiteX3" fmla="*/ 0 w 2771798"/>
                <a:gd name="connsiteY3" fmla="*/ 563146 h 669108"/>
                <a:gd name="connsiteX4" fmla="*/ 2768941 w 2771798"/>
                <a:gd name="connsiteY4" fmla="*/ 0 h 669108"/>
                <a:gd name="connsiteX5" fmla="*/ 2771798 w 2771798"/>
                <a:gd name="connsiteY5" fmla="*/ 56174 h 669108"/>
                <a:gd name="connsiteX6" fmla="*/ 1054441 w 2771798"/>
                <a:gd name="connsiteY6" fmla="*/ 669108 h 669108"/>
                <a:gd name="connsiteX7" fmla="*/ 1054441 w 2771798"/>
                <a:gd name="connsiteY7" fmla="*/ 563880 h 66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798" h="669108">
                  <a:moveTo>
                    <a:pt x="2026920" y="6300"/>
                  </a:moveTo>
                  <a:lnTo>
                    <a:pt x="2739268" y="6300"/>
                  </a:lnTo>
                  <a:lnTo>
                    <a:pt x="1055248" y="563146"/>
                  </a:lnTo>
                  <a:lnTo>
                    <a:pt x="0" y="563146"/>
                  </a:lnTo>
                  <a:close/>
                  <a:moveTo>
                    <a:pt x="2768941" y="0"/>
                  </a:moveTo>
                  <a:lnTo>
                    <a:pt x="2771798" y="56174"/>
                  </a:lnTo>
                  <a:cubicBezTo>
                    <a:pt x="2208872" y="267629"/>
                    <a:pt x="1626893" y="464797"/>
                    <a:pt x="1054441" y="669108"/>
                  </a:cubicBezTo>
                  <a:lnTo>
                    <a:pt x="1054441" y="56388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F849EA2-8D00-4301-9E8D-6565049F969A}"/>
                </a:ext>
              </a:extLst>
            </p:cNvPr>
            <p:cNvSpPr/>
            <p:nvPr/>
          </p:nvSpPr>
          <p:spPr>
            <a:xfrm>
              <a:off x="1271864" y="4412405"/>
              <a:ext cx="662340" cy="761273"/>
            </a:xfrm>
            <a:custGeom>
              <a:avLst/>
              <a:gdLst>
                <a:gd name="connsiteX0" fmla="*/ 0 w 892194"/>
                <a:gd name="connsiteY0" fmla="*/ 0 h 861215"/>
                <a:gd name="connsiteX1" fmla="*/ 892194 w 892194"/>
                <a:gd name="connsiteY1" fmla="*/ 0 h 861215"/>
                <a:gd name="connsiteX2" fmla="*/ 892194 w 892194"/>
                <a:gd name="connsiteY2" fmla="*/ 861215 h 861215"/>
                <a:gd name="connsiteX3" fmla="*/ 0 w 892194"/>
                <a:gd name="connsiteY3" fmla="*/ 861215 h 861215"/>
                <a:gd name="connsiteX4" fmla="*/ 0 w 892194"/>
                <a:gd name="connsiteY4" fmla="*/ 0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552450 w 1444644"/>
                <a:gd name="connsiteY3" fmla="*/ 861215 h 861215"/>
                <a:gd name="connsiteX4" fmla="*/ 0 w 1444644"/>
                <a:gd name="connsiteY4" fmla="*/ 233362 h 861215"/>
                <a:gd name="connsiteX0" fmla="*/ 0 w 1444644"/>
                <a:gd name="connsiteY0" fmla="*/ 233362 h 861215"/>
                <a:gd name="connsiteX1" fmla="*/ 1444644 w 1444644"/>
                <a:gd name="connsiteY1" fmla="*/ 0 h 861215"/>
                <a:gd name="connsiteX2" fmla="*/ 1444644 w 1444644"/>
                <a:gd name="connsiteY2" fmla="*/ 861215 h 861215"/>
                <a:gd name="connsiteX3" fmla="*/ 195263 w 1444644"/>
                <a:gd name="connsiteY3" fmla="*/ 804065 h 861215"/>
                <a:gd name="connsiteX4" fmla="*/ 0 w 1444644"/>
                <a:gd name="connsiteY4" fmla="*/ 233362 h 861215"/>
                <a:gd name="connsiteX0" fmla="*/ 0 w 1297006"/>
                <a:gd name="connsiteY0" fmla="*/ 219074 h 861215"/>
                <a:gd name="connsiteX1" fmla="*/ 1297006 w 1297006"/>
                <a:gd name="connsiteY1" fmla="*/ 0 h 861215"/>
                <a:gd name="connsiteX2" fmla="*/ 1297006 w 1297006"/>
                <a:gd name="connsiteY2" fmla="*/ 861215 h 861215"/>
                <a:gd name="connsiteX3" fmla="*/ 47625 w 1297006"/>
                <a:gd name="connsiteY3" fmla="*/ 804065 h 861215"/>
                <a:gd name="connsiteX4" fmla="*/ 0 w 1297006"/>
                <a:gd name="connsiteY4" fmla="*/ 219074 h 861215"/>
                <a:gd name="connsiteX0" fmla="*/ 0 w 1287481"/>
                <a:gd name="connsiteY0" fmla="*/ 238124 h 861215"/>
                <a:gd name="connsiteX1" fmla="*/ 1287481 w 1287481"/>
                <a:gd name="connsiteY1" fmla="*/ 0 h 861215"/>
                <a:gd name="connsiteX2" fmla="*/ 1287481 w 1287481"/>
                <a:gd name="connsiteY2" fmla="*/ 861215 h 861215"/>
                <a:gd name="connsiteX3" fmla="*/ 38100 w 1287481"/>
                <a:gd name="connsiteY3" fmla="*/ 804065 h 861215"/>
                <a:gd name="connsiteX4" fmla="*/ 0 w 1287481"/>
                <a:gd name="connsiteY4" fmla="*/ 238124 h 861215"/>
                <a:gd name="connsiteX0" fmla="*/ 0 w 1287481"/>
                <a:gd name="connsiteY0" fmla="*/ 230117 h 853208"/>
                <a:gd name="connsiteX1" fmla="*/ 1287481 w 1287481"/>
                <a:gd name="connsiteY1" fmla="*/ 0 h 853208"/>
                <a:gd name="connsiteX2" fmla="*/ 1287481 w 1287481"/>
                <a:gd name="connsiteY2" fmla="*/ 853208 h 853208"/>
                <a:gd name="connsiteX3" fmla="*/ 38100 w 1287481"/>
                <a:gd name="connsiteY3" fmla="*/ 796058 h 853208"/>
                <a:gd name="connsiteX4" fmla="*/ 0 w 1287481"/>
                <a:gd name="connsiteY4" fmla="*/ 230117 h 85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81" h="853208">
                  <a:moveTo>
                    <a:pt x="0" y="230117"/>
                  </a:moveTo>
                  <a:lnTo>
                    <a:pt x="1287481" y="0"/>
                  </a:lnTo>
                  <a:lnTo>
                    <a:pt x="1287481" y="853208"/>
                  </a:lnTo>
                  <a:lnTo>
                    <a:pt x="38100" y="796058"/>
                  </a:lnTo>
                  <a:lnTo>
                    <a:pt x="0" y="23011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EF955CE-D3CB-4AA7-82ED-57A82D1F7EA8}"/>
                </a:ext>
              </a:extLst>
            </p:cNvPr>
            <p:cNvSpPr/>
            <p:nvPr/>
          </p:nvSpPr>
          <p:spPr>
            <a:xfrm>
              <a:off x="282305" y="4518878"/>
              <a:ext cx="1043905" cy="103648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347D5A0-8625-41B7-A3A6-A3D328CDFB1E}"/>
                </a:ext>
              </a:extLst>
            </p:cNvPr>
            <p:cNvSpPr/>
            <p:nvPr/>
          </p:nvSpPr>
          <p:spPr>
            <a:xfrm>
              <a:off x="1335922" y="4405261"/>
              <a:ext cx="601824" cy="1130220"/>
            </a:xfrm>
            <a:custGeom>
              <a:avLst/>
              <a:gdLst>
                <a:gd name="connsiteX0" fmla="*/ 0 w 266544"/>
                <a:gd name="connsiteY0" fmla="*/ 0 h 914745"/>
                <a:gd name="connsiteX1" fmla="*/ 266544 w 266544"/>
                <a:gd name="connsiteY1" fmla="*/ 0 h 914745"/>
                <a:gd name="connsiteX2" fmla="*/ 266544 w 266544"/>
                <a:gd name="connsiteY2" fmla="*/ 914745 h 914745"/>
                <a:gd name="connsiteX3" fmla="*/ 0 w 266544"/>
                <a:gd name="connsiteY3" fmla="*/ 914745 h 914745"/>
                <a:gd name="connsiteX4" fmla="*/ 0 w 266544"/>
                <a:gd name="connsiteY4" fmla="*/ 0 h 9147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266544 w 601824"/>
                <a:gd name="connsiteY2" fmla="*/ 1105245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78964 w 601824"/>
                <a:gd name="connsiteY2" fmla="*/ 769965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0870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8014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  <a:gd name="connsiteX0" fmla="*/ 0 w 601824"/>
                <a:gd name="connsiteY0" fmla="*/ 185842 h 1100587"/>
                <a:gd name="connsiteX1" fmla="*/ 601824 w 601824"/>
                <a:gd name="connsiteY1" fmla="*/ 0 h 1100587"/>
                <a:gd name="connsiteX2" fmla="*/ 598014 w 601824"/>
                <a:gd name="connsiteY2" fmla="*/ 760650 h 1100587"/>
                <a:gd name="connsiteX3" fmla="*/ 0 w 601824"/>
                <a:gd name="connsiteY3" fmla="*/ 1100587 h 1100587"/>
                <a:gd name="connsiteX4" fmla="*/ 0 w 601824"/>
                <a:gd name="connsiteY4" fmla="*/ 185842 h 1100587"/>
                <a:gd name="connsiteX0" fmla="*/ 0 w 601824"/>
                <a:gd name="connsiteY0" fmla="*/ 190500 h 1105245"/>
                <a:gd name="connsiteX1" fmla="*/ 601824 w 601824"/>
                <a:gd name="connsiteY1" fmla="*/ 0 h 1105245"/>
                <a:gd name="connsiteX2" fmla="*/ 598014 w 601824"/>
                <a:gd name="connsiteY2" fmla="*/ 765308 h 1105245"/>
                <a:gd name="connsiteX3" fmla="*/ 0 w 601824"/>
                <a:gd name="connsiteY3" fmla="*/ 1105245 h 1105245"/>
                <a:gd name="connsiteX4" fmla="*/ 0 w 601824"/>
                <a:gd name="connsiteY4" fmla="*/ 190500 h 11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824" h="1105245">
                  <a:moveTo>
                    <a:pt x="0" y="190500"/>
                  </a:moveTo>
                  <a:lnTo>
                    <a:pt x="601824" y="0"/>
                  </a:lnTo>
                  <a:lnTo>
                    <a:pt x="598014" y="765308"/>
                  </a:lnTo>
                  <a:lnTo>
                    <a:pt x="0" y="1105245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667DB8-A3BE-4883-A76B-3D0A1CEE9A8A}"/>
                </a:ext>
              </a:extLst>
            </p:cNvPr>
            <p:cNvSpPr/>
            <p:nvPr/>
          </p:nvSpPr>
          <p:spPr>
            <a:xfrm>
              <a:off x="1934213" y="4237335"/>
              <a:ext cx="521968" cy="944990"/>
            </a:xfrm>
            <a:custGeom>
              <a:avLst/>
              <a:gdLst>
                <a:gd name="connsiteX0" fmla="*/ 0 w 169543"/>
                <a:gd name="connsiteY0" fmla="*/ 0 h 808465"/>
                <a:gd name="connsiteX1" fmla="*/ 169543 w 169543"/>
                <a:gd name="connsiteY1" fmla="*/ 0 h 808465"/>
                <a:gd name="connsiteX2" fmla="*/ 169543 w 169543"/>
                <a:gd name="connsiteY2" fmla="*/ 808465 h 808465"/>
                <a:gd name="connsiteX3" fmla="*/ 0 w 169543"/>
                <a:gd name="connsiteY3" fmla="*/ 808465 h 808465"/>
                <a:gd name="connsiteX4" fmla="*/ 0 w 169543"/>
                <a:gd name="connsiteY4" fmla="*/ 0 h 808465"/>
                <a:gd name="connsiteX0" fmla="*/ 0 w 498155"/>
                <a:gd name="connsiteY0" fmla="*/ 171450 h 979915"/>
                <a:gd name="connsiteX1" fmla="*/ 498155 w 498155"/>
                <a:gd name="connsiteY1" fmla="*/ 0 h 979915"/>
                <a:gd name="connsiteX2" fmla="*/ 169543 w 498155"/>
                <a:gd name="connsiteY2" fmla="*/ 979915 h 979915"/>
                <a:gd name="connsiteX3" fmla="*/ 0 w 498155"/>
                <a:gd name="connsiteY3" fmla="*/ 979915 h 979915"/>
                <a:gd name="connsiteX4" fmla="*/ 0 w 498155"/>
                <a:gd name="connsiteY4" fmla="*/ 171450 h 979915"/>
                <a:gd name="connsiteX0" fmla="*/ 0 w 502918"/>
                <a:gd name="connsiteY0" fmla="*/ 171450 h 979915"/>
                <a:gd name="connsiteX1" fmla="*/ 498155 w 502918"/>
                <a:gd name="connsiteY1" fmla="*/ 0 h 979915"/>
                <a:gd name="connsiteX2" fmla="*/ 502918 w 502918"/>
                <a:gd name="connsiteY2" fmla="*/ 617965 h 979915"/>
                <a:gd name="connsiteX3" fmla="*/ 0 w 502918"/>
                <a:gd name="connsiteY3" fmla="*/ 979915 h 979915"/>
                <a:gd name="connsiteX4" fmla="*/ 0 w 502918"/>
                <a:gd name="connsiteY4" fmla="*/ 171450 h 979915"/>
                <a:gd name="connsiteX0" fmla="*/ 6350 w 509268"/>
                <a:gd name="connsiteY0" fmla="*/ 171450 h 951340"/>
                <a:gd name="connsiteX1" fmla="*/ 504505 w 509268"/>
                <a:gd name="connsiteY1" fmla="*/ 0 h 951340"/>
                <a:gd name="connsiteX2" fmla="*/ 509268 w 509268"/>
                <a:gd name="connsiteY2" fmla="*/ 617965 h 951340"/>
                <a:gd name="connsiteX3" fmla="*/ 0 w 509268"/>
                <a:gd name="connsiteY3" fmla="*/ 951340 h 951340"/>
                <a:gd name="connsiteX4" fmla="*/ 6350 w 509268"/>
                <a:gd name="connsiteY4" fmla="*/ 171450 h 951340"/>
                <a:gd name="connsiteX0" fmla="*/ 6350 w 509268"/>
                <a:gd name="connsiteY0" fmla="*/ 171450 h 941815"/>
                <a:gd name="connsiteX1" fmla="*/ 504505 w 509268"/>
                <a:gd name="connsiteY1" fmla="*/ 0 h 941815"/>
                <a:gd name="connsiteX2" fmla="*/ 509268 w 509268"/>
                <a:gd name="connsiteY2" fmla="*/ 617965 h 941815"/>
                <a:gd name="connsiteX3" fmla="*/ 0 w 509268"/>
                <a:gd name="connsiteY3" fmla="*/ 941815 h 941815"/>
                <a:gd name="connsiteX4" fmla="*/ 6350 w 509268"/>
                <a:gd name="connsiteY4" fmla="*/ 171450 h 941815"/>
                <a:gd name="connsiteX0" fmla="*/ 12700 w 515618"/>
                <a:gd name="connsiteY0" fmla="*/ 171450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12700 w 515618"/>
                <a:gd name="connsiteY4" fmla="*/ 171450 h 941815"/>
                <a:gd name="connsiteX0" fmla="*/ 12700 w 515618"/>
                <a:gd name="connsiteY0" fmla="*/ 171450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12700 w 515618"/>
                <a:gd name="connsiteY4" fmla="*/ 171450 h 941815"/>
                <a:gd name="connsiteX0" fmla="*/ 6350 w 515618"/>
                <a:gd name="connsiteY0" fmla="*/ 168275 h 941815"/>
                <a:gd name="connsiteX1" fmla="*/ 510855 w 515618"/>
                <a:gd name="connsiteY1" fmla="*/ 0 h 941815"/>
                <a:gd name="connsiteX2" fmla="*/ 515618 w 515618"/>
                <a:gd name="connsiteY2" fmla="*/ 617965 h 941815"/>
                <a:gd name="connsiteX3" fmla="*/ 0 w 515618"/>
                <a:gd name="connsiteY3" fmla="*/ 941815 h 941815"/>
                <a:gd name="connsiteX4" fmla="*/ 6350 w 515618"/>
                <a:gd name="connsiteY4" fmla="*/ 168275 h 941815"/>
                <a:gd name="connsiteX0" fmla="*/ 6350 w 521968"/>
                <a:gd name="connsiteY0" fmla="*/ 168275 h 941815"/>
                <a:gd name="connsiteX1" fmla="*/ 510855 w 521968"/>
                <a:gd name="connsiteY1" fmla="*/ 0 h 941815"/>
                <a:gd name="connsiteX2" fmla="*/ 521968 w 521968"/>
                <a:gd name="connsiteY2" fmla="*/ 617965 h 941815"/>
                <a:gd name="connsiteX3" fmla="*/ 0 w 521968"/>
                <a:gd name="connsiteY3" fmla="*/ 941815 h 941815"/>
                <a:gd name="connsiteX4" fmla="*/ 6350 w 521968"/>
                <a:gd name="connsiteY4" fmla="*/ 168275 h 941815"/>
                <a:gd name="connsiteX0" fmla="*/ 6350 w 521968"/>
                <a:gd name="connsiteY0" fmla="*/ 171450 h 944990"/>
                <a:gd name="connsiteX1" fmla="*/ 510855 w 521968"/>
                <a:gd name="connsiteY1" fmla="*/ 0 h 944990"/>
                <a:gd name="connsiteX2" fmla="*/ 521968 w 521968"/>
                <a:gd name="connsiteY2" fmla="*/ 621140 h 944990"/>
                <a:gd name="connsiteX3" fmla="*/ 0 w 521968"/>
                <a:gd name="connsiteY3" fmla="*/ 944990 h 944990"/>
                <a:gd name="connsiteX4" fmla="*/ 6350 w 521968"/>
                <a:gd name="connsiteY4" fmla="*/ 171450 h 94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968" h="944990">
                  <a:moveTo>
                    <a:pt x="6350" y="171450"/>
                  </a:moveTo>
                  <a:lnTo>
                    <a:pt x="510855" y="0"/>
                  </a:lnTo>
                  <a:cubicBezTo>
                    <a:pt x="512443" y="205988"/>
                    <a:pt x="520380" y="415152"/>
                    <a:pt x="521968" y="621140"/>
                  </a:cubicBezTo>
                  <a:lnTo>
                    <a:pt x="0" y="944990"/>
                  </a:lnTo>
                  <a:cubicBezTo>
                    <a:pt x="2117" y="685027"/>
                    <a:pt x="4233" y="431413"/>
                    <a:pt x="6350" y="17145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D3526A-F3CA-4FB6-8AD1-3CFB60486DB9}"/>
                </a:ext>
              </a:extLst>
            </p:cNvPr>
            <p:cNvSpPr/>
            <p:nvPr/>
          </p:nvSpPr>
          <p:spPr>
            <a:xfrm>
              <a:off x="2446655" y="4058741"/>
              <a:ext cx="499149" cy="800703"/>
            </a:xfrm>
            <a:custGeom>
              <a:avLst/>
              <a:gdLst>
                <a:gd name="connsiteX0" fmla="*/ 0 w 161012"/>
                <a:gd name="connsiteY0" fmla="*/ 0 h 622109"/>
                <a:gd name="connsiteX1" fmla="*/ 161012 w 161012"/>
                <a:gd name="connsiteY1" fmla="*/ 0 h 622109"/>
                <a:gd name="connsiteX2" fmla="*/ 161012 w 161012"/>
                <a:gd name="connsiteY2" fmla="*/ 622109 h 622109"/>
                <a:gd name="connsiteX3" fmla="*/ 0 w 161012"/>
                <a:gd name="connsiteY3" fmla="*/ 622109 h 622109"/>
                <a:gd name="connsiteX4" fmla="*/ 0 w 161012"/>
                <a:gd name="connsiteY4" fmla="*/ 0 h 622109"/>
                <a:gd name="connsiteX0" fmla="*/ 0 w 170537"/>
                <a:gd name="connsiteY0" fmla="*/ 4762 h 622109"/>
                <a:gd name="connsiteX1" fmla="*/ 170537 w 170537"/>
                <a:gd name="connsiteY1" fmla="*/ 0 h 622109"/>
                <a:gd name="connsiteX2" fmla="*/ 170537 w 170537"/>
                <a:gd name="connsiteY2" fmla="*/ 622109 h 622109"/>
                <a:gd name="connsiteX3" fmla="*/ 9525 w 170537"/>
                <a:gd name="connsiteY3" fmla="*/ 622109 h 622109"/>
                <a:gd name="connsiteX4" fmla="*/ 0 w 170537"/>
                <a:gd name="connsiteY4" fmla="*/ 4762 h 622109"/>
                <a:gd name="connsiteX0" fmla="*/ 0 w 492006"/>
                <a:gd name="connsiteY0" fmla="*/ 183356 h 800703"/>
                <a:gd name="connsiteX1" fmla="*/ 492006 w 492006"/>
                <a:gd name="connsiteY1" fmla="*/ 0 h 800703"/>
                <a:gd name="connsiteX2" fmla="*/ 170537 w 492006"/>
                <a:gd name="connsiteY2" fmla="*/ 800703 h 800703"/>
                <a:gd name="connsiteX3" fmla="*/ 9525 w 492006"/>
                <a:gd name="connsiteY3" fmla="*/ 800703 h 800703"/>
                <a:gd name="connsiteX4" fmla="*/ 0 w 492006"/>
                <a:gd name="connsiteY4" fmla="*/ 183356 h 800703"/>
                <a:gd name="connsiteX0" fmla="*/ 0 w 503912"/>
                <a:gd name="connsiteY0" fmla="*/ 183356 h 800703"/>
                <a:gd name="connsiteX1" fmla="*/ 492006 w 503912"/>
                <a:gd name="connsiteY1" fmla="*/ 0 h 800703"/>
                <a:gd name="connsiteX2" fmla="*/ 503912 w 503912"/>
                <a:gd name="connsiteY2" fmla="*/ 505428 h 800703"/>
                <a:gd name="connsiteX3" fmla="*/ 9525 w 503912"/>
                <a:gd name="connsiteY3" fmla="*/ 800703 h 800703"/>
                <a:gd name="connsiteX4" fmla="*/ 0 w 503912"/>
                <a:gd name="connsiteY4" fmla="*/ 183356 h 800703"/>
                <a:gd name="connsiteX0" fmla="*/ 0 w 499149"/>
                <a:gd name="connsiteY0" fmla="*/ 183356 h 800703"/>
                <a:gd name="connsiteX1" fmla="*/ 492006 w 499149"/>
                <a:gd name="connsiteY1" fmla="*/ 0 h 800703"/>
                <a:gd name="connsiteX2" fmla="*/ 499149 w 499149"/>
                <a:gd name="connsiteY2" fmla="*/ 505428 h 800703"/>
                <a:gd name="connsiteX3" fmla="*/ 9525 w 499149"/>
                <a:gd name="connsiteY3" fmla="*/ 800703 h 800703"/>
                <a:gd name="connsiteX4" fmla="*/ 0 w 499149"/>
                <a:gd name="connsiteY4" fmla="*/ 183356 h 800703"/>
                <a:gd name="connsiteX0" fmla="*/ 0 w 499149"/>
                <a:gd name="connsiteY0" fmla="*/ 176212 h 800703"/>
                <a:gd name="connsiteX1" fmla="*/ 492006 w 499149"/>
                <a:gd name="connsiteY1" fmla="*/ 0 h 800703"/>
                <a:gd name="connsiteX2" fmla="*/ 499149 w 499149"/>
                <a:gd name="connsiteY2" fmla="*/ 505428 h 800703"/>
                <a:gd name="connsiteX3" fmla="*/ 9525 w 499149"/>
                <a:gd name="connsiteY3" fmla="*/ 800703 h 800703"/>
                <a:gd name="connsiteX4" fmla="*/ 0 w 499149"/>
                <a:gd name="connsiteY4" fmla="*/ 176212 h 800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149" h="800703">
                  <a:moveTo>
                    <a:pt x="0" y="176212"/>
                  </a:moveTo>
                  <a:lnTo>
                    <a:pt x="492006" y="0"/>
                  </a:lnTo>
                  <a:lnTo>
                    <a:pt x="499149" y="505428"/>
                  </a:lnTo>
                  <a:lnTo>
                    <a:pt x="9525" y="800703"/>
                  </a:lnTo>
                  <a:lnTo>
                    <a:pt x="0" y="176212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2FDE53E-678A-46A4-ADE3-265BFAE93D72}"/>
              </a:ext>
            </a:extLst>
          </p:cNvPr>
          <p:cNvGrpSpPr/>
          <p:nvPr/>
        </p:nvGrpSpPr>
        <p:grpSpPr>
          <a:xfrm>
            <a:off x="3703245" y="3058701"/>
            <a:ext cx="3775177" cy="1816721"/>
            <a:chOff x="4372593" y="3034240"/>
            <a:chExt cx="3259863" cy="1568737"/>
          </a:xfrm>
        </p:grpSpPr>
        <p:sp>
          <p:nvSpPr>
            <p:cNvPr id="155" name="Rectangle: Rounded Corners 88">
              <a:extLst>
                <a:ext uri="{FF2B5EF4-FFF2-40B4-BE49-F238E27FC236}">
                  <a16:creationId xmlns:a16="http://schemas.microsoft.com/office/drawing/2014/main" id="{80197F74-6606-47B3-AF23-52E2B1CBAD4D}"/>
                </a:ext>
              </a:extLst>
            </p:cNvPr>
            <p:cNvSpPr/>
            <p:nvPr/>
          </p:nvSpPr>
          <p:spPr>
            <a:xfrm rot="3539312">
              <a:off x="7228896" y="4368609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Rectangle: Rounded Corners 88">
              <a:extLst>
                <a:ext uri="{FF2B5EF4-FFF2-40B4-BE49-F238E27FC236}">
                  <a16:creationId xmlns:a16="http://schemas.microsoft.com/office/drawing/2014/main" id="{B7BC06C1-B5CE-485E-B90B-97A7EF3ACE60}"/>
                </a:ext>
              </a:extLst>
            </p:cNvPr>
            <p:cNvSpPr/>
            <p:nvPr/>
          </p:nvSpPr>
          <p:spPr>
            <a:xfrm rot="18060688" flipH="1">
              <a:off x="4518664" y="4374393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Rectangle: Rounded Corners 88">
              <a:extLst>
                <a:ext uri="{FF2B5EF4-FFF2-40B4-BE49-F238E27FC236}">
                  <a16:creationId xmlns:a16="http://schemas.microsoft.com/office/drawing/2014/main" id="{7C749AE7-C08C-4E2F-A4C2-BEDB32410AAB}"/>
                </a:ext>
              </a:extLst>
            </p:cNvPr>
            <p:cNvSpPr/>
            <p:nvPr/>
          </p:nvSpPr>
          <p:spPr>
            <a:xfrm rot="5044876">
              <a:off x="7002263" y="4173311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Rectangle: Rounded Corners 88">
              <a:extLst>
                <a:ext uri="{FF2B5EF4-FFF2-40B4-BE49-F238E27FC236}">
                  <a16:creationId xmlns:a16="http://schemas.microsoft.com/office/drawing/2014/main" id="{69708983-D0D6-4A56-B9A3-506CBFF24DCF}"/>
                </a:ext>
              </a:extLst>
            </p:cNvPr>
            <p:cNvSpPr/>
            <p:nvPr/>
          </p:nvSpPr>
          <p:spPr>
            <a:xfrm rot="16555124" flipH="1">
              <a:off x="4756901" y="4192389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Rectangle: Rounded Corners 77">
              <a:extLst>
                <a:ext uri="{FF2B5EF4-FFF2-40B4-BE49-F238E27FC236}">
                  <a16:creationId xmlns:a16="http://schemas.microsoft.com/office/drawing/2014/main" id="{CA5F6835-8DCE-4120-8E92-8DDAC71915A3}"/>
                </a:ext>
              </a:extLst>
            </p:cNvPr>
            <p:cNvSpPr/>
            <p:nvPr/>
          </p:nvSpPr>
          <p:spPr>
            <a:xfrm>
              <a:off x="4816913" y="3034240"/>
              <a:ext cx="2365756" cy="945840"/>
            </a:xfrm>
            <a:custGeom>
              <a:avLst/>
              <a:gdLst>
                <a:gd name="connsiteX0" fmla="*/ 0 w 4966129"/>
                <a:gd name="connsiteY0" fmla="*/ 275806 h 1942019"/>
                <a:gd name="connsiteX1" fmla="*/ 275806 w 4966129"/>
                <a:gd name="connsiteY1" fmla="*/ 0 h 1942019"/>
                <a:gd name="connsiteX2" fmla="*/ 4690323 w 4966129"/>
                <a:gd name="connsiteY2" fmla="*/ 0 h 1942019"/>
                <a:gd name="connsiteX3" fmla="*/ 4966129 w 4966129"/>
                <a:gd name="connsiteY3" fmla="*/ 275806 h 1942019"/>
                <a:gd name="connsiteX4" fmla="*/ 4966129 w 4966129"/>
                <a:gd name="connsiteY4" fmla="*/ 1666213 h 1942019"/>
                <a:gd name="connsiteX5" fmla="*/ 4690323 w 4966129"/>
                <a:gd name="connsiteY5" fmla="*/ 1942019 h 1942019"/>
                <a:gd name="connsiteX6" fmla="*/ 275806 w 4966129"/>
                <a:gd name="connsiteY6" fmla="*/ 1942019 h 1942019"/>
                <a:gd name="connsiteX7" fmla="*/ 0 w 4966129"/>
                <a:gd name="connsiteY7" fmla="*/ 1666213 h 1942019"/>
                <a:gd name="connsiteX8" fmla="*/ 0 w 4966129"/>
                <a:gd name="connsiteY8" fmla="*/ 275806 h 1942019"/>
                <a:gd name="connsiteX0" fmla="*/ 0 w 4966129"/>
                <a:gd name="connsiteY0" fmla="*/ 300725 h 1966938"/>
                <a:gd name="connsiteX1" fmla="*/ 275806 w 4966129"/>
                <a:gd name="connsiteY1" fmla="*/ 24919 h 1966938"/>
                <a:gd name="connsiteX2" fmla="*/ 2503292 w 4966129"/>
                <a:gd name="connsiteY2" fmla="*/ 0 h 1966938"/>
                <a:gd name="connsiteX3" fmla="*/ 4690323 w 4966129"/>
                <a:gd name="connsiteY3" fmla="*/ 24919 h 1966938"/>
                <a:gd name="connsiteX4" fmla="*/ 4966129 w 4966129"/>
                <a:gd name="connsiteY4" fmla="*/ 300725 h 1966938"/>
                <a:gd name="connsiteX5" fmla="*/ 4966129 w 4966129"/>
                <a:gd name="connsiteY5" fmla="*/ 1691132 h 1966938"/>
                <a:gd name="connsiteX6" fmla="*/ 4690323 w 4966129"/>
                <a:gd name="connsiteY6" fmla="*/ 1966938 h 1966938"/>
                <a:gd name="connsiteX7" fmla="*/ 275806 w 4966129"/>
                <a:gd name="connsiteY7" fmla="*/ 1966938 h 1966938"/>
                <a:gd name="connsiteX8" fmla="*/ 0 w 4966129"/>
                <a:gd name="connsiteY8" fmla="*/ 1691132 h 1966938"/>
                <a:gd name="connsiteX9" fmla="*/ 0 w 4966129"/>
                <a:gd name="connsiteY9" fmla="*/ 300725 h 1966938"/>
                <a:gd name="connsiteX0" fmla="*/ 19050 w 4966129"/>
                <a:gd name="connsiteY0" fmla="*/ 310250 h 1966938"/>
                <a:gd name="connsiteX1" fmla="*/ 275806 w 4966129"/>
                <a:gd name="connsiteY1" fmla="*/ 24919 h 1966938"/>
                <a:gd name="connsiteX2" fmla="*/ 2503292 w 4966129"/>
                <a:gd name="connsiteY2" fmla="*/ 0 h 1966938"/>
                <a:gd name="connsiteX3" fmla="*/ 4690323 w 4966129"/>
                <a:gd name="connsiteY3" fmla="*/ 24919 h 1966938"/>
                <a:gd name="connsiteX4" fmla="*/ 4966129 w 4966129"/>
                <a:gd name="connsiteY4" fmla="*/ 300725 h 1966938"/>
                <a:gd name="connsiteX5" fmla="*/ 4966129 w 4966129"/>
                <a:gd name="connsiteY5" fmla="*/ 1691132 h 1966938"/>
                <a:gd name="connsiteX6" fmla="*/ 4690323 w 4966129"/>
                <a:gd name="connsiteY6" fmla="*/ 1966938 h 1966938"/>
                <a:gd name="connsiteX7" fmla="*/ 275806 w 4966129"/>
                <a:gd name="connsiteY7" fmla="*/ 1966938 h 1966938"/>
                <a:gd name="connsiteX8" fmla="*/ 0 w 4966129"/>
                <a:gd name="connsiteY8" fmla="*/ 1691132 h 1966938"/>
                <a:gd name="connsiteX9" fmla="*/ 19050 w 4966129"/>
                <a:gd name="connsiteY9" fmla="*/ 310250 h 1966938"/>
                <a:gd name="connsiteX0" fmla="*/ 0 w 4947079"/>
                <a:gd name="connsiteY0" fmla="*/ 310250 h 1966938"/>
                <a:gd name="connsiteX1" fmla="*/ 256756 w 4947079"/>
                <a:gd name="connsiteY1" fmla="*/ 24919 h 1966938"/>
                <a:gd name="connsiteX2" fmla="*/ 2484242 w 4947079"/>
                <a:gd name="connsiteY2" fmla="*/ 0 h 1966938"/>
                <a:gd name="connsiteX3" fmla="*/ 4671273 w 4947079"/>
                <a:gd name="connsiteY3" fmla="*/ 24919 h 1966938"/>
                <a:gd name="connsiteX4" fmla="*/ 4947079 w 4947079"/>
                <a:gd name="connsiteY4" fmla="*/ 300725 h 1966938"/>
                <a:gd name="connsiteX5" fmla="*/ 4947079 w 4947079"/>
                <a:gd name="connsiteY5" fmla="*/ 1691132 h 1966938"/>
                <a:gd name="connsiteX6" fmla="*/ 4671273 w 4947079"/>
                <a:gd name="connsiteY6" fmla="*/ 1966938 h 1966938"/>
                <a:gd name="connsiteX7" fmla="*/ 256756 w 4947079"/>
                <a:gd name="connsiteY7" fmla="*/ 1966938 h 1966938"/>
                <a:gd name="connsiteX8" fmla="*/ 28575 w 4947079"/>
                <a:gd name="connsiteY8" fmla="*/ 1691132 h 1966938"/>
                <a:gd name="connsiteX9" fmla="*/ 0 w 4947079"/>
                <a:gd name="connsiteY9" fmla="*/ 310250 h 1966938"/>
                <a:gd name="connsiteX0" fmla="*/ 0 w 4947079"/>
                <a:gd name="connsiteY0" fmla="*/ 310250 h 1966938"/>
                <a:gd name="connsiteX1" fmla="*/ 256756 w 4947079"/>
                <a:gd name="connsiteY1" fmla="*/ 24919 h 1966938"/>
                <a:gd name="connsiteX2" fmla="*/ 2484242 w 4947079"/>
                <a:gd name="connsiteY2" fmla="*/ 0 h 1966938"/>
                <a:gd name="connsiteX3" fmla="*/ 4671273 w 4947079"/>
                <a:gd name="connsiteY3" fmla="*/ 24919 h 1966938"/>
                <a:gd name="connsiteX4" fmla="*/ 4947079 w 4947079"/>
                <a:gd name="connsiteY4" fmla="*/ 300725 h 1966938"/>
                <a:gd name="connsiteX5" fmla="*/ 4947079 w 4947079"/>
                <a:gd name="connsiteY5" fmla="*/ 1691132 h 1966938"/>
                <a:gd name="connsiteX6" fmla="*/ 4671273 w 4947079"/>
                <a:gd name="connsiteY6" fmla="*/ 1966938 h 1966938"/>
                <a:gd name="connsiteX7" fmla="*/ 256756 w 4947079"/>
                <a:gd name="connsiteY7" fmla="*/ 1966938 h 1966938"/>
                <a:gd name="connsiteX8" fmla="*/ 85725 w 4947079"/>
                <a:gd name="connsiteY8" fmla="*/ 1691132 h 1966938"/>
                <a:gd name="connsiteX9" fmla="*/ 0 w 4947079"/>
                <a:gd name="connsiteY9" fmla="*/ 310250 h 1966938"/>
                <a:gd name="connsiteX0" fmla="*/ 0 w 4918504"/>
                <a:gd name="connsiteY0" fmla="*/ 319775 h 1966938"/>
                <a:gd name="connsiteX1" fmla="*/ 228181 w 4918504"/>
                <a:gd name="connsiteY1" fmla="*/ 24919 h 1966938"/>
                <a:gd name="connsiteX2" fmla="*/ 2455667 w 4918504"/>
                <a:gd name="connsiteY2" fmla="*/ 0 h 1966938"/>
                <a:gd name="connsiteX3" fmla="*/ 4642698 w 4918504"/>
                <a:gd name="connsiteY3" fmla="*/ 24919 h 1966938"/>
                <a:gd name="connsiteX4" fmla="*/ 4918504 w 4918504"/>
                <a:gd name="connsiteY4" fmla="*/ 300725 h 1966938"/>
                <a:gd name="connsiteX5" fmla="*/ 4918504 w 4918504"/>
                <a:gd name="connsiteY5" fmla="*/ 1691132 h 1966938"/>
                <a:gd name="connsiteX6" fmla="*/ 4642698 w 4918504"/>
                <a:gd name="connsiteY6" fmla="*/ 1966938 h 1966938"/>
                <a:gd name="connsiteX7" fmla="*/ 228181 w 4918504"/>
                <a:gd name="connsiteY7" fmla="*/ 1966938 h 1966938"/>
                <a:gd name="connsiteX8" fmla="*/ 57150 w 4918504"/>
                <a:gd name="connsiteY8" fmla="*/ 1691132 h 1966938"/>
                <a:gd name="connsiteX9" fmla="*/ 0 w 4918504"/>
                <a:gd name="connsiteY9" fmla="*/ 319775 h 1966938"/>
                <a:gd name="connsiteX0" fmla="*/ 1245 w 4919749"/>
                <a:gd name="connsiteY0" fmla="*/ 319775 h 1966938"/>
                <a:gd name="connsiteX1" fmla="*/ 229426 w 4919749"/>
                <a:gd name="connsiteY1" fmla="*/ 24919 h 1966938"/>
                <a:gd name="connsiteX2" fmla="*/ 2456912 w 4919749"/>
                <a:gd name="connsiteY2" fmla="*/ 0 h 1966938"/>
                <a:gd name="connsiteX3" fmla="*/ 4643943 w 4919749"/>
                <a:gd name="connsiteY3" fmla="*/ 24919 h 1966938"/>
                <a:gd name="connsiteX4" fmla="*/ 4919749 w 4919749"/>
                <a:gd name="connsiteY4" fmla="*/ 300725 h 1966938"/>
                <a:gd name="connsiteX5" fmla="*/ 4919749 w 4919749"/>
                <a:gd name="connsiteY5" fmla="*/ 1691132 h 1966938"/>
                <a:gd name="connsiteX6" fmla="*/ 4643943 w 4919749"/>
                <a:gd name="connsiteY6" fmla="*/ 1966938 h 1966938"/>
                <a:gd name="connsiteX7" fmla="*/ 229426 w 4919749"/>
                <a:gd name="connsiteY7" fmla="*/ 1966938 h 1966938"/>
                <a:gd name="connsiteX8" fmla="*/ 58395 w 4919749"/>
                <a:gd name="connsiteY8" fmla="*/ 1691132 h 1966938"/>
                <a:gd name="connsiteX9" fmla="*/ 1245 w 4919749"/>
                <a:gd name="connsiteY9" fmla="*/ 319775 h 196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9749" h="1966938">
                  <a:moveTo>
                    <a:pt x="1245" y="319775"/>
                  </a:moveTo>
                  <a:cubicBezTo>
                    <a:pt x="1245" y="167452"/>
                    <a:pt x="77103" y="24919"/>
                    <a:pt x="229426" y="24919"/>
                  </a:cubicBezTo>
                  <a:lnTo>
                    <a:pt x="2456912" y="0"/>
                  </a:lnTo>
                  <a:lnTo>
                    <a:pt x="4643943" y="24919"/>
                  </a:lnTo>
                  <a:cubicBezTo>
                    <a:pt x="4796266" y="24919"/>
                    <a:pt x="4919749" y="148402"/>
                    <a:pt x="4919749" y="300725"/>
                  </a:cubicBezTo>
                  <a:lnTo>
                    <a:pt x="4919749" y="1691132"/>
                  </a:lnTo>
                  <a:cubicBezTo>
                    <a:pt x="4919749" y="1843455"/>
                    <a:pt x="4796266" y="1966938"/>
                    <a:pt x="4643943" y="1966938"/>
                  </a:cubicBezTo>
                  <a:lnTo>
                    <a:pt x="229426" y="1966938"/>
                  </a:lnTo>
                  <a:cubicBezTo>
                    <a:pt x="77103" y="1966938"/>
                    <a:pt x="58395" y="1843455"/>
                    <a:pt x="58395" y="1691132"/>
                  </a:cubicBezTo>
                  <a:cubicBezTo>
                    <a:pt x="39345" y="1234013"/>
                    <a:pt x="-8280" y="776894"/>
                    <a:pt x="1245" y="319775"/>
                  </a:cubicBezTo>
                  <a:close/>
                </a:path>
              </a:pathLst>
            </a:custGeom>
            <a:solidFill>
              <a:srgbClr val="C0A175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02B31AFE-ADC0-492C-85FE-D643B38157DC}"/>
                </a:ext>
              </a:extLst>
            </p:cNvPr>
            <p:cNvSpPr/>
            <p:nvPr/>
          </p:nvSpPr>
          <p:spPr>
            <a:xfrm>
              <a:off x="4547305" y="3818045"/>
              <a:ext cx="2910439" cy="533107"/>
            </a:xfrm>
            <a:custGeom>
              <a:avLst/>
              <a:gdLst>
                <a:gd name="connsiteX0" fmla="*/ 322068 w 2910439"/>
                <a:gd name="connsiteY0" fmla="*/ 0 h 533107"/>
                <a:gd name="connsiteX1" fmla="*/ 2590231 w 2910439"/>
                <a:gd name="connsiteY1" fmla="*/ 0 h 533107"/>
                <a:gd name="connsiteX2" fmla="*/ 2821795 w 2910439"/>
                <a:gd name="connsiteY2" fmla="*/ 159615 h 533107"/>
                <a:gd name="connsiteX3" fmla="*/ 2827602 w 2910439"/>
                <a:gd name="connsiteY3" fmla="*/ 167491 h 533107"/>
                <a:gd name="connsiteX4" fmla="*/ 2838950 w 2910439"/>
                <a:gd name="connsiteY4" fmla="*/ 169782 h 533107"/>
                <a:gd name="connsiteX5" fmla="*/ 2910439 w 2910439"/>
                <a:gd name="connsiteY5" fmla="*/ 277634 h 533107"/>
                <a:gd name="connsiteX6" fmla="*/ 2910439 w 2910439"/>
                <a:gd name="connsiteY6" fmla="*/ 416056 h 533107"/>
                <a:gd name="connsiteX7" fmla="*/ 2793388 w 2910439"/>
                <a:gd name="connsiteY7" fmla="*/ 533107 h 533107"/>
                <a:gd name="connsiteX8" fmla="*/ 117051 w 2910439"/>
                <a:gd name="connsiteY8" fmla="*/ 533107 h 533107"/>
                <a:gd name="connsiteX9" fmla="*/ 0 w 2910439"/>
                <a:gd name="connsiteY9" fmla="*/ 416056 h 533107"/>
                <a:gd name="connsiteX10" fmla="*/ 0 w 2910439"/>
                <a:gd name="connsiteY10" fmla="*/ 277634 h 533107"/>
                <a:gd name="connsiteX11" fmla="*/ 71489 w 2910439"/>
                <a:gd name="connsiteY11" fmla="*/ 169782 h 533107"/>
                <a:gd name="connsiteX12" fmla="*/ 89138 w 2910439"/>
                <a:gd name="connsiteY12" fmla="*/ 166219 h 533107"/>
                <a:gd name="connsiteX13" fmla="*/ 92258 w 2910439"/>
                <a:gd name="connsiteY13" fmla="*/ 163474 h 533107"/>
                <a:gd name="connsiteX14" fmla="*/ 322068 w 2910439"/>
                <a:gd name="connsiteY14" fmla="*/ 0 h 53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0439" h="533107">
                  <a:moveTo>
                    <a:pt x="322068" y="0"/>
                  </a:moveTo>
                  <a:lnTo>
                    <a:pt x="2590231" y="0"/>
                  </a:lnTo>
                  <a:cubicBezTo>
                    <a:pt x="2605857" y="0"/>
                    <a:pt x="2778803" y="117160"/>
                    <a:pt x="2821795" y="159615"/>
                  </a:cubicBezTo>
                  <a:lnTo>
                    <a:pt x="2827602" y="167491"/>
                  </a:lnTo>
                  <a:lnTo>
                    <a:pt x="2838950" y="169782"/>
                  </a:lnTo>
                  <a:cubicBezTo>
                    <a:pt x="2880961" y="187551"/>
                    <a:pt x="2910439" y="229150"/>
                    <a:pt x="2910439" y="277634"/>
                  </a:cubicBezTo>
                  <a:lnTo>
                    <a:pt x="2910439" y="416056"/>
                  </a:lnTo>
                  <a:cubicBezTo>
                    <a:pt x="2910439" y="480701"/>
                    <a:pt x="2858033" y="533107"/>
                    <a:pt x="2793388" y="533107"/>
                  </a:cubicBezTo>
                  <a:lnTo>
                    <a:pt x="117051" y="533107"/>
                  </a:lnTo>
                  <a:cubicBezTo>
                    <a:pt x="52406" y="533107"/>
                    <a:pt x="0" y="480701"/>
                    <a:pt x="0" y="416056"/>
                  </a:cubicBezTo>
                  <a:lnTo>
                    <a:pt x="0" y="277634"/>
                  </a:lnTo>
                  <a:cubicBezTo>
                    <a:pt x="0" y="229150"/>
                    <a:pt x="29478" y="187551"/>
                    <a:pt x="71489" y="169782"/>
                  </a:cubicBezTo>
                  <a:lnTo>
                    <a:pt x="89138" y="166219"/>
                  </a:lnTo>
                  <a:lnTo>
                    <a:pt x="92258" y="163474"/>
                  </a:lnTo>
                  <a:cubicBezTo>
                    <a:pt x="144719" y="120248"/>
                    <a:pt x="306443" y="0"/>
                    <a:pt x="322068" y="0"/>
                  </a:cubicBezTo>
                  <a:close/>
                </a:path>
              </a:pathLst>
            </a:custGeom>
            <a:solidFill>
              <a:srgbClr val="C0A175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4F009988-2F2F-4084-BAE2-61BD3A5ED376}"/>
                </a:ext>
              </a:extLst>
            </p:cNvPr>
            <p:cNvGrpSpPr/>
            <p:nvPr/>
          </p:nvGrpSpPr>
          <p:grpSpPr>
            <a:xfrm>
              <a:off x="7124504" y="3485716"/>
              <a:ext cx="507952" cy="865436"/>
              <a:chOff x="7124504" y="3485716"/>
              <a:chExt cx="507952" cy="865436"/>
            </a:xfrm>
          </p:grpSpPr>
          <p:sp>
            <p:nvSpPr>
              <p:cNvPr id="188" name="Rectangle: Rounded Corners 79">
                <a:extLst>
                  <a:ext uri="{FF2B5EF4-FFF2-40B4-BE49-F238E27FC236}">
                    <a16:creationId xmlns:a16="http://schemas.microsoft.com/office/drawing/2014/main" id="{0C13259B-9CF0-4C65-85EB-BF793C37585C}"/>
                  </a:ext>
                </a:extLst>
              </p:cNvPr>
              <p:cNvSpPr/>
              <p:nvPr/>
            </p:nvSpPr>
            <p:spPr>
              <a:xfrm>
                <a:off x="7331724" y="3552764"/>
                <a:ext cx="300732" cy="798388"/>
              </a:xfrm>
              <a:custGeom>
                <a:avLst/>
                <a:gdLst>
                  <a:gd name="connsiteX0" fmla="*/ 0 w 424618"/>
                  <a:gd name="connsiteY0" fmla="*/ 212309 h 1520421"/>
                  <a:gd name="connsiteX1" fmla="*/ 212309 w 424618"/>
                  <a:gd name="connsiteY1" fmla="*/ 0 h 1520421"/>
                  <a:gd name="connsiteX2" fmla="*/ 212309 w 424618"/>
                  <a:gd name="connsiteY2" fmla="*/ 0 h 1520421"/>
                  <a:gd name="connsiteX3" fmla="*/ 424618 w 424618"/>
                  <a:gd name="connsiteY3" fmla="*/ 212309 h 1520421"/>
                  <a:gd name="connsiteX4" fmla="*/ 424618 w 424618"/>
                  <a:gd name="connsiteY4" fmla="*/ 1308112 h 1520421"/>
                  <a:gd name="connsiteX5" fmla="*/ 212309 w 424618"/>
                  <a:gd name="connsiteY5" fmla="*/ 1520421 h 1520421"/>
                  <a:gd name="connsiteX6" fmla="*/ 212309 w 424618"/>
                  <a:gd name="connsiteY6" fmla="*/ 1520421 h 1520421"/>
                  <a:gd name="connsiteX7" fmla="*/ 0 w 424618"/>
                  <a:gd name="connsiteY7" fmla="*/ 1308112 h 1520421"/>
                  <a:gd name="connsiteX8" fmla="*/ 0 w 424618"/>
                  <a:gd name="connsiteY8" fmla="*/ 212309 h 1520421"/>
                  <a:gd name="connsiteX0" fmla="*/ 121452 w 546070"/>
                  <a:gd name="connsiteY0" fmla="*/ 212309 h 1604241"/>
                  <a:gd name="connsiteX1" fmla="*/ 333761 w 546070"/>
                  <a:gd name="connsiteY1" fmla="*/ 0 h 1604241"/>
                  <a:gd name="connsiteX2" fmla="*/ 333761 w 546070"/>
                  <a:gd name="connsiteY2" fmla="*/ 0 h 1604241"/>
                  <a:gd name="connsiteX3" fmla="*/ 546070 w 546070"/>
                  <a:gd name="connsiteY3" fmla="*/ 212309 h 1604241"/>
                  <a:gd name="connsiteX4" fmla="*/ 546070 w 546070"/>
                  <a:gd name="connsiteY4" fmla="*/ 1308112 h 1604241"/>
                  <a:gd name="connsiteX5" fmla="*/ 333761 w 546070"/>
                  <a:gd name="connsiteY5" fmla="*/ 1520421 h 1604241"/>
                  <a:gd name="connsiteX6" fmla="*/ 36581 w 546070"/>
                  <a:gd name="connsiteY6" fmla="*/ 1604241 h 1604241"/>
                  <a:gd name="connsiteX7" fmla="*/ 121452 w 546070"/>
                  <a:gd name="connsiteY7" fmla="*/ 1308112 h 1604241"/>
                  <a:gd name="connsiteX8" fmla="*/ 121452 w 546070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55617 w 567926"/>
                  <a:gd name="connsiteY5" fmla="*/ 152042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83166"/>
                  <a:gd name="connsiteY0" fmla="*/ 212309 h 1604241"/>
                  <a:gd name="connsiteX1" fmla="*/ 355617 w 583166"/>
                  <a:gd name="connsiteY1" fmla="*/ 0 h 1604241"/>
                  <a:gd name="connsiteX2" fmla="*/ 355617 w 583166"/>
                  <a:gd name="connsiteY2" fmla="*/ 0 h 1604241"/>
                  <a:gd name="connsiteX3" fmla="*/ 583166 w 583166"/>
                  <a:gd name="connsiteY3" fmla="*/ 204689 h 1604241"/>
                  <a:gd name="connsiteX4" fmla="*/ 567926 w 583166"/>
                  <a:gd name="connsiteY4" fmla="*/ 1308112 h 1604241"/>
                  <a:gd name="connsiteX5" fmla="*/ 347997 w 583166"/>
                  <a:gd name="connsiteY5" fmla="*/ 1535661 h 1604241"/>
                  <a:gd name="connsiteX6" fmla="*/ 58437 w 583166"/>
                  <a:gd name="connsiteY6" fmla="*/ 1604241 h 1604241"/>
                  <a:gd name="connsiteX7" fmla="*/ 36628 w 583166"/>
                  <a:gd name="connsiteY7" fmla="*/ 1292872 h 1604241"/>
                  <a:gd name="connsiteX8" fmla="*/ 143308 w 58316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200044 w 647522"/>
                  <a:gd name="connsiteY0" fmla="*/ 212309 h 1604241"/>
                  <a:gd name="connsiteX1" fmla="*/ 412353 w 647522"/>
                  <a:gd name="connsiteY1" fmla="*/ 0 h 1604241"/>
                  <a:gd name="connsiteX2" fmla="*/ 412353 w 647522"/>
                  <a:gd name="connsiteY2" fmla="*/ 0 h 1604241"/>
                  <a:gd name="connsiteX3" fmla="*/ 647522 w 647522"/>
                  <a:gd name="connsiteY3" fmla="*/ 158969 h 1604241"/>
                  <a:gd name="connsiteX4" fmla="*/ 624662 w 647522"/>
                  <a:gd name="connsiteY4" fmla="*/ 1308112 h 1604241"/>
                  <a:gd name="connsiteX5" fmla="*/ 404733 w 647522"/>
                  <a:gd name="connsiteY5" fmla="*/ 1535661 h 1604241"/>
                  <a:gd name="connsiteX6" fmla="*/ 115173 w 647522"/>
                  <a:gd name="connsiteY6" fmla="*/ 1604241 h 1604241"/>
                  <a:gd name="connsiteX7" fmla="*/ 24784 w 647522"/>
                  <a:gd name="connsiteY7" fmla="*/ 1308112 h 1604241"/>
                  <a:gd name="connsiteX8" fmla="*/ 200044 w 64752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550901"/>
                  <a:gd name="connsiteX1" fmla="*/ 390223 w 625392"/>
                  <a:gd name="connsiteY1" fmla="*/ 0 h 1550901"/>
                  <a:gd name="connsiteX2" fmla="*/ 390223 w 625392"/>
                  <a:gd name="connsiteY2" fmla="*/ 0 h 1550901"/>
                  <a:gd name="connsiteX3" fmla="*/ 625392 w 625392"/>
                  <a:gd name="connsiteY3" fmla="*/ 158969 h 1550901"/>
                  <a:gd name="connsiteX4" fmla="*/ 602532 w 625392"/>
                  <a:gd name="connsiteY4" fmla="*/ 1308112 h 1550901"/>
                  <a:gd name="connsiteX5" fmla="*/ 382603 w 625392"/>
                  <a:gd name="connsiteY5" fmla="*/ 1535661 h 1550901"/>
                  <a:gd name="connsiteX6" fmla="*/ 93043 w 625392"/>
                  <a:gd name="connsiteY6" fmla="*/ 1550901 h 1550901"/>
                  <a:gd name="connsiteX7" fmla="*/ 2654 w 625392"/>
                  <a:gd name="connsiteY7" fmla="*/ 1308112 h 1550901"/>
                  <a:gd name="connsiteX8" fmla="*/ 177914 w 625392"/>
                  <a:gd name="connsiteY8" fmla="*/ 212309 h 1550901"/>
                  <a:gd name="connsiteX0" fmla="*/ 177914 w 625392"/>
                  <a:gd name="connsiteY0" fmla="*/ 212309 h 1553890"/>
                  <a:gd name="connsiteX1" fmla="*/ 390223 w 625392"/>
                  <a:gd name="connsiteY1" fmla="*/ 0 h 1553890"/>
                  <a:gd name="connsiteX2" fmla="*/ 390223 w 625392"/>
                  <a:gd name="connsiteY2" fmla="*/ 0 h 1553890"/>
                  <a:gd name="connsiteX3" fmla="*/ 625392 w 625392"/>
                  <a:gd name="connsiteY3" fmla="*/ 158969 h 1553890"/>
                  <a:gd name="connsiteX4" fmla="*/ 602532 w 625392"/>
                  <a:gd name="connsiteY4" fmla="*/ 1308112 h 1553890"/>
                  <a:gd name="connsiteX5" fmla="*/ 382603 w 625392"/>
                  <a:gd name="connsiteY5" fmla="*/ 1535661 h 1553890"/>
                  <a:gd name="connsiteX6" fmla="*/ 93043 w 625392"/>
                  <a:gd name="connsiteY6" fmla="*/ 1550901 h 1553890"/>
                  <a:gd name="connsiteX7" fmla="*/ 2654 w 625392"/>
                  <a:gd name="connsiteY7" fmla="*/ 1308112 h 1553890"/>
                  <a:gd name="connsiteX8" fmla="*/ 177914 w 625392"/>
                  <a:gd name="connsiteY8" fmla="*/ 212309 h 15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392" h="1553890">
                    <a:moveTo>
                      <a:pt x="177914" y="212309"/>
                    </a:moveTo>
                    <a:cubicBezTo>
                      <a:pt x="177914" y="95054"/>
                      <a:pt x="272968" y="0"/>
                      <a:pt x="390223" y="0"/>
                    </a:cubicBezTo>
                    <a:lnTo>
                      <a:pt x="390223" y="0"/>
                    </a:lnTo>
                    <a:cubicBezTo>
                      <a:pt x="507478" y="0"/>
                      <a:pt x="625392" y="41714"/>
                      <a:pt x="625392" y="158969"/>
                    </a:cubicBezTo>
                    <a:lnTo>
                      <a:pt x="602532" y="1308112"/>
                    </a:lnTo>
                    <a:cubicBezTo>
                      <a:pt x="602532" y="1425367"/>
                      <a:pt x="492238" y="1482321"/>
                      <a:pt x="382603" y="1535661"/>
                    </a:cubicBezTo>
                    <a:cubicBezTo>
                      <a:pt x="278463" y="1550901"/>
                      <a:pt x="189563" y="1558521"/>
                      <a:pt x="93043" y="1550901"/>
                    </a:cubicBezTo>
                    <a:cubicBezTo>
                      <a:pt x="-24212" y="1550901"/>
                      <a:pt x="2654" y="1425367"/>
                      <a:pt x="2654" y="1308112"/>
                    </a:cubicBezTo>
                    <a:cubicBezTo>
                      <a:pt x="53454" y="917444"/>
                      <a:pt x="142354" y="572497"/>
                      <a:pt x="177914" y="212309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: Rounded Corners 85">
                <a:extLst>
                  <a:ext uri="{FF2B5EF4-FFF2-40B4-BE49-F238E27FC236}">
                    <a16:creationId xmlns:a16="http://schemas.microsoft.com/office/drawing/2014/main" id="{62EDA794-272C-43A9-8676-037923A7DD24}"/>
                  </a:ext>
                </a:extLst>
              </p:cNvPr>
              <p:cNvSpPr/>
              <p:nvPr/>
            </p:nvSpPr>
            <p:spPr>
              <a:xfrm rot="545132">
                <a:off x="7124504" y="3485716"/>
                <a:ext cx="455142" cy="499073"/>
              </a:xfrm>
              <a:custGeom>
                <a:avLst/>
                <a:gdLst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26640 w 664386"/>
                  <a:gd name="connsiteY2" fmla="*/ 0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39414 w 664386"/>
                  <a:gd name="connsiteY2" fmla="*/ 200523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837816"/>
                  <a:gd name="connsiteY0" fmla="*/ 237746 h 475492"/>
                  <a:gd name="connsiteX1" fmla="*/ 237746 w 837816"/>
                  <a:gd name="connsiteY1" fmla="*/ 0 h 475492"/>
                  <a:gd name="connsiteX2" fmla="*/ 439414 w 837816"/>
                  <a:gd name="connsiteY2" fmla="*/ 200523 h 475492"/>
                  <a:gd name="connsiteX3" fmla="*/ 664386 w 837816"/>
                  <a:gd name="connsiteY3" fmla="*/ 237746 h 475492"/>
                  <a:gd name="connsiteX4" fmla="*/ 837816 w 837816"/>
                  <a:gd name="connsiteY4" fmla="*/ 296826 h 475492"/>
                  <a:gd name="connsiteX5" fmla="*/ 426640 w 837816"/>
                  <a:gd name="connsiteY5" fmla="*/ 475492 h 475492"/>
                  <a:gd name="connsiteX6" fmla="*/ 237746 w 837816"/>
                  <a:gd name="connsiteY6" fmla="*/ 475492 h 475492"/>
                  <a:gd name="connsiteX7" fmla="*/ 0 w 837816"/>
                  <a:gd name="connsiteY7" fmla="*/ 237746 h 475492"/>
                  <a:gd name="connsiteX0" fmla="*/ 0 w 837827"/>
                  <a:gd name="connsiteY0" fmla="*/ 237746 h 475492"/>
                  <a:gd name="connsiteX1" fmla="*/ 237746 w 837827"/>
                  <a:gd name="connsiteY1" fmla="*/ 0 h 475492"/>
                  <a:gd name="connsiteX2" fmla="*/ 439414 w 837827"/>
                  <a:gd name="connsiteY2" fmla="*/ 200523 h 475492"/>
                  <a:gd name="connsiteX3" fmla="*/ 837816 w 837827"/>
                  <a:gd name="connsiteY3" fmla="*/ 296826 h 475492"/>
                  <a:gd name="connsiteX4" fmla="*/ 426640 w 837827"/>
                  <a:gd name="connsiteY4" fmla="*/ 475492 h 475492"/>
                  <a:gd name="connsiteX5" fmla="*/ 237746 w 837827"/>
                  <a:gd name="connsiteY5" fmla="*/ 475492 h 475492"/>
                  <a:gd name="connsiteX6" fmla="*/ 0 w 837827"/>
                  <a:gd name="connsiteY6" fmla="*/ 237746 h 475492"/>
                  <a:gd name="connsiteX0" fmla="*/ 97345 w 935172"/>
                  <a:gd name="connsiteY0" fmla="*/ 97065 h 334811"/>
                  <a:gd name="connsiteX1" fmla="*/ 58561 w 935172"/>
                  <a:gd name="connsiteY1" fmla="*/ 0 h 334811"/>
                  <a:gd name="connsiteX2" fmla="*/ 536759 w 935172"/>
                  <a:gd name="connsiteY2" fmla="*/ 59842 h 334811"/>
                  <a:gd name="connsiteX3" fmla="*/ 935161 w 935172"/>
                  <a:gd name="connsiteY3" fmla="*/ 156145 h 334811"/>
                  <a:gd name="connsiteX4" fmla="*/ 523985 w 935172"/>
                  <a:gd name="connsiteY4" fmla="*/ 334811 h 334811"/>
                  <a:gd name="connsiteX5" fmla="*/ 335091 w 935172"/>
                  <a:gd name="connsiteY5" fmla="*/ 334811 h 334811"/>
                  <a:gd name="connsiteX6" fmla="*/ 97345 w 935172"/>
                  <a:gd name="connsiteY6" fmla="*/ 97065 h 334811"/>
                  <a:gd name="connsiteX0" fmla="*/ 176585 w 917790"/>
                  <a:gd name="connsiteY0" fmla="*/ 882234 h 885879"/>
                  <a:gd name="connsiteX1" fmla="*/ 41179 w 917790"/>
                  <a:gd name="connsiteY1" fmla="*/ 0 h 885879"/>
                  <a:gd name="connsiteX2" fmla="*/ 519377 w 917790"/>
                  <a:gd name="connsiteY2" fmla="*/ 59842 h 885879"/>
                  <a:gd name="connsiteX3" fmla="*/ 917779 w 917790"/>
                  <a:gd name="connsiteY3" fmla="*/ 156145 h 885879"/>
                  <a:gd name="connsiteX4" fmla="*/ 506603 w 917790"/>
                  <a:gd name="connsiteY4" fmla="*/ 334811 h 885879"/>
                  <a:gd name="connsiteX5" fmla="*/ 317709 w 917790"/>
                  <a:gd name="connsiteY5" fmla="*/ 334811 h 885879"/>
                  <a:gd name="connsiteX6" fmla="*/ 176585 w 917790"/>
                  <a:gd name="connsiteY6" fmla="*/ 882234 h 885879"/>
                  <a:gd name="connsiteX0" fmla="*/ 176585 w 917790"/>
                  <a:gd name="connsiteY0" fmla="*/ 882234 h 882234"/>
                  <a:gd name="connsiteX1" fmla="*/ 41179 w 917790"/>
                  <a:gd name="connsiteY1" fmla="*/ 0 h 882234"/>
                  <a:gd name="connsiteX2" fmla="*/ 519377 w 917790"/>
                  <a:gd name="connsiteY2" fmla="*/ 59842 h 882234"/>
                  <a:gd name="connsiteX3" fmla="*/ 917779 w 917790"/>
                  <a:gd name="connsiteY3" fmla="*/ 156145 h 882234"/>
                  <a:gd name="connsiteX4" fmla="*/ 506603 w 917790"/>
                  <a:gd name="connsiteY4" fmla="*/ 334811 h 882234"/>
                  <a:gd name="connsiteX5" fmla="*/ 176585 w 917790"/>
                  <a:gd name="connsiteY5" fmla="*/ 882234 h 882234"/>
                  <a:gd name="connsiteX0" fmla="*/ 180391 w 921596"/>
                  <a:gd name="connsiteY0" fmla="*/ 882234 h 1011245"/>
                  <a:gd name="connsiteX1" fmla="*/ 44985 w 921596"/>
                  <a:gd name="connsiteY1" fmla="*/ 0 h 1011245"/>
                  <a:gd name="connsiteX2" fmla="*/ 523183 w 921596"/>
                  <a:gd name="connsiteY2" fmla="*/ 59842 h 1011245"/>
                  <a:gd name="connsiteX3" fmla="*/ 921585 w 921596"/>
                  <a:gd name="connsiteY3" fmla="*/ 156145 h 1011245"/>
                  <a:gd name="connsiteX4" fmla="*/ 502828 w 921596"/>
                  <a:gd name="connsiteY4" fmla="*/ 1011245 h 1011245"/>
                  <a:gd name="connsiteX5" fmla="*/ 180391 w 921596"/>
                  <a:gd name="connsiteY5" fmla="*/ 882234 h 1011245"/>
                  <a:gd name="connsiteX0" fmla="*/ 180391 w 925475"/>
                  <a:gd name="connsiteY0" fmla="*/ 882234 h 1011245"/>
                  <a:gd name="connsiteX1" fmla="*/ 44985 w 925475"/>
                  <a:gd name="connsiteY1" fmla="*/ 0 h 1011245"/>
                  <a:gd name="connsiteX2" fmla="*/ 523183 w 925475"/>
                  <a:gd name="connsiteY2" fmla="*/ 59842 h 1011245"/>
                  <a:gd name="connsiteX3" fmla="*/ 921585 w 925475"/>
                  <a:gd name="connsiteY3" fmla="*/ 156145 h 1011245"/>
                  <a:gd name="connsiteX4" fmla="*/ 580958 w 925475"/>
                  <a:gd name="connsiteY4" fmla="*/ 281057 h 1011245"/>
                  <a:gd name="connsiteX5" fmla="*/ 502828 w 925475"/>
                  <a:gd name="connsiteY5" fmla="*/ 1011245 h 1011245"/>
                  <a:gd name="connsiteX6" fmla="*/ 180391 w 925475"/>
                  <a:gd name="connsiteY6" fmla="*/ 882234 h 1011245"/>
                  <a:gd name="connsiteX0" fmla="*/ 180391 w 925620"/>
                  <a:gd name="connsiteY0" fmla="*/ 882234 h 1011245"/>
                  <a:gd name="connsiteX1" fmla="*/ 44985 w 925620"/>
                  <a:gd name="connsiteY1" fmla="*/ 0 h 1011245"/>
                  <a:gd name="connsiteX2" fmla="*/ 523183 w 925620"/>
                  <a:gd name="connsiteY2" fmla="*/ 59842 h 1011245"/>
                  <a:gd name="connsiteX3" fmla="*/ 921585 w 925620"/>
                  <a:gd name="connsiteY3" fmla="*/ 156145 h 1011245"/>
                  <a:gd name="connsiteX4" fmla="*/ 593372 w 925620"/>
                  <a:gd name="connsiteY4" fmla="*/ 298364 h 1011245"/>
                  <a:gd name="connsiteX5" fmla="*/ 502828 w 925620"/>
                  <a:gd name="connsiteY5" fmla="*/ 1011245 h 1011245"/>
                  <a:gd name="connsiteX6" fmla="*/ 180391 w 925620"/>
                  <a:gd name="connsiteY6" fmla="*/ 882234 h 1011245"/>
                  <a:gd name="connsiteX0" fmla="*/ 180391 w 947191"/>
                  <a:gd name="connsiteY0" fmla="*/ 882234 h 1011245"/>
                  <a:gd name="connsiteX1" fmla="*/ 44985 w 947191"/>
                  <a:gd name="connsiteY1" fmla="*/ 0 h 1011245"/>
                  <a:gd name="connsiteX2" fmla="*/ 523183 w 947191"/>
                  <a:gd name="connsiteY2" fmla="*/ 59842 h 1011245"/>
                  <a:gd name="connsiteX3" fmla="*/ 943405 w 947191"/>
                  <a:gd name="connsiteY3" fmla="*/ 171951 h 1011245"/>
                  <a:gd name="connsiteX4" fmla="*/ 593372 w 947191"/>
                  <a:gd name="connsiteY4" fmla="*/ 298364 h 1011245"/>
                  <a:gd name="connsiteX5" fmla="*/ 502828 w 947191"/>
                  <a:gd name="connsiteY5" fmla="*/ 1011245 h 1011245"/>
                  <a:gd name="connsiteX6" fmla="*/ 180391 w 947191"/>
                  <a:gd name="connsiteY6" fmla="*/ 882234 h 1011245"/>
                  <a:gd name="connsiteX0" fmla="*/ 180391 w 950983"/>
                  <a:gd name="connsiteY0" fmla="*/ 882234 h 1011245"/>
                  <a:gd name="connsiteX1" fmla="*/ 44985 w 950983"/>
                  <a:gd name="connsiteY1" fmla="*/ 0 h 1011245"/>
                  <a:gd name="connsiteX2" fmla="*/ 523183 w 950983"/>
                  <a:gd name="connsiteY2" fmla="*/ 59842 h 1011245"/>
                  <a:gd name="connsiteX3" fmla="*/ 943405 w 950983"/>
                  <a:gd name="connsiteY3" fmla="*/ 171951 h 1011245"/>
                  <a:gd name="connsiteX4" fmla="*/ 775847 w 950983"/>
                  <a:gd name="connsiteY4" fmla="*/ 172724 h 1011245"/>
                  <a:gd name="connsiteX5" fmla="*/ 593372 w 950983"/>
                  <a:gd name="connsiteY5" fmla="*/ 298364 h 1011245"/>
                  <a:gd name="connsiteX6" fmla="*/ 502828 w 950983"/>
                  <a:gd name="connsiteY6" fmla="*/ 1011245 h 1011245"/>
                  <a:gd name="connsiteX7" fmla="*/ 180391 w 950983"/>
                  <a:gd name="connsiteY7" fmla="*/ 882234 h 1011245"/>
                  <a:gd name="connsiteX0" fmla="*/ 191608 w 962200"/>
                  <a:gd name="connsiteY0" fmla="*/ 841604 h 970615"/>
                  <a:gd name="connsiteX1" fmla="*/ 43408 w 962200"/>
                  <a:gd name="connsiteY1" fmla="*/ 0 h 970615"/>
                  <a:gd name="connsiteX2" fmla="*/ 534400 w 962200"/>
                  <a:gd name="connsiteY2" fmla="*/ 19212 h 970615"/>
                  <a:gd name="connsiteX3" fmla="*/ 954622 w 962200"/>
                  <a:gd name="connsiteY3" fmla="*/ 131321 h 970615"/>
                  <a:gd name="connsiteX4" fmla="*/ 787064 w 962200"/>
                  <a:gd name="connsiteY4" fmla="*/ 132094 h 970615"/>
                  <a:gd name="connsiteX5" fmla="*/ 604589 w 962200"/>
                  <a:gd name="connsiteY5" fmla="*/ 257734 h 970615"/>
                  <a:gd name="connsiteX6" fmla="*/ 514045 w 962200"/>
                  <a:gd name="connsiteY6" fmla="*/ 970615 h 970615"/>
                  <a:gd name="connsiteX7" fmla="*/ 191608 w 962200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16"/>
                  <a:gd name="connsiteY0" fmla="*/ 797966 h 970615"/>
                  <a:gd name="connsiteX1" fmla="*/ 0 w 918716"/>
                  <a:gd name="connsiteY1" fmla="*/ 0 h 970615"/>
                  <a:gd name="connsiteX2" fmla="*/ 490992 w 918716"/>
                  <a:gd name="connsiteY2" fmla="*/ 19212 h 970615"/>
                  <a:gd name="connsiteX3" fmla="*/ 911214 w 918716"/>
                  <a:gd name="connsiteY3" fmla="*/ 131321 h 970615"/>
                  <a:gd name="connsiteX4" fmla="*/ 741776 w 918716"/>
                  <a:gd name="connsiteY4" fmla="*/ 120337 h 970615"/>
                  <a:gd name="connsiteX5" fmla="*/ 561181 w 918716"/>
                  <a:gd name="connsiteY5" fmla="*/ 257734 h 970615"/>
                  <a:gd name="connsiteX6" fmla="*/ 470637 w 918716"/>
                  <a:gd name="connsiteY6" fmla="*/ 970615 h 970615"/>
                  <a:gd name="connsiteX7" fmla="*/ 179806 w 918716"/>
                  <a:gd name="connsiteY7" fmla="*/ 797966 h 970615"/>
                  <a:gd name="connsiteX0" fmla="*/ 179806 w 919217"/>
                  <a:gd name="connsiteY0" fmla="*/ 797966 h 970615"/>
                  <a:gd name="connsiteX1" fmla="*/ 0 w 919217"/>
                  <a:gd name="connsiteY1" fmla="*/ 0 h 970615"/>
                  <a:gd name="connsiteX2" fmla="*/ 490992 w 919217"/>
                  <a:gd name="connsiteY2" fmla="*/ 19212 h 970615"/>
                  <a:gd name="connsiteX3" fmla="*/ 911214 w 919217"/>
                  <a:gd name="connsiteY3" fmla="*/ 131321 h 970615"/>
                  <a:gd name="connsiteX4" fmla="*/ 741776 w 919217"/>
                  <a:gd name="connsiteY4" fmla="*/ 120337 h 970615"/>
                  <a:gd name="connsiteX5" fmla="*/ 561181 w 919217"/>
                  <a:gd name="connsiteY5" fmla="*/ 257734 h 970615"/>
                  <a:gd name="connsiteX6" fmla="*/ 470637 w 919217"/>
                  <a:gd name="connsiteY6" fmla="*/ 970615 h 970615"/>
                  <a:gd name="connsiteX7" fmla="*/ 179806 w 919217"/>
                  <a:gd name="connsiteY7" fmla="*/ 797966 h 970615"/>
                  <a:gd name="connsiteX0" fmla="*/ 179806 w 920942"/>
                  <a:gd name="connsiteY0" fmla="*/ 797966 h 970615"/>
                  <a:gd name="connsiteX1" fmla="*/ 0 w 920942"/>
                  <a:gd name="connsiteY1" fmla="*/ 0 h 970615"/>
                  <a:gd name="connsiteX2" fmla="*/ 490992 w 920942"/>
                  <a:gd name="connsiteY2" fmla="*/ 19212 h 970615"/>
                  <a:gd name="connsiteX3" fmla="*/ 911214 w 920942"/>
                  <a:gd name="connsiteY3" fmla="*/ 131321 h 970615"/>
                  <a:gd name="connsiteX4" fmla="*/ 773568 w 920942"/>
                  <a:gd name="connsiteY4" fmla="*/ 108019 h 970615"/>
                  <a:gd name="connsiteX5" fmla="*/ 561181 w 920942"/>
                  <a:gd name="connsiteY5" fmla="*/ 257734 h 970615"/>
                  <a:gd name="connsiteX6" fmla="*/ 470637 w 920942"/>
                  <a:gd name="connsiteY6" fmla="*/ 970615 h 970615"/>
                  <a:gd name="connsiteX7" fmla="*/ 179806 w 920942"/>
                  <a:gd name="connsiteY7" fmla="*/ 797966 h 970615"/>
                  <a:gd name="connsiteX0" fmla="*/ 179806 w 937852"/>
                  <a:gd name="connsiteY0" fmla="*/ 797966 h 970615"/>
                  <a:gd name="connsiteX1" fmla="*/ 0 w 937852"/>
                  <a:gd name="connsiteY1" fmla="*/ 0 h 970615"/>
                  <a:gd name="connsiteX2" fmla="*/ 490992 w 937852"/>
                  <a:gd name="connsiteY2" fmla="*/ 19212 h 970615"/>
                  <a:gd name="connsiteX3" fmla="*/ 929178 w 937852"/>
                  <a:gd name="connsiteY3" fmla="*/ 138094 h 970615"/>
                  <a:gd name="connsiteX4" fmla="*/ 773568 w 937852"/>
                  <a:gd name="connsiteY4" fmla="*/ 108019 h 970615"/>
                  <a:gd name="connsiteX5" fmla="*/ 561181 w 937852"/>
                  <a:gd name="connsiteY5" fmla="*/ 257734 h 970615"/>
                  <a:gd name="connsiteX6" fmla="*/ 470637 w 937852"/>
                  <a:gd name="connsiteY6" fmla="*/ 970615 h 970615"/>
                  <a:gd name="connsiteX7" fmla="*/ 179806 w 93785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85480 w 943616"/>
                  <a:gd name="connsiteY0" fmla="*/ 797966 h 970615"/>
                  <a:gd name="connsiteX1" fmla="*/ 5674 w 943616"/>
                  <a:gd name="connsiteY1" fmla="*/ 0 h 970615"/>
                  <a:gd name="connsiteX2" fmla="*/ 495819 w 943616"/>
                  <a:gd name="connsiteY2" fmla="*/ 28994 h 970615"/>
                  <a:gd name="connsiteX3" fmla="*/ 934947 w 943616"/>
                  <a:gd name="connsiteY3" fmla="*/ 123609 h 970615"/>
                  <a:gd name="connsiteX4" fmla="*/ 779242 w 943616"/>
                  <a:gd name="connsiteY4" fmla="*/ 108019 h 970615"/>
                  <a:gd name="connsiteX5" fmla="*/ 566855 w 943616"/>
                  <a:gd name="connsiteY5" fmla="*/ 257734 h 970615"/>
                  <a:gd name="connsiteX6" fmla="*/ 476311 w 943616"/>
                  <a:gd name="connsiteY6" fmla="*/ 970615 h 970615"/>
                  <a:gd name="connsiteX7" fmla="*/ 185480 w 943616"/>
                  <a:gd name="connsiteY7" fmla="*/ 797966 h 970615"/>
                  <a:gd name="connsiteX0" fmla="*/ 163978 w 922114"/>
                  <a:gd name="connsiteY0" fmla="*/ 780521 h 953170"/>
                  <a:gd name="connsiteX1" fmla="*/ 1665 w 922114"/>
                  <a:gd name="connsiteY1" fmla="*/ 1462 h 953170"/>
                  <a:gd name="connsiteX2" fmla="*/ 474317 w 922114"/>
                  <a:gd name="connsiteY2" fmla="*/ 11549 h 953170"/>
                  <a:gd name="connsiteX3" fmla="*/ 913445 w 922114"/>
                  <a:gd name="connsiteY3" fmla="*/ 106164 h 953170"/>
                  <a:gd name="connsiteX4" fmla="*/ 757740 w 922114"/>
                  <a:gd name="connsiteY4" fmla="*/ 90574 h 953170"/>
                  <a:gd name="connsiteX5" fmla="*/ 545353 w 922114"/>
                  <a:gd name="connsiteY5" fmla="*/ 240289 h 953170"/>
                  <a:gd name="connsiteX6" fmla="*/ 454809 w 922114"/>
                  <a:gd name="connsiteY6" fmla="*/ 953170 h 953170"/>
                  <a:gd name="connsiteX7" fmla="*/ 163978 w 922114"/>
                  <a:gd name="connsiteY7" fmla="*/ 780521 h 953170"/>
                  <a:gd name="connsiteX0" fmla="*/ 163978 w 922114"/>
                  <a:gd name="connsiteY0" fmla="*/ 789015 h 961664"/>
                  <a:gd name="connsiteX1" fmla="*/ 1665 w 922114"/>
                  <a:gd name="connsiteY1" fmla="*/ 9956 h 961664"/>
                  <a:gd name="connsiteX2" fmla="*/ 474317 w 922114"/>
                  <a:gd name="connsiteY2" fmla="*/ 20043 h 961664"/>
                  <a:gd name="connsiteX3" fmla="*/ 913445 w 922114"/>
                  <a:gd name="connsiteY3" fmla="*/ 114658 h 961664"/>
                  <a:gd name="connsiteX4" fmla="*/ 757740 w 922114"/>
                  <a:gd name="connsiteY4" fmla="*/ 99068 h 961664"/>
                  <a:gd name="connsiteX5" fmla="*/ 545353 w 922114"/>
                  <a:gd name="connsiteY5" fmla="*/ 248783 h 961664"/>
                  <a:gd name="connsiteX6" fmla="*/ 454809 w 922114"/>
                  <a:gd name="connsiteY6" fmla="*/ 961664 h 961664"/>
                  <a:gd name="connsiteX7" fmla="*/ 163978 w 922114"/>
                  <a:gd name="connsiteY7" fmla="*/ 789015 h 961664"/>
                  <a:gd name="connsiteX0" fmla="*/ 157848 w 915984"/>
                  <a:gd name="connsiteY0" fmla="*/ 783549 h 956198"/>
                  <a:gd name="connsiteX1" fmla="*/ 1742 w 915984"/>
                  <a:gd name="connsiteY1" fmla="*/ 13144 h 956198"/>
                  <a:gd name="connsiteX2" fmla="*/ 468187 w 915984"/>
                  <a:gd name="connsiteY2" fmla="*/ 14577 h 956198"/>
                  <a:gd name="connsiteX3" fmla="*/ 907315 w 915984"/>
                  <a:gd name="connsiteY3" fmla="*/ 109192 h 956198"/>
                  <a:gd name="connsiteX4" fmla="*/ 751610 w 915984"/>
                  <a:gd name="connsiteY4" fmla="*/ 93602 h 956198"/>
                  <a:gd name="connsiteX5" fmla="*/ 539223 w 915984"/>
                  <a:gd name="connsiteY5" fmla="*/ 243317 h 956198"/>
                  <a:gd name="connsiteX6" fmla="*/ 448679 w 915984"/>
                  <a:gd name="connsiteY6" fmla="*/ 956198 h 956198"/>
                  <a:gd name="connsiteX7" fmla="*/ 157848 w 915984"/>
                  <a:gd name="connsiteY7" fmla="*/ 783549 h 956198"/>
                  <a:gd name="connsiteX0" fmla="*/ 157848 w 915984"/>
                  <a:gd name="connsiteY0" fmla="*/ 793999 h 966648"/>
                  <a:gd name="connsiteX1" fmla="*/ 1742 w 915984"/>
                  <a:gd name="connsiteY1" fmla="*/ 23594 h 966648"/>
                  <a:gd name="connsiteX2" fmla="*/ 468187 w 915984"/>
                  <a:gd name="connsiteY2" fmla="*/ 25027 h 966648"/>
                  <a:gd name="connsiteX3" fmla="*/ 907315 w 915984"/>
                  <a:gd name="connsiteY3" fmla="*/ 119642 h 966648"/>
                  <a:gd name="connsiteX4" fmla="*/ 751610 w 915984"/>
                  <a:gd name="connsiteY4" fmla="*/ 104052 h 966648"/>
                  <a:gd name="connsiteX5" fmla="*/ 539223 w 915984"/>
                  <a:gd name="connsiteY5" fmla="*/ 253767 h 966648"/>
                  <a:gd name="connsiteX6" fmla="*/ 448679 w 915984"/>
                  <a:gd name="connsiteY6" fmla="*/ 966648 h 966648"/>
                  <a:gd name="connsiteX7" fmla="*/ 157848 w 915984"/>
                  <a:gd name="connsiteY7" fmla="*/ 793999 h 966648"/>
                  <a:gd name="connsiteX0" fmla="*/ 160615 w 918751"/>
                  <a:gd name="connsiteY0" fmla="*/ 793999 h 966648"/>
                  <a:gd name="connsiteX1" fmla="*/ 4509 w 918751"/>
                  <a:gd name="connsiteY1" fmla="*/ 23594 h 966648"/>
                  <a:gd name="connsiteX2" fmla="*/ 470954 w 918751"/>
                  <a:gd name="connsiteY2" fmla="*/ 25027 h 966648"/>
                  <a:gd name="connsiteX3" fmla="*/ 910082 w 918751"/>
                  <a:gd name="connsiteY3" fmla="*/ 119642 h 966648"/>
                  <a:gd name="connsiteX4" fmla="*/ 754377 w 918751"/>
                  <a:gd name="connsiteY4" fmla="*/ 104052 h 966648"/>
                  <a:gd name="connsiteX5" fmla="*/ 541990 w 918751"/>
                  <a:gd name="connsiteY5" fmla="*/ 253767 h 966648"/>
                  <a:gd name="connsiteX6" fmla="*/ 451446 w 918751"/>
                  <a:gd name="connsiteY6" fmla="*/ 966648 h 966648"/>
                  <a:gd name="connsiteX7" fmla="*/ 160615 w 918751"/>
                  <a:gd name="connsiteY7" fmla="*/ 793999 h 966648"/>
                  <a:gd name="connsiteX0" fmla="*/ 208368 w 966504"/>
                  <a:gd name="connsiteY0" fmla="*/ 793999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208368 w 966504"/>
                  <a:gd name="connsiteY8" fmla="*/ 793999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1026852"/>
                  <a:gd name="connsiteX1" fmla="*/ 21082 w 966504"/>
                  <a:gd name="connsiteY1" fmla="*/ 407406 h 1026852"/>
                  <a:gd name="connsiteX2" fmla="*/ 52262 w 966504"/>
                  <a:gd name="connsiteY2" fmla="*/ 23594 h 1026852"/>
                  <a:gd name="connsiteX3" fmla="*/ 518707 w 966504"/>
                  <a:gd name="connsiteY3" fmla="*/ 25027 h 1026852"/>
                  <a:gd name="connsiteX4" fmla="*/ 957835 w 966504"/>
                  <a:gd name="connsiteY4" fmla="*/ 119642 h 1026852"/>
                  <a:gd name="connsiteX5" fmla="*/ 802130 w 966504"/>
                  <a:gd name="connsiteY5" fmla="*/ 104052 h 1026852"/>
                  <a:gd name="connsiteX6" fmla="*/ 589743 w 966504"/>
                  <a:gd name="connsiteY6" fmla="*/ 253767 h 1026852"/>
                  <a:gd name="connsiteX7" fmla="*/ 605286 w 966504"/>
                  <a:gd name="connsiteY7" fmla="*/ 1026852 h 1026852"/>
                  <a:gd name="connsiteX8" fmla="*/ 113937 w 966504"/>
                  <a:gd name="connsiteY8" fmla="*/ 806688 h 1026852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76298"/>
                  <a:gd name="connsiteY0" fmla="*/ 806688 h 1037857"/>
                  <a:gd name="connsiteX1" fmla="*/ 21082 w 976298"/>
                  <a:gd name="connsiteY1" fmla="*/ 407406 h 1037857"/>
                  <a:gd name="connsiteX2" fmla="*/ 52262 w 976298"/>
                  <a:gd name="connsiteY2" fmla="*/ 23594 h 1037857"/>
                  <a:gd name="connsiteX3" fmla="*/ 518707 w 976298"/>
                  <a:gd name="connsiteY3" fmla="*/ 25027 h 1037857"/>
                  <a:gd name="connsiteX4" fmla="*/ 957835 w 976298"/>
                  <a:gd name="connsiteY4" fmla="*/ 119642 h 1037857"/>
                  <a:gd name="connsiteX5" fmla="*/ 824700 w 976298"/>
                  <a:gd name="connsiteY5" fmla="*/ 124558 h 1037857"/>
                  <a:gd name="connsiteX6" fmla="*/ 589743 w 976298"/>
                  <a:gd name="connsiteY6" fmla="*/ 253767 h 1037857"/>
                  <a:gd name="connsiteX7" fmla="*/ 611868 w 976298"/>
                  <a:gd name="connsiteY7" fmla="*/ 1037857 h 1037857"/>
                  <a:gd name="connsiteX8" fmla="*/ 113937 w 976298"/>
                  <a:gd name="connsiteY8" fmla="*/ 806688 h 1037857"/>
                  <a:gd name="connsiteX0" fmla="*/ 113937 w 994720"/>
                  <a:gd name="connsiteY0" fmla="*/ 806688 h 1037857"/>
                  <a:gd name="connsiteX1" fmla="*/ 21082 w 994720"/>
                  <a:gd name="connsiteY1" fmla="*/ 407406 h 1037857"/>
                  <a:gd name="connsiteX2" fmla="*/ 52262 w 994720"/>
                  <a:gd name="connsiteY2" fmla="*/ 23594 h 1037857"/>
                  <a:gd name="connsiteX3" fmla="*/ 518707 w 994720"/>
                  <a:gd name="connsiteY3" fmla="*/ 25027 h 1037857"/>
                  <a:gd name="connsiteX4" fmla="*/ 957835 w 994720"/>
                  <a:gd name="connsiteY4" fmla="*/ 119642 h 1037857"/>
                  <a:gd name="connsiteX5" fmla="*/ 892514 w 994720"/>
                  <a:gd name="connsiteY5" fmla="*/ 111302 h 1037857"/>
                  <a:gd name="connsiteX6" fmla="*/ 589743 w 994720"/>
                  <a:gd name="connsiteY6" fmla="*/ 253767 h 1037857"/>
                  <a:gd name="connsiteX7" fmla="*/ 611868 w 994720"/>
                  <a:gd name="connsiteY7" fmla="*/ 1037857 h 1037857"/>
                  <a:gd name="connsiteX8" fmla="*/ 113937 w 994720"/>
                  <a:gd name="connsiteY8" fmla="*/ 806688 h 1037857"/>
                  <a:gd name="connsiteX0" fmla="*/ 113937 w 1011597"/>
                  <a:gd name="connsiteY0" fmla="*/ 806688 h 1037857"/>
                  <a:gd name="connsiteX1" fmla="*/ 21082 w 1011597"/>
                  <a:gd name="connsiteY1" fmla="*/ 407406 h 1037857"/>
                  <a:gd name="connsiteX2" fmla="*/ 52262 w 1011597"/>
                  <a:gd name="connsiteY2" fmla="*/ 23594 h 1037857"/>
                  <a:gd name="connsiteX3" fmla="*/ 518707 w 1011597"/>
                  <a:gd name="connsiteY3" fmla="*/ 25027 h 1037857"/>
                  <a:gd name="connsiteX4" fmla="*/ 957835 w 1011597"/>
                  <a:gd name="connsiteY4" fmla="*/ 119642 h 1037857"/>
                  <a:gd name="connsiteX5" fmla="*/ 927688 w 1011597"/>
                  <a:gd name="connsiteY5" fmla="*/ 120145 h 1037857"/>
                  <a:gd name="connsiteX6" fmla="*/ 589743 w 1011597"/>
                  <a:gd name="connsiteY6" fmla="*/ 253767 h 1037857"/>
                  <a:gd name="connsiteX7" fmla="*/ 611868 w 1011597"/>
                  <a:gd name="connsiteY7" fmla="*/ 1037857 h 1037857"/>
                  <a:gd name="connsiteX8" fmla="*/ 113937 w 1011597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946499"/>
                  <a:gd name="connsiteY0" fmla="*/ 806688 h 1037857"/>
                  <a:gd name="connsiteX1" fmla="*/ 21082 w 946499"/>
                  <a:gd name="connsiteY1" fmla="*/ 407406 h 1037857"/>
                  <a:gd name="connsiteX2" fmla="*/ 52262 w 946499"/>
                  <a:gd name="connsiteY2" fmla="*/ 23594 h 1037857"/>
                  <a:gd name="connsiteX3" fmla="*/ 518707 w 946499"/>
                  <a:gd name="connsiteY3" fmla="*/ 25027 h 1037857"/>
                  <a:gd name="connsiteX4" fmla="*/ 946499 w 946499"/>
                  <a:gd name="connsiteY4" fmla="*/ 117137 h 1037857"/>
                  <a:gd name="connsiteX5" fmla="*/ 589743 w 946499"/>
                  <a:gd name="connsiteY5" fmla="*/ 253767 h 1037857"/>
                  <a:gd name="connsiteX6" fmla="*/ 611868 w 946499"/>
                  <a:gd name="connsiteY6" fmla="*/ 1037857 h 1037857"/>
                  <a:gd name="connsiteX7" fmla="*/ 113937 w 946499"/>
                  <a:gd name="connsiteY7" fmla="*/ 806688 h 103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6499" h="1037857">
                    <a:moveTo>
                      <a:pt x="113937" y="806688"/>
                    </a:moveTo>
                    <a:cubicBezTo>
                      <a:pt x="92026" y="788244"/>
                      <a:pt x="47100" y="535807"/>
                      <a:pt x="21082" y="407406"/>
                    </a:cubicBezTo>
                    <a:cubicBezTo>
                      <a:pt x="-4936" y="279005"/>
                      <a:pt x="-18715" y="84205"/>
                      <a:pt x="52262" y="23594"/>
                    </a:cubicBezTo>
                    <a:cubicBezTo>
                      <a:pt x="105731" y="-20705"/>
                      <a:pt x="457813" y="7815"/>
                      <a:pt x="518707" y="25027"/>
                    </a:cubicBezTo>
                    <a:cubicBezTo>
                      <a:pt x="667747" y="40618"/>
                      <a:pt x="934660" y="79014"/>
                      <a:pt x="946499" y="117137"/>
                    </a:cubicBezTo>
                    <a:cubicBezTo>
                      <a:pt x="939611" y="72906"/>
                      <a:pt x="622456" y="104403"/>
                      <a:pt x="589743" y="253767"/>
                    </a:cubicBezTo>
                    <a:cubicBezTo>
                      <a:pt x="543237" y="387250"/>
                      <a:pt x="711167" y="990334"/>
                      <a:pt x="611868" y="1037857"/>
                    </a:cubicBezTo>
                    <a:cubicBezTo>
                      <a:pt x="502514" y="922809"/>
                      <a:pt x="135848" y="825132"/>
                      <a:pt x="113937" y="806688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5003129-75A2-4D21-A4C5-4B14925F1F9B}"/>
                </a:ext>
              </a:extLst>
            </p:cNvPr>
            <p:cNvGrpSpPr/>
            <p:nvPr/>
          </p:nvGrpSpPr>
          <p:grpSpPr>
            <a:xfrm flipH="1">
              <a:off x="4372593" y="3507160"/>
              <a:ext cx="507952" cy="865436"/>
              <a:chOff x="7124504" y="3485716"/>
              <a:chExt cx="507952" cy="865436"/>
            </a:xfrm>
          </p:grpSpPr>
          <p:sp>
            <p:nvSpPr>
              <p:cNvPr id="186" name="Rectangle: Rounded Corners 79">
                <a:extLst>
                  <a:ext uri="{FF2B5EF4-FFF2-40B4-BE49-F238E27FC236}">
                    <a16:creationId xmlns:a16="http://schemas.microsoft.com/office/drawing/2014/main" id="{243D874E-A1AB-4B32-8DF5-CA22CCC14E64}"/>
                  </a:ext>
                </a:extLst>
              </p:cNvPr>
              <p:cNvSpPr/>
              <p:nvPr/>
            </p:nvSpPr>
            <p:spPr>
              <a:xfrm>
                <a:off x="7331724" y="3552764"/>
                <a:ext cx="300732" cy="798388"/>
              </a:xfrm>
              <a:custGeom>
                <a:avLst/>
                <a:gdLst>
                  <a:gd name="connsiteX0" fmla="*/ 0 w 424618"/>
                  <a:gd name="connsiteY0" fmla="*/ 212309 h 1520421"/>
                  <a:gd name="connsiteX1" fmla="*/ 212309 w 424618"/>
                  <a:gd name="connsiteY1" fmla="*/ 0 h 1520421"/>
                  <a:gd name="connsiteX2" fmla="*/ 212309 w 424618"/>
                  <a:gd name="connsiteY2" fmla="*/ 0 h 1520421"/>
                  <a:gd name="connsiteX3" fmla="*/ 424618 w 424618"/>
                  <a:gd name="connsiteY3" fmla="*/ 212309 h 1520421"/>
                  <a:gd name="connsiteX4" fmla="*/ 424618 w 424618"/>
                  <a:gd name="connsiteY4" fmla="*/ 1308112 h 1520421"/>
                  <a:gd name="connsiteX5" fmla="*/ 212309 w 424618"/>
                  <a:gd name="connsiteY5" fmla="*/ 1520421 h 1520421"/>
                  <a:gd name="connsiteX6" fmla="*/ 212309 w 424618"/>
                  <a:gd name="connsiteY6" fmla="*/ 1520421 h 1520421"/>
                  <a:gd name="connsiteX7" fmla="*/ 0 w 424618"/>
                  <a:gd name="connsiteY7" fmla="*/ 1308112 h 1520421"/>
                  <a:gd name="connsiteX8" fmla="*/ 0 w 424618"/>
                  <a:gd name="connsiteY8" fmla="*/ 212309 h 1520421"/>
                  <a:gd name="connsiteX0" fmla="*/ 121452 w 546070"/>
                  <a:gd name="connsiteY0" fmla="*/ 212309 h 1604241"/>
                  <a:gd name="connsiteX1" fmla="*/ 333761 w 546070"/>
                  <a:gd name="connsiteY1" fmla="*/ 0 h 1604241"/>
                  <a:gd name="connsiteX2" fmla="*/ 333761 w 546070"/>
                  <a:gd name="connsiteY2" fmla="*/ 0 h 1604241"/>
                  <a:gd name="connsiteX3" fmla="*/ 546070 w 546070"/>
                  <a:gd name="connsiteY3" fmla="*/ 212309 h 1604241"/>
                  <a:gd name="connsiteX4" fmla="*/ 546070 w 546070"/>
                  <a:gd name="connsiteY4" fmla="*/ 1308112 h 1604241"/>
                  <a:gd name="connsiteX5" fmla="*/ 333761 w 546070"/>
                  <a:gd name="connsiteY5" fmla="*/ 1520421 h 1604241"/>
                  <a:gd name="connsiteX6" fmla="*/ 36581 w 546070"/>
                  <a:gd name="connsiteY6" fmla="*/ 1604241 h 1604241"/>
                  <a:gd name="connsiteX7" fmla="*/ 121452 w 546070"/>
                  <a:gd name="connsiteY7" fmla="*/ 1308112 h 1604241"/>
                  <a:gd name="connsiteX8" fmla="*/ 121452 w 546070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55617 w 567926"/>
                  <a:gd name="connsiteY5" fmla="*/ 152042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83166"/>
                  <a:gd name="connsiteY0" fmla="*/ 212309 h 1604241"/>
                  <a:gd name="connsiteX1" fmla="*/ 355617 w 583166"/>
                  <a:gd name="connsiteY1" fmla="*/ 0 h 1604241"/>
                  <a:gd name="connsiteX2" fmla="*/ 355617 w 583166"/>
                  <a:gd name="connsiteY2" fmla="*/ 0 h 1604241"/>
                  <a:gd name="connsiteX3" fmla="*/ 583166 w 583166"/>
                  <a:gd name="connsiteY3" fmla="*/ 204689 h 1604241"/>
                  <a:gd name="connsiteX4" fmla="*/ 567926 w 583166"/>
                  <a:gd name="connsiteY4" fmla="*/ 1308112 h 1604241"/>
                  <a:gd name="connsiteX5" fmla="*/ 347997 w 583166"/>
                  <a:gd name="connsiteY5" fmla="*/ 1535661 h 1604241"/>
                  <a:gd name="connsiteX6" fmla="*/ 58437 w 583166"/>
                  <a:gd name="connsiteY6" fmla="*/ 1604241 h 1604241"/>
                  <a:gd name="connsiteX7" fmla="*/ 36628 w 583166"/>
                  <a:gd name="connsiteY7" fmla="*/ 1292872 h 1604241"/>
                  <a:gd name="connsiteX8" fmla="*/ 143308 w 58316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200044 w 647522"/>
                  <a:gd name="connsiteY0" fmla="*/ 212309 h 1604241"/>
                  <a:gd name="connsiteX1" fmla="*/ 412353 w 647522"/>
                  <a:gd name="connsiteY1" fmla="*/ 0 h 1604241"/>
                  <a:gd name="connsiteX2" fmla="*/ 412353 w 647522"/>
                  <a:gd name="connsiteY2" fmla="*/ 0 h 1604241"/>
                  <a:gd name="connsiteX3" fmla="*/ 647522 w 647522"/>
                  <a:gd name="connsiteY3" fmla="*/ 158969 h 1604241"/>
                  <a:gd name="connsiteX4" fmla="*/ 624662 w 647522"/>
                  <a:gd name="connsiteY4" fmla="*/ 1308112 h 1604241"/>
                  <a:gd name="connsiteX5" fmla="*/ 404733 w 647522"/>
                  <a:gd name="connsiteY5" fmla="*/ 1535661 h 1604241"/>
                  <a:gd name="connsiteX6" fmla="*/ 115173 w 647522"/>
                  <a:gd name="connsiteY6" fmla="*/ 1604241 h 1604241"/>
                  <a:gd name="connsiteX7" fmla="*/ 24784 w 647522"/>
                  <a:gd name="connsiteY7" fmla="*/ 1308112 h 1604241"/>
                  <a:gd name="connsiteX8" fmla="*/ 200044 w 64752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550901"/>
                  <a:gd name="connsiteX1" fmla="*/ 390223 w 625392"/>
                  <a:gd name="connsiteY1" fmla="*/ 0 h 1550901"/>
                  <a:gd name="connsiteX2" fmla="*/ 390223 w 625392"/>
                  <a:gd name="connsiteY2" fmla="*/ 0 h 1550901"/>
                  <a:gd name="connsiteX3" fmla="*/ 625392 w 625392"/>
                  <a:gd name="connsiteY3" fmla="*/ 158969 h 1550901"/>
                  <a:gd name="connsiteX4" fmla="*/ 602532 w 625392"/>
                  <a:gd name="connsiteY4" fmla="*/ 1308112 h 1550901"/>
                  <a:gd name="connsiteX5" fmla="*/ 382603 w 625392"/>
                  <a:gd name="connsiteY5" fmla="*/ 1535661 h 1550901"/>
                  <a:gd name="connsiteX6" fmla="*/ 93043 w 625392"/>
                  <a:gd name="connsiteY6" fmla="*/ 1550901 h 1550901"/>
                  <a:gd name="connsiteX7" fmla="*/ 2654 w 625392"/>
                  <a:gd name="connsiteY7" fmla="*/ 1308112 h 1550901"/>
                  <a:gd name="connsiteX8" fmla="*/ 177914 w 625392"/>
                  <a:gd name="connsiteY8" fmla="*/ 212309 h 1550901"/>
                  <a:gd name="connsiteX0" fmla="*/ 177914 w 625392"/>
                  <a:gd name="connsiteY0" fmla="*/ 212309 h 1553890"/>
                  <a:gd name="connsiteX1" fmla="*/ 390223 w 625392"/>
                  <a:gd name="connsiteY1" fmla="*/ 0 h 1553890"/>
                  <a:gd name="connsiteX2" fmla="*/ 390223 w 625392"/>
                  <a:gd name="connsiteY2" fmla="*/ 0 h 1553890"/>
                  <a:gd name="connsiteX3" fmla="*/ 625392 w 625392"/>
                  <a:gd name="connsiteY3" fmla="*/ 158969 h 1553890"/>
                  <a:gd name="connsiteX4" fmla="*/ 602532 w 625392"/>
                  <a:gd name="connsiteY4" fmla="*/ 1308112 h 1553890"/>
                  <a:gd name="connsiteX5" fmla="*/ 382603 w 625392"/>
                  <a:gd name="connsiteY5" fmla="*/ 1535661 h 1553890"/>
                  <a:gd name="connsiteX6" fmla="*/ 93043 w 625392"/>
                  <a:gd name="connsiteY6" fmla="*/ 1550901 h 1553890"/>
                  <a:gd name="connsiteX7" fmla="*/ 2654 w 625392"/>
                  <a:gd name="connsiteY7" fmla="*/ 1308112 h 1553890"/>
                  <a:gd name="connsiteX8" fmla="*/ 177914 w 625392"/>
                  <a:gd name="connsiteY8" fmla="*/ 212309 h 15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392" h="1553890">
                    <a:moveTo>
                      <a:pt x="177914" y="212309"/>
                    </a:moveTo>
                    <a:cubicBezTo>
                      <a:pt x="177914" y="95054"/>
                      <a:pt x="272968" y="0"/>
                      <a:pt x="390223" y="0"/>
                    </a:cubicBezTo>
                    <a:lnTo>
                      <a:pt x="390223" y="0"/>
                    </a:lnTo>
                    <a:cubicBezTo>
                      <a:pt x="507478" y="0"/>
                      <a:pt x="625392" y="41714"/>
                      <a:pt x="625392" y="158969"/>
                    </a:cubicBezTo>
                    <a:lnTo>
                      <a:pt x="602532" y="1308112"/>
                    </a:lnTo>
                    <a:cubicBezTo>
                      <a:pt x="602532" y="1425367"/>
                      <a:pt x="492238" y="1482321"/>
                      <a:pt x="382603" y="1535661"/>
                    </a:cubicBezTo>
                    <a:cubicBezTo>
                      <a:pt x="278463" y="1550901"/>
                      <a:pt x="189563" y="1558521"/>
                      <a:pt x="93043" y="1550901"/>
                    </a:cubicBezTo>
                    <a:cubicBezTo>
                      <a:pt x="-24212" y="1550901"/>
                      <a:pt x="2654" y="1425367"/>
                      <a:pt x="2654" y="1308112"/>
                    </a:cubicBezTo>
                    <a:cubicBezTo>
                      <a:pt x="53454" y="917444"/>
                      <a:pt x="142354" y="572497"/>
                      <a:pt x="177914" y="212309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Rectangle: Rounded Corners 85">
                <a:extLst>
                  <a:ext uri="{FF2B5EF4-FFF2-40B4-BE49-F238E27FC236}">
                    <a16:creationId xmlns:a16="http://schemas.microsoft.com/office/drawing/2014/main" id="{20EA229C-7A19-49F1-B632-0B6A94640FC5}"/>
                  </a:ext>
                </a:extLst>
              </p:cNvPr>
              <p:cNvSpPr/>
              <p:nvPr/>
            </p:nvSpPr>
            <p:spPr>
              <a:xfrm rot="545132">
                <a:off x="7124504" y="3485716"/>
                <a:ext cx="455142" cy="499073"/>
              </a:xfrm>
              <a:custGeom>
                <a:avLst/>
                <a:gdLst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26640 w 664386"/>
                  <a:gd name="connsiteY2" fmla="*/ 0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39414 w 664386"/>
                  <a:gd name="connsiteY2" fmla="*/ 200523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837816"/>
                  <a:gd name="connsiteY0" fmla="*/ 237746 h 475492"/>
                  <a:gd name="connsiteX1" fmla="*/ 237746 w 837816"/>
                  <a:gd name="connsiteY1" fmla="*/ 0 h 475492"/>
                  <a:gd name="connsiteX2" fmla="*/ 439414 w 837816"/>
                  <a:gd name="connsiteY2" fmla="*/ 200523 h 475492"/>
                  <a:gd name="connsiteX3" fmla="*/ 664386 w 837816"/>
                  <a:gd name="connsiteY3" fmla="*/ 237746 h 475492"/>
                  <a:gd name="connsiteX4" fmla="*/ 837816 w 837816"/>
                  <a:gd name="connsiteY4" fmla="*/ 296826 h 475492"/>
                  <a:gd name="connsiteX5" fmla="*/ 426640 w 837816"/>
                  <a:gd name="connsiteY5" fmla="*/ 475492 h 475492"/>
                  <a:gd name="connsiteX6" fmla="*/ 237746 w 837816"/>
                  <a:gd name="connsiteY6" fmla="*/ 475492 h 475492"/>
                  <a:gd name="connsiteX7" fmla="*/ 0 w 837816"/>
                  <a:gd name="connsiteY7" fmla="*/ 237746 h 475492"/>
                  <a:gd name="connsiteX0" fmla="*/ 0 w 837827"/>
                  <a:gd name="connsiteY0" fmla="*/ 237746 h 475492"/>
                  <a:gd name="connsiteX1" fmla="*/ 237746 w 837827"/>
                  <a:gd name="connsiteY1" fmla="*/ 0 h 475492"/>
                  <a:gd name="connsiteX2" fmla="*/ 439414 w 837827"/>
                  <a:gd name="connsiteY2" fmla="*/ 200523 h 475492"/>
                  <a:gd name="connsiteX3" fmla="*/ 837816 w 837827"/>
                  <a:gd name="connsiteY3" fmla="*/ 296826 h 475492"/>
                  <a:gd name="connsiteX4" fmla="*/ 426640 w 837827"/>
                  <a:gd name="connsiteY4" fmla="*/ 475492 h 475492"/>
                  <a:gd name="connsiteX5" fmla="*/ 237746 w 837827"/>
                  <a:gd name="connsiteY5" fmla="*/ 475492 h 475492"/>
                  <a:gd name="connsiteX6" fmla="*/ 0 w 837827"/>
                  <a:gd name="connsiteY6" fmla="*/ 237746 h 475492"/>
                  <a:gd name="connsiteX0" fmla="*/ 97345 w 935172"/>
                  <a:gd name="connsiteY0" fmla="*/ 97065 h 334811"/>
                  <a:gd name="connsiteX1" fmla="*/ 58561 w 935172"/>
                  <a:gd name="connsiteY1" fmla="*/ 0 h 334811"/>
                  <a:gd name="connsiteX2" fmla="*/ 536759 w 935172"/>
                  <a:gd name="connsiteY2" fmla="*/ 59842 h 334811"/>
                  <a:gd name="connsiteX3" fmla="*/ 935161 w 935172"/>
                  <a:gd name="connsiteY3" fmla="*/ 156145 h 334811"/>
                  <a:gd name="connsiteX4" fmla="*/ 523985 w 935172"/>
                  <a:gd name="connsiteY4" fmla="*/ 334811 h 334811"/>
                  <a:gd name="connsiteX5" fmla="*/ 335091 w 935172"/>
                  <a:gd name="connsiteY5" fmla="*/ 334811 h 334811"/>
                  <a:gd name="connsiteX6" fmla="*/ 97345 w 935172"/>
                  <a:gd name="connsiteY6" fmla="*/ 97065 h 334811"/>
                  <a:gd name="connsiteX0" fmla="*/ 176585 w 917790"/>
                  <a:gd name="connsiteY0" fmla="*/ 882234 h 885879"/>
                  <a:gd name="connsiteX1" fmla="*/ 41179 w 917790"/>
                  <a:gd name="connsiteY1" fmla="*/ 0 h 885879"/>
                  <a:gd name="connsiteX2" fmla="*/ 519377 w 917790"/>
                  <a:gd name="connsiteY2" fmla="*/ 59842 h 885879"/>
                  <a:gd name="connsiteX3" fmla="*/ 917779 w 917790"/>
                  <a:gd name="connsiteY3" fmla="*/ 156145 h 885879"/>
                  <a:gd name="connsiteX4" fmla="*/ 506603 w 917790"/>
                  <a:gd name="connsiteY4" fmla="*/ 334811 h 885879"/>
                  <a:gd name="connsiteX5" fmla="*/ 317709 w 917790"/>
                  <a:gd name="connsiteY5" fmla="*/ 334811 h 885879"/>
                  <a:gd name="connsiteX6" fmla="*/ 176585 w 917790"/>
                  <a:gd name="connsiteY6" fmla="*/ 882234 h 885879"/>
                  <a:gd name="connsiteX0" fmla="*/ 176585 w 917790"/>
                  <a:gd name="connsiteY0" fmla="*/ 882234 h 882234"/>
                  <a:gd name="connsiteX1" fmla="*/ 41179 w 917790"/>
                  <a:gd name="connsiteY1" fmla="*/ 0 h 882234"/>
                  <a:gd name="connsiteX2" fmla="*/ 519377 w 917790"/>
                  <a:gd name="connsiteY2" fmla="*/ 59842 h 882234"/>
                  <a:gd name="connsiteX3" fmla="*/ 917779 w 917790"/>
                  <a:gd name="connsiteY3" fmla="*/ 156145 h 882234"/>
                  <a:gd name="connsiteX4" fmla="*/ 506603 w 917790"/>
                  <a:gd name="connsiteY4" fmla="*/ 334811 h 882234"/>
                  <a:gd name="connsiteX5" fmla="*/ 176585 w 917790"/>
                  <a:gd name="connsiteY5" fmla="*/ 882234 h 882234"/>
                  <a:gd name="connsiteX0" fmla="*/ 180391 w 921596"/>
                  <a:gd name="connsiteY0" fmla="*/ 882234 h 1011245"/>
                  <a:gd name="connsiteX1" fmla="*/ 44985 w 921596"/>
                  <a:gd name="connsiteY1" fmla="*/ 0 h 1011245"/>
                  <a:gd name="connsiteX2" fmla="*/ 523183 w 921596"/>
                  <a:gd name="connsiteY2" fmla="*/ 59842 h 1011245"/>
                  <a:gd name="connsiteX3" fmla="*/ 921585 w 921596"/>
                  <a:gd name="connsiteY3" fmla="*/ 156145 h 1011245"/>
                  <a:gd name="connsiteX4" fmla="*/ 502828 w 921596"/>
                  <a:gd name="connsiteY4" fmla="*/ 1011245 h 1011245"/>
                  <a:gd name="connsiteX5" fmla="*/ 180391 w 921596"/>
                  <a:gd name="connsiteY5" fmla="*/ 882234 h 1011245"/>
                  <a:gd name="connsiteX0" fmla="*/ 180391 w 925475"/>
                  <a:gd name="connsiteY0" fmla="*/ 882234 h 1011245"/>
                  <a:gd name="connsiteX1" fmla="*/ 44985 w 925475"/>
                  <a:gd name="connsiteY1" fmla="*/ 0 h 1011245"/>
                  <a:gd name="connsiteX2" fmla="*/ 523183 w 925475"/>
                  <a:gd name="connsiteY2" fmla="*/ 59842 h 1011245"/>
                  <a:gd name="connsiteX3" fmla="*/ 921585 w 925475"/>
                  <a:gd name="connsiteY3" fmla="*/ 156145 h 1011245"/>
                  <a:gd name="connsiteX4" fmla="*/ 580958 w 925475"/>
                  <a:gd name="connsiteY4" fmla="*/ 281057 h 1011245"/>
                  <a:gd name="connsiteX5" fmla="*/ 502828 w 925475"/>
                  <a:gd name="connsiteY5" fmla="*/ 1011245 h 1011245"/>
                  <a:gd name="connsiteX6" fmla="*/ 180391 w 925475"/>
                  <a:gd name="connsiteY6" fmla="*/ 882234 h 1011245"/>
                  <a:gd name="connsiteX0" fmla="*/ 180391 w 925620"/>
                  <a:gd name="connsiteY0" fmla="*/ 882234 h 1011245"/>
                  <a:gd name="connsiteX1" fmla="*/ 44985 w 925620"/>
                  <a:gd name="connsiteY1" fmla="*/ 0 h 1011245"/>
                  <a:gd name="connsiteX2" fmla="*/ 523183 w 925620"/>
                  <a:gd name="connsiteY2" fmla="*/ 59842 h 1011245"/>
                  <a:gd name="connsiteX3" fmla="*/ 921585 w 925620"/>
                  <a:gd name="connsiteY3" fmla="*/ 156145 h 1011245"/>
                  <a:gd name="connsiteX4" fmla="*/ 593372 w 925620"/>
                  <a:gd name="connsiteY4" fmla="*/ 298364 h 1011245"/>
                  <a:gd name="connsiteX5" fmla="*/ 502828 w 925620"/>
                  <a:gd name="connsiteY5" fmla="*/ 1011245 h 1011245"/>
                  <a:gd name="connsiteX6" fmla="*/ 180391 w 925620"/>
                  <a:gd name="connsiteY6" fmla="*/ 882234 h 1011245"/>
                  <a:gd name="connsiteX0" fmla="*/ 180391 w 947191"/>
                  <a:gd name="connsiteY0" fmla="*/ 882234 h 1011245"/>
                  <a:gd name="connsiteX1" fmla="*/ 44985 w 947191"/>
                  <a:gd name="connsiteY1" fmla="*/ 0 h 1011245"/>
                  <a:gd name="connsiteX2" fmla="*/ 523183 w 947191"/>
                  <a:gd name="connsiteY2" fmla="*/ 59842 h 1011245"/>
                  <a:gd name="connsiteX3" fmla="*/ 943405 w 947191"/>
                  <a:gd name="connsiteY3" fmla="*/ 171951 h 1011245"/>
                  <a:gd name="connsiteX4" fmla="*/ 593372 w 947191"/>
                  <a:gd name="connsiteY4" fmla="*/ 298364 h 1011245"/>
                  <a:gd name="connsiteX5" fmla="*/ 502828 w 947191"/>
                  <a:gd name="connsiteY5" fmla="*/ 1011245 h 1011245"/>
                  <a:gd name="connsiteX6" fmla="*/ 180391 w 947191"/>
                  <a:gd name="connsiteY6" fmla="*/ 882234 h 1011245"/>
                  <a:gd name="connsiteX0" fmla="*/ 180391 w 950983"/>
                  <a:gd name="connsiteY0" fmla="*/ 882234 h 1011245"/>
                  <a:gd name="connsiteX1" fmla="*/ 44985 w 950983"/>
                  <a:gd name="connsiteY1" fmla="*/ 0 h 1011245"/>
                  <a:gd name="connsiteX2" fmla="*/ 523183 w 950983"/>
                  <a:gd name="connsiteY2" fmla="*/ 59842 h 1011245"/>
                  <a:gd name="connsiteX3" fmla="*/ 943405 w 950983"/>
                  <a:gd name="connsiteY3" fmla="*/ 171951 h 1011245"/>
                  <a:gd name="connsiteX4" fmla="*/ 775847 w 950983"/>
                  <a:gd name="connsiteY4" fmla="*/ 172724 h 1011245"/>
                  <a:gd name="connsiteX5" fmla="*/ 593372 w 950983"/>
                  <a:gd name="connsiteY5" fmla="*/ 298364 h 1011245"/>
                  <a:gd name="connsiteX6" fmla="*/ 502828 w 950983"/>
                  <a:gd name="connsiteY6" fmla="*/ 1011245 h 1011245"/>
                  <a:gd name="connsiteX7" fmla="*/ 180391 w 950983"/>
                  <a:gd name="connsiteY7" fmla="*/ 882234 h 1011245"/>
                  <a:gd name="connsiteX0" fmla="*/ 191608 w 962200"/>
                  <a:gd name="connsiteY0" fmla="*/ 841604 h 970615"/>
                  <a:gd name="connsiteX1" fmla="*/ 43408 w 962200"/>
                  <a:gd name="connsiteY1" fmla="*/ 0 h 970615"/>
                  <a:gd name="connsiteX2" fmla="*/ 534400 w 962200"/>
                  <a:gd name="connsiteY2" fmla="*/ 19212 h 970615"/>
                  <a:gd name="connsiteX3" fmla="*/ 954622 w 962200"/>
                  <a:gd name="connsiteY3" fmla="*/ 131321 h 970615"/>
                  <a:gd name="connsiteX4" fmla="*/ 787064 w 962200"/>
                  <a:gd name="connsiteY4" fmla="*/ 132094 h 970615"/>
                  <a:gd name="connsiteX5" fmla="*/ 604589 w 962200"/>
                  <a:gd name="connsiteY5" fmla="*/ 257734 h 970615"/>
                  <a:gd name="connsiteX6" fmla="*/ 514045 w 962200"/>
                  <a:gd name="connsiteY6" fmla="*/ 970615 h 970615"/>
                  <a:gd name="connsiteX7" fmla="*/ 191608 w 962200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16"/>
                  <a:gd name="connsiteY0" fmla="*/ 797966 h 970615"/>
                  <a:gd name="connsiteX1" fmla="*/ 0 w 918716"/>
                  <a:gd name="connsiteY1" fmla="*/ 0 h 970615"/>
                  <a:gd name="connsiteX2" fmla="*/ 490992 w 918716"/>
                  <a:gd name="connsiteY2" fmla="*/ 19212 h 970615"/>
                  <a:gd name="connsiteX3" fmla="*/ 911214 w 918716"/>
                  <a:gd name="connsiteY3" fmla="*/ 131321 h 970615"/>
                  <a:gd name="connsiteX4" fmla="*/ 741776 w 918716"/>
                  <a:gd name="connsiteY4" fmla="*/ 120337 h 970615"/>
                  <a:gd name="connsiteX5" fmla="*/ 561181 w 918716"/>
                  <a:gd name="connsiteY5" fmla="*/ 257734 h 970615"/>
                  <a:gd name="connsiteX6" fmla="*/ 470637 w 918716"/>
                  <a:gd name="connsiteY6" fmla="*/ 970615 h 970615"/>
                  <a:gd name="connsiteX7" fmla="*/ 179806 w 918716"/>
                  <a:gd name="connsiteY7" fmla="*/ 797966 h 970615"/>
                  <a:gd name="connsiteX0" fmla="*/ 179806 w 919217"/>
                  <a:gd name="connsiteY0" fmla="*/ 797966 h 970615"/>
                  <a:gd name="connsiteX1" fmla="*/ 0 w 919217"/>
                  <a:gd name="connsiteY1" fmla="*/ 0 h 970615"/>
                  <a:gd name="connsiteX2" fmla="*/ 490992 w 919217"/>
                  <a:gd name="connsiteY2" fmla="*/ 19212 h 970615"/>
                  <a:gd name="connsiteX3" fmla="*/ 911214 w 919217"/>
                  <a:gd name="connsiteY3" fmla="*/ 131321 h 970615"/>
                  <a:gd name="connsiteX4" fmla="*/ 741776 w 919217"/>
                  <a:gd name="connsiteY4" fmla="*/ 120337 h 970615"/>
                  <a:gd name="connsiteX5" fmla="*/ 561181 w 919217"/>
                  <a:gd name="connsiteY5" fmla="*/ 257734 h 970615"/>
                  <a:gd name="connsiteX6" fmla="*/ 470637 w 919217"/>
                  <a:gd name="connsiteY6" fmla="*/ 970615 h 970615"/>
                  <a:gd name="connsiteX7" fmla="*/ 179806 w 919217"/>
                  <a:gd name="connsiteY7" fmla="*/ 797966 h 970615"/>
                  <a:gd name="connsiteX0" fmla="*/ 179806 w 920942"/>
                  <a:gd name="connsiteY0" fmla="*/ 797966 h 970615"/>
                  <a:gd name="connsiteX1" fmla="*/ 0 w 920942"/>
                  <a:gd name="connsiteY1" fmla="*/ 0 h 970615"/>
                  <a:gd name="connsiteX2" fmla="*/ 490992 w 920942"/>
                  <a:gd name="connsiteY2" fmla="*/ 19212 h 970615"/>
                  <a:gd name="connsiteX3" fmla="*/ 911214 w 920942"/>
                  <a:gd name="connsiteY3" fmla="*/ 131321 h 970615"/>
                  <a:gd name="connsiteX4" fmla="*/ 773568 w 920942"/>
                  <a:gd name="connsiteY4" fmla="*/ 108019 h 970615"/>
                  <a:gd name="connsiteX5" fmla="*/ 561181 w 920942"/>
                  <a:gd name="connsiteY5" fmla="*/ 257734 h 970615"/>
                  <a:gd name="connsiteX6" fmla="*/ 470637 w 920942"/>
                  <a:gd name="connsiteY6" fmla="*/ 970615 h 970615"/>
                  <a:gd name="connsiteX7" fmla="*/ 179806 w 920942"/>
                  <a:gd name="connsiteY7" fmla="*/ 797966 h 970615"/>
                  <a:gd name="connsiteX0" fmla="*/ 179806 w 937852"/>
                  <a:gd name="connsiteY0" fmla="*/ 797966 h 970615"/>
                  <a:gd name="connsiteX1" fmla="*/ 0 w 937852"/>
                  <a:gd name="connsiteY1" fmla="*/ 0 h 970615"/>
                  <a:gd name="connsiteX2" fmla="*/ 490992 w 937852"/>
                  <a:gd name="connsiteY2" fmla="*/ 19212 h 970615"/>
                  <a:gd name="connsiteX3" fmla="*/ 929178 w 937852"/>
                  <a:gd name="connsiteY3" fmla="*/ 138094 h 970615"/>
                  <a:gd name="connsiteX4" fmla="*/ 773568 w 937852"/>
                  <a:gd name="connsiteY4" fmla="*/ 108019 h 970615"/>
                  <a:gd name="connsiteX5" fmla="*/ 561181 w 937852"/>
                  <a:gd name="connsiteY5" fmla="*/ 257734 h 970615"/>
                  <a:gd name="connsiteX6" fmla="*/ 470637 w 937852"/>
                  <a:gd name="connsiteY6" fmla="*/ 970615 h 970615"/>
                  <a:gd name="connsiteX7" fmla="*/ 179806 w 93785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85480 w 943616"/>
                  <a:gd name="connsiteY0" fmla="*/ 797966 h 970615"/>
                  <a:gd name="connsiteX1" fmla="*/ 5674 w 943616"/>
                  <a:gd name="connsiteY1" fmla="*/ 0 h 970615"/>
                  <a:gd name="connsiteX2" fmla="*/ 495819 w 943616"/>
                  <a:gd name="connsiteY2" fmla="*/ 28994 h 970615"/>
                  <a:gd name="connsiteX3" fmla="*/ 934947 w 943616"/>
                  <a:gd name="connsiteY3" fmla="*/ 123609 h 970615"/>
                  <a:gd name="connsiteX4" fmla="*/ 779242 w 943616"/>
                  <a:gd name="connsiteY4" fmla="*/ 108019 h 970615"/>
                  <a:gd name="connsiteX5" fmla="*/ 566855 w 943616"/>
                  <a:gd name="connsiteY5" fmla="*/ 257734 h 970615"/>
                  <a:gd name="connsiteX6" fmla="*/ 476311 w 943616"/>
                  <a:gd name="connsiteY6" fmla="*/ 970615 h 970615"/>
                  <a:gd name="connsiteX7" fmla="*/ 185480 w 943616"/>
                  <a:gd name="connsiteY7" fmla="*/ 797966 h 970615"/>
                  <a:gd name="connsiteX0" fmla="*/ 163978 w 922114"/>
                  <a:gd name="connsiteY0" fmla="*/ 780521 h 953170"/>
                  <a:gd name="connsiteX1" fmla="*/ 1665 w 922114"/>
                  <a:gd name="connsiteY1" fmla="*/ 1462 h 953170"/>
                  <a:gd name="connsiteX2" fmla="*/ 474317 w 922114"/>
                  <a:gd name="connsiteY2" fmla="*/ 11549 h 953170"/>
                  <a:gd name="connsiteX3" fmla="*/ 913445 w 922114"/>
                  <a:gd name="connsiteY3" fmla="*/ 106164 h 953170"/>
                  <a:gd name="connsiteX4" fmla="*/ 757740 w 922114"/>
                  <a:gd name="connsiteY4" fmla="*/ 90574 h 953170"/>
                  <a:gd name="connsiteX5" fmla="*/ 545353 w 922114"/>
                  <a:gd name="connsiteY5" fmla="*/ 240289 h 953170"/>
                  <a:gd name="connsiteX6" fmla="*/ 454809 w 922114"/>
                  <a:gd name="connsiteY6" fmla="*/ 953170 h 953170"/>
                  <a:gd name="connsiteX7" fmla="*/ 163978 w 922114"/>
                  <a:gd name="connsiteY7" fmla="*/ 780521 h 953170"/>
                  <a:gd name="connsiteX0" fmla="*/ 163978 w 922114"/>
                  <a:gd name="connsiteY0" fmla="*/ 789015 h 961664"/>
                  <a:gd name="connsiteX1" fmla="*/ 1665 w 922114"/>
                  <a:gd name="connsiteY1" fmla="*/ 9956 h 961664"/>
                  <a:gd name="connsiteX2" fmla="*/ 474317 w 922114"/>
                  <a:gd name="connsiteY2" fmla="*/ 20043 h 961664"/>
                  <a:gd name="connsiteX3" fmla="*/ 913445 w 922114"/>
                  <a:gd name="connsiteY3" fmla="*/ 114658 h 961664"/>
                  <a:gd name="connsiteX4" fmla="*/ 757740 w 922114"/>
                  <a:gd name="connsiteY4" fmla="*/ 99068 h 961664"/>
                  <a:gd name="connsiteX5" fmla="*/ 545353 w 922114"/>
                  <a:gd name="connsiteY5" fmla="*/ 248783 h 961664"/>
                  <a:gd name="connsiteX6" fmla="*/ 454809 w 922114"/>
                  <a:gd name="connsiteY6" fmla="*/ 961664 h 961664"/>
                  <a:gd name="connsiteX7" fmla="*/ 163978 w 922114"/>
                  <a:gd name="connsiteY7" fmla="*/ 789015 h 961664"/>
                  <a:gd name="connsiteX0" fmla="*/ 157848 w 915984"/>
                  <a:gd name="connsiteY0" fmla="*/ 783549 h 956198"/>
                  <a:gd name="connsiteX1" fmla="*/ 1742 w 915984"/>
                  <a:gd name="connsiteY1" fmla="*/ 13144 h 956198"/>
                  <a:gd name="connsiteX2" fmla="*/ 468187 w 915984"/>
                  <a:gd name="connsiteY2" fmla="*/ 14577 h 956198"/>
                  <a:gd name="connsiteX3" fmla="*/ 907315 w 915984"/>
                  <a:gd name="connsiteY3" fmla="*/ 109192 h 956198"/>
                  <a:gd name="connsiteX4" fmla="*/ 751610 w 915984"/>
                  <a:gd name="connsiteY4" fmla="*/ 93602 h 956198"/>
                  <a:gd name="connsiteX5" fmla="*/ 539223 w 915984"/>
                  <a:gd name="connsiteY5" fmla="*/ 243317 h 956198"/>
                  <a:gd name="connsiteX6" fmla="*/ 448679 w 915984"/>
                  <a:gd name="connsiteY6" fmla="*/ 956198 h 956198"/>
                  <a:gd name="connsiteX7" fmla="*/ 157848 w 915984"/>
                  <a:gd name="connsiteY7" fmla="*/ 783549 h 956198"/>
                  <a:gd name="connsiteX0" fmla="*/ 157848 w 915984"/>
                  <a:gd name="connsiteY0" fmla="*/ 793999 h 966648"/>
                  <a:gd name="connsiteX1" fmla="*/ 1742 w 915984"/>
                  <a:gd name="connsiteY1" fmla="*/ 23594 h 966648"/>
                  <a:gd name="connsiteX2" fmla="*/ 468187 w 915984"/>
                  <a:gd name="connsiteY2" fmla="*/ 25027 h 966648"/>
                  <a:gd name="connsiteX3" fmla="*/ 907315 w 915984"/>
                  <a:gd name="connsiteY3" fmla="*/ 119642 h 966648"/>
                  <a:gd name="connsiteX4" fmla="*/ 751610 w 915984"/>
                  <a:gd name="connsiteY4" fmla="*/ 104052 h 966648"/>
                  <a:gd name="connsiteX5" fmla="*/ 539223 w 915984"/>
                  <a:gd name="connsiteY5" fmla="*/ 253767 h 966648"/>
                  <a:gd name="connsiteX6" fmla="*/ 448679 w 915984"/>
                  <a:gd name="connsiteY6" fmla="*/ 966648 h 966648"/>
                  <a:gd name="connsiteX7" fmla="*/ 157848 w 915984"/>
                  <a:gd name="connsiteY7" fmla="*/ 793999 h 966648"/>
                  <a:gd name="connsiteX0" fmla="*/ 160615 w 918751"/>
                  <a:gd name="connsiteY0" fmla="*/ 793999 h 966648"/>
                  <a:gd name="connsiteX1" fmla="*/ 4509 w 918751"/>
                  <a:gd name="connsiteY1" fmla="*/ 23594 h 966648"/>
                  <a:gd name="connsiteX2" fmla="*/ 470954 w 918751"/>
                  <a:gd name="connsiteY2" fmla="*/ 25027 h 966648"/>
                  <a:gd name="connsiteX3" fmla="*/ 910082 w 918751"/>
                  <a:gd name="connsiteY3" fmla="*/ 119642 h 966648"/>
                  <a:gd name="connsiteX4" fmla="*/ 754377 w 918751"/>
                  <a:gd name="connsiteY4" fmla="*/ 104052 h 966648"/>
                  <a:gd name="connsiteX5" fmla="*/ 541990 w 918751"/>
                  <a:gd name="connsiteY5" fmla="*/ 253767 h 966648"/>
                  <a:gd name="connsiteX6" fmla="*/ 451446 w 918751"/>
                  <a:gd name="connsiteY6" fmla="*/ 966648 h 966648"/>
                  <a:gd name="connsiteX7" fmla="*/ 160615 w 918751"/>
                  <a:gd name="connsiteY7" fmla="*/ 793999 h 966648"/>
                  <a:gd name="connsiteX0" fmla="*/ 208368 w 966504"/>
                  <a:gd name="connsiteY0" fmla="*/ 793999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208368 w 966504"/>
                  <a:gd name="connsiteY8" fmla="*/ 793999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1026852"/>
                  <a:gd name="connsiteX1" fmla="*/ 21082 w 966504"/>
                  <a:gd name="connsiteY1" fmla="*/ 407406 h 1026852"/>
                  <a:gd name="connsiteX2" fmla="*/ 52262 w 966504"/>
                  <a:gd name="connsiteY2" fmla="*/ 23594 h 1026852"/>
                  <a:gd name="connsiteX3" fmla="*/ 518707 w 966504"/>
                  <a:gd name="connsiteY3" fmla="*/ 25027 h 1026852"/>
                  <a:gd name="connsiteX4" fmla="*/ 957835 w 966504"/>
                  <a:gd name="connsiteY4" fmla="*/ 119642 h 1026852"/>
                  <a:gd name="connsiteX5" fmla="*/ 802130 w 966504"/>
                  <a:gd name="connsiteY5" fmla="*/ 104052 h 1026852"/>
                  <a:gd name="connsiteX6" fmla="*/ 589743 w 966504"/>
                  <a:gd name="connsiteY6" fmla="*/ 253767 h 1026852"/>
                  <a:gd name="connsiteX7" fmla="*/ 605286 w 966504"/>
                  <a:gd name="connsiteY7" fmla="*/ 1026852 h 1026852"/>
                  <a:gd name="connsiteX8" fmla="*/ 113937 w 966504"/>
                  <a:gd name="connsiteY8" fmla="*/ 806688 h 1026852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76298"/>
                  <a:gd name="connsiteY0" fmla="*/ 806688 h 1037857"/>
                  <a:gd name="connsiteX1" fmla="*/ 21082 w 976298"/>
                  <a:gd name="connsiteY1" fmla="*/ 407406 h 1037857"/>
                  <a:gd name="connsiteX2" fmla="*/ 52262 w 976298"/>
                  <a:gd name="connsiteY2" fmla="*/ 23594 h 1037857"/>
                  <a:gd name="connsiteX3" fmla="*/ 518707 w 976298"/>
                  <a:gd name="connsiteY3" fmla="*/ 25027 h 1037857"/>
                  <a:gd name="connsiteX4" fmla="*/ 957835 w 976298"/>
                  <a:gd name="connsiteY4" fmla="*/ 119642 h 1037857"/>
                  <a:gd name="connsiteX5" fmla="*/ 824700 w 976298"/>
                  <a:gd name="connsiteY5" fmla="*/ 124558 h 1037857"/>
                  <a:gd name="connsiteX6" fmla="*/ 589743 w 976298"/>
                  <a:gd name="connsiteY6" fmla="*/ 253767 h 1037857"/>
                  <a:gd name="connsiteX7" fmla="*/ 611868 w 976298"/>
                  <a:gd name="connsiteY7" fmla="*/ 1037857 h 1037857"/>
                  <a:gd name="connsiteX8" fmla="*/ 113937 w 976298"/>
                  <a:gd name="connsiteY8" fmla="*/ 806688 h 1037857"/>
                  <a:gd name="connsiteX0" fmla="*/ 113937 w 994720"/>
                  <a:gd name="connsiteY0" fmla="*/ 806688 h 1037857"/>
                  <a:gd name="connsiteX1" fmla="*/ 21082 w 994720"/>
                  <a:gd name="connsiteY1" fmla="*/ 407406 h 1037857"/>
                  <a:gd name="connsiteX2" fmla="*/ 52262 w 994720"/>
                  <a:gd name="connsiteY2" fmla="*/ 23594 h 1037857"/>
                  <a:gd name="connsiteX3" fmla="*/ 518707 w 994720"/>
                  <a:gd name="connsiteY3" fmla="*/ 25027 h 1037857"/>
                  <a:gd name="connsiteX4" fmla="*/ 957835 w 994720"/>
                  <a:gd name="connsiteY4" fmla="*/ 119642 h 1037857"/>
                  <a:gd name="connsiteX5" fmla="*/ 892514 w 994720"/>
                  <a:gd name="connsiteY5" fmla="*/ 111302 h 1037857"/>
                  <a:gd name="connsiteX6" fmla="*/ 589743 w 994720"/>
                  <a:gd name="connsiteY6" fmla="*/ 253767 h 1037857"/>
                  <a:gd name="connsiteX7" fmla="*/ 611868 w 994720"/>
                  <a:gd name="connsiteY7" fmla="*/ 1037857 h 1037857"/>
                  <a:gd name="connsiteX8" fmla="*/ 113937 w 994720"/>
                  <a:gd name="connsiteY8" fmla="*/ 806688 h 1037857"/>
                  <a:gd name="connsiteX0" fmla="*/ 113937 w 1011597"/>
                  <a:gd name="connsiteY0" fmla="*/ 806688 h 1037857"/>
                  <a:gd name="connsiteX1" fmla="*/ 21082 w 1011597"/>
                  <a:gd name="connsiteY1" fmla="*/ 407406 h 1037857"/>
                  <a:gd name="connsiteX2" fmla="*/ 52262 w 1011597"/>
                  <a:gd name="connsiteY2" fmla="*/ 23594 h 1037857"/>
                  <a:gd name="connsiteX3" fmla="*/ 518707 w 1011597"/>
                  <a:gd name="connsiteY3" fmla="*/ 25027 h 1037857"/>
                  <a:gd name="connsiteX4" fmla="*/ 957835 w 1011597"/>
                  <a:gd name="connsiteY4" fmla="*/ 119642 h 1037857"/>
                  <a:gd name="connsiteX5" fmla="*/ 927688 w 1011597"/>
                  <a:gd name="connsiteY5" fmla="*/ 120145 h 1037857"/>
                  <a:gd name="connsiteX6" fmla="*/ 589743 w 1011597"/>
                  <a:gd name="connsiteY6" fmla="*/ 253767 h 1037857"/>
                  <a:gd name="connsiteX7" fmla="*/ 611868 w 1011597"/>
                  <a:gd name="connsiteY7" fmla="*/ 1037857 h 1037857"/>
                  <a:gd name="connsiteX8" fmla="*/ 113937 w 1011597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946499"/>
                  <a:gd name="connsiteY0" fmla="*/ 806688 h 1037857"/>
                  <a:gd name="connsiteX1" fmla="*/ 21082 w 946499"/>
                  <a:gd name="connsiteY1" fmla="*/ 407406 h 1037857"/>
                  <a:gd name="connsiteX2" fmla="*/ 52262 w 946499"/>
                  <a:gd name="connsiteY2" fmla="*/ 23594 h 1037857"/>
                  <a:gd name="connsiteX3" fmla="*/ 518707 w 946499"/>
                  <a:gd name="connsiteY3" fmla="*/ 25027 h 1037857"/>
                  <a:gd name="connsiteX4" fmla="*/ 946499 w 946499"/>
                  <a:gd name="connsiteY4" fmla="*/ 117137 h 1037857"/>
                  <a:gd name="connsiteX5" fmla="*/ 589743 w 946499"/>
                  <a:gd name="connsiteY5" fmla="*/ 253767 h 1037857"/>
                  <a:gd name="connsiteX6" fmla="*/ 611868 w 946499"/>
                  <a:gd name="connsiteY6" fmla="*/ 1037857 h 1037857"/>
                  <a:gd name="connsiteX7" fmla="*/ 113937 w 946499"/>
                  <a:gd name="connsiteY7" fmla="*/ 806688 h 103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6499" h="1037857">
                    <a:moveTo>
                      <a:pt x="113937" y="806688"/>
                    </a:moveTo>
                    <a:cubicBezTo>
                      <a:pt x="92026" y="788244"/>
                      <a:pt x="47100" y="535807"/>
                      <a:pt x="21082" y="407406"/>
                    </a:cubicBezTo>
                    <a:cubicBezTo>
                      <a:pt x="-4936" y="279005"/>
                      <a:pt x="-18715" y="84205"/>
                      <a:pt x="52262" y="23594"/>
                    </a:cubicBezTo>
                    <a:cubicBezTo>
                      <a:pt x="105731" y="-20705"/>
                      <a:pt x="457813" y="7815"/>
                      <a:pt x="518707" y="25027"/>
                    </a:cubicBezTo>
                    <a:cubicBezTo>
                      <a:pt x="667747" y="40618"/>
                      <a:pt x="934660" y="79014"/>
                      <a:pt x="946499" y="117137"/>
                    </a:cubicBezTo>
                    <a:cubicBezTo>
                      <a:pt x="939611" y="72906"/>
                      <a:pt x="622456" y="104403"/>
                      <a:pt x="589743" y="253767"/>
                    </a:cubicBezTo>
                    <a:cubicBezTo>
                      <a:pt x="543237" y="387250"/>
                      <a:pt x="711167" y="990334"/>
                      <a:pt x="611868" y="1037857"/>
                    </a:cubicBezTo>
                    <a:cubicBezTo>
                      <a:pt x="502514" y="922809"/>
                      <a:pt x="135848" y="825132"/>
                      <a:pt x="113937" y="806688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C2A2A86-2F8D-4C93-8619-B2DCF529B856}"/>
              </a:ext>
            </a:extLst>
          </p:cNvPr>
          <p:cNvGrpSpPr/>
          <p:nvPr/>
        </p:nvGrpSpPr>
        <p:grpSpPr>
          <a:xfrm>
            <a:off x="5188181" y="3653"/>
            <a:ext cx="1099168" cy="560766"/>
            <a:chOff x="5188181" y="3653"/>
            <a:chExt cx="1099168" cy="560766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D18901E-F337-4A65-9004-0B6855156E2F}"/>
                </a:ext>
              </a:extLst>
            </p:cNvPr>
            <p:cNvSpPr/>
            <p:nvPr/>
          </p:nvSpPr>
          <p:spPr>
            <a:xfrm>
              <a:off x="5410141" y="3653"/>
              <a:ext cx="681166" cy="749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CF2EAE-0E48-4141-955C-D34DBD77D0EB}"/>
                </a:ext>
              </a:extLst>
            </p:cNvPr>
            <p:cNvCxnSpPr/>
            <p:nvPr/>
          </p:nvCxnSpPr>
          <p:spPr>
            <a:xfrm>
              <a:off x="5737764" y="41133"/>
              <a:ext cx="0" cy="448438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8F6A7D-CD5A-44D7-9B23-8302550AB008}"/>
                </a:ext>
              </a:extLst>
            </p:cNvPr>
            <p:cNvSpPr/>
            <p:nvPr/>
          </p:nvSpPr>
          <p:spPr>
            <a:xfrm>
              <a:off x="5188181" y="341035"/>
              <a:ext cx="1099168" cy="223384"/>
            </a:xfrm>
            <a:custGeom>
              <a:avLst/>
              <a:gdLst>
                <a:gd name="connsiteX0" fmla="*/ 0 w 1099167"/>
                <a:gd name="connsiteY0" fmla="*/ 54542 h 109083"/>
                <a:gd name="connsiteX1" fmla="*/ 549584 w 1099167"/>
                <a:gd name="connsiteY1" fmla="*/ 0 h 109083"/>
                <a:gd name="connsiteX2" fmla="*/ 1099168 w 1099167"/>
                <a:gd name="connsiteY2" fmla="*/ 54542 h 109083"/>
                <a:gd name="connsiteX3" fmla="*/ 549584 w 1099167"/>
                <a:gd name="connsiteY3" fmla="*/ 109084 h 109083"/>
                <a:gd name="connsiteX4" fmla="*/ 0 w 1099167"/>
                <a:gd name="connsiteY4" fmla="*/ 54542 h 109083"/>
                <a:gd name="connsiteX0" fmla="*/ 0 w 1099168"/>
                <a:gd name="connsiteY0" fmla="*/ 168842 h 223384"/>
                <a:gd name="connsiteX1" fmla="*/ 549584 w 1099168"/>
                <a:gd name="connsiteY1" fmla="*/ 0 h 223384"/>
                <a:gd name="connsiteX2" fmla="*/ 1099168 w 1099168"/>
                <a:gd name="connsiteY2" fmla="*/ 168842 h 223384"/>
                <a:gd name="connsiteX3" fmla="*/ 549584 w 1099168"/>
                <a:gd name="connsiteY3" fmla="*/ 223384 h 223384"/>
                <a:gd name="connsiteX4" fmla="*/ 0 w 1099168"/>
                <a:gd name="connsiteY4" fmla="*/ 168842 h 22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168" h="223384">
                  <a:moveTo>
                    <a:pt x="0" y="168842"/>
                  </a:moveTo>
                  <a:cubicBezTo>
                    <a:pt x="0" y="131611"/>
                    <a:pt x="246057" y="0"/>
                    <a:pt x="549584" y="0"/>
                  </a:cubicBezTo>
                  <a:cubicBezTo>
                    <a:pt x="853111" y="0"/>
                    <a:pt x="1099168" y="138719"/>
                    <a:pt x="1099168" y="168842"/>
                  </a:cubicBezTo>
                  <a:cubicBezTo>
                    <a:pt x="1099168" y="198965"/>
                    <a:pt x="853111" y="223384"/>
                    <a:pt x="549584" y="223384"/>
                  </a:cubicBezTo>
                  <a:cubicBezTo>
                    <a:pt x="246057" y="223384"/>
                    <a:pt x="0" y="206073"/>
                    <a:pt x="0" y="16884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CA00-7348-4A19-8397-0314C6013E0C}"/>
              </a:ext>
            </a:extLst>
          </p:cNvPr>
          <p:cNvSpPr/>
          <p:nvPr/>
        </p:nvSpPr>
        <p:spPr>
          <a:xfrm>
            <a:off x="9682828" y="3563627"/>
            <a:ext cx="1707744" cy="542071"/>
          </a:xfrm>
          <a:custGeom>
            <a:avLst/>
            <a:gdLst>
              <a:gd name="connsiteX0" fmla="*/ 0 w 942551"/>
              <a:gd name="connsiteY0" fmla="*/ 0 h 245864"/>
              <a:gd name="connsiteX1" fmla="*/ 942551 w 942551"/>
              <a:gd name="connsiteY1" fmla="*/ 0 h 245864"/>
              <a:gd name="connsiteX2" fmla="*/ 942551 w 942551"/>
              <a:gd name="connsiteY2" fmla="*/ 245864 h 245864"/>
              <a:gd name="connsiteX3" fmla="*/ 0 w 942551"/>
              <a:gd name="connsiteY3" fmla="*/ 245864 h 245864"/>
              <a:gd name="connsiteX4" fmla="*/ 0 w 942551"/>
              <a:gd name="connsiteY4" fmla="*/ 0 h 245864"/>
              <a:gd name="connsiteX0" fmla="*/ 0 w 1479579"/>
              <a:gd name="connsiteY0" fmla="*/ 0 h 507121"/>
              <a:gd name="connsiteX1" fmla="*/ 1479579 w 1479579"/>
              <a:gd name="connsiteY1" fmla="*/ 261257 h 507121"/>
              <a:gd name="connsiteX2" fmla="*/ 1479579 w 1479579"/>
              <a:gd name="connsiteY2" fmla="*/ 507121 h 507121"/>
              <a:gd name="connsiteX3" fmla="*/ 537028 w 1479579"/>
              <a:gd name="connsiteY3" fmla="*/ 507121 h 507121"/>
              <a:gd name="connsiteX4" fmla="*/ 0 w 1479579"/>
              <a:gd name="connsiteY4" fmla="*/ 0 h 507121"/>
              <a:gd name="connsiteX0" fmla="*/ 101601 w 1581180"/>
              <a:gd name="connsiteY0" fmla="*/ 0 h 507121"/>
              <a:gd name="connsiteX1" fmla="*/ 1581180 w 1581180"/>
              <a:gd name="connsiteY1" fmla="*/ 261257 h 507121"/>
              <a:gd name="connsiteX2" fmla="*/ 1581180 w 1581180"/>
              <a:gd name="connsiteY2" fmla="*/ 507121 h 507121"/>
              <a:gd name="connsiteX3" fmla="*/ 0 w 1581180"/>
              <a:gd name="connsiteY3" fmla="*/ 231349 h 507121"/>
              <a:gd name="connsiteX4" fmla="*/ 101601 w 1581180"/>
              <a:gd name="connsiteY4" fmla="*/ 0 h 507121"/>
              <a:gd name="connsiteX0" fmla="*/ 101601 w 1581180"/>
              <a:gd name="connsiteY0" fmla="*/ 0 h 521635"/>
              <a:gd name="connsiteX1" fmla="*/ 1581180 w 1581180"/>
              <a:gd name="connsiteY1" fmla="*/ 261257 h 521635"/>
              <a:gd name="connsiteX2" fmla="*/ 1566666 w 1581180"/>
              <a:gd name="connsiteY2" fmla="*/ 521635 h 521635"/>
              <a:gd name="connsiteX3" fmla="*/ 0 w 1581180"/>
              <a:gd name="connsiteY3" fmla="*/ 231349 h 521635"/>
              <a:gd name="connsiteX4" fmla="*/ 101601 w 1581180"/>
              <a:gd name="connsiteY4" fmla="*/ 0 h 521635"/>
              <a:gd name="connsiteX0" fmla="*/ 72572 w 1552151"/>
              <a:gd name="connsiteY0" fmla="*/ 0 h 521635"/>
              <a:gd name="connsiteX1" fmla="*/ 1552151 w 1552151"/>
              <a:gd name="connsiteY1" fmla="*/ 261257 h 521635"/>
              <a:gd name="connsiteX2" fmla="*/ 1537637 w 1552151"/>
              <a:gd name="connsiteY2" fmla="*/ 521635 h 521635"/>
              <a:gd name="connsiteX3" fmla="*/ 0 w 1552151"/>
              <a:gd name="connsiteY3" fmla="*/ 231349 h 521635"/>
              <a:gd name="connsiteX4" fmla="*/ 72572 w 1552151"/>
              <a:gd name="connsiteY4" fmla="*/ 0 h 521635"/>
              <a:gd name="connsiteX0" fmla="*/ 43543 w 1523122"/>
              <a:gd name="connsiteY0" fmla="*/ 0 h 521635"/>
              <a:gd name="connsiteX1" fmla="*/ 1523122 w 1523122"/>
              <a:gd name="connsiteY1" fmla="*/ 261257 h 521635"/>
              <a:gd name="connsiteX2" fmla="*/ 1508608 w 1523122"/>
              <a:gd name="connsiteY2" fmla="*/ 521635 h 521635"/>
              <a:gd name="connsiteX3" fmla="*/ 0 w 1523122"/>
              <a:gd name="connsiteY3" fmla="*/ 231349 h 521635"/>
              <a:gd name="connsiteX4" fmla="*/ 43543 w 1523122"/>
              <a:gd name="connsiteY4" fmla="*/ 0 h 521635"/>
              <a:gd name="connsiteX0" fmla="*/ 43543 w 1541946"/>
              <a:gd name="connsiteY0" fmla="*/ 0 h 497822"/>
              <a:gd name="connsiteX1" fmla="*/ 1523122 w 1541946"/>
              <a:gd name="connsiteY1" fmla="*/ 261257 h 497822"/>
              <a:gd name="connsiteX2" fmla="*/ 1541946 w 1541946"/>
              <a:gd name="connsiteY2" fmla="*/ 497822 h 497822"/>
              <a:gd name="connsiteX3" fmla="*/ 0 w 1541946"/>
              <a:gd name="connsiteY3" fmla="*/ 231349 h 497822"/>
              <a:gd name="connsiteX4" fmla="*/ 43543 w 1541946"/>
              <a:gd name="connsiteY4" fmla="*/ 0 h 497822"/>
              <a:gd name="connsiteX0" fmla="*/ 5443 w 1503846"/>
              <a:gd name="connsiteY0" fmla="*/ 0 h 497822"/>
              <a:gd name="connsiteX1" fmla="*/ 1485022 w 1503846"/>
              <a:gd name="connsiteY1" fmla="*/ 261257 h 497822"/>
              <a:gd name="connsiteX2" fmla="*/ 1503846 w 1503846"/>
              <a:gd name="connsiteY2" fmla="*/ 497822 h 497822"/>
              <a:gd name="connsiteX3" fmla="*/ 0 w 1503846"/>
              <a:gd name="connsiteY3" fmla="*/ 212299 h 497822"/>
              <a:gd name="connsiteX4" fmla="*/ 5443 w 1503846"/>
              <a:gd name="connsiteY4" fmla="*/ 0 h 497822"/>
              <a:gd name="connsiteX0" fmla="*/ 14968 w 1503846"/>
              <a:gd name="connsiteY0" fmla="*/ 0 h 500203"/>
              <a:gd name="connsiteX1" fmla="*/ 1485022 w 1503846"/>
              <a:gd name="connsiteY1" fmla="*/ 263638 h 500203"/>
              <a:gd name="connsiteX2" fmla="*/ 1503846 w 1503846"/>
              <a:gd name="connsiteY2" fmla="*/ 500203 h 500203"/>
              <a:gd name="connsiteX3" fmla="*/ 0 w 1503846"/>
              <a:gd name="connsiteY3" fmla="*/ 214680 h 500203"/>
              <a:gd name="connsiteX4" fmla="*/ 14968 w 1503846"/>
              <a:gd name="connsiteY4" fmla="*/ 0 h 500203"/>
              <a:gd name="connsiteX0" fmla="*/ 94414 w 1503846"/>
              <a:gd name="connsiteY0" fmla="*/ 0 h 504636"/>
              <a:gd name="connsiteX1" fmla="*/ 1485022 w 1503846"/>
              <a:gd name="connsiteY1" fmla="*/ 268071 h 504636"/>
              <a:gd name="connsiteX2" fmla="*/ 1503846 w 1503846"/>
              <a:gd name="connsiteY2" fmla="*/ 504636 h 504636"/>
              <a:gd name="connsiteX3" fmla="*/ 0 w 1503846"/>
              <a:gd name="connsiteY3" fmla="*/ 219113 h 504636"/>
              <a:gd name="connsiteX4" fmla="*/ 94414 w 1503846"/>
              <a:gd name="connsiteY4" fmla="*/ 0 h 504636"/>
              <a:gd name="connsiteX0" fmla="*/ 14968 w 1424400"/>
              <a:gd name="connsiteY0" fmla="*/ 0 h 504636"/>
              <a:gd name="connsiteX1" fmla="*/ 1405576 w 1424400"/>
              <a:gd name="connsiteY1" fmla="*/ 268071 h 504636"/>
              <a:gd name="connsiteX2" fmla="*/ 1424400 w 1424400"/>
              <a:gd name="connsiteY2" fmla="*/ 504636 h 504636"/>
              <a:gd name="connsiteX3" fmla="*/ 0 w 1424400"/>
              <a:gd name="connsiteY3" fmla="*/ 192511 h 504636"/>
              <a:gd name="connsiteX4" fmla="*/ 14968 w 1424400"/>
              <a:gd name="connsiteY4" fmla="*/ 0 h 50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400" h="504636">
                <a:moveTo>
                  <a:pt x="14968" y="0"/>
                </a:moveTo>
                <a:lnTo>
                  <a:pt x="1405576" y="268071"/>
                </a:lnTo>
                <a:lnTo>
                  <a:pt x="1424400" y="504636"/>
                </a:lnTo>
                <a:lnTo>
                  <a:pt x="0" y="192511"/>
                </a:lnTo>
                <a:lnTo>
                  <a:pt x="1496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8E46F5-9DA7-44C5-B0AD-A07C61518030}"/>
              </a:ext>
            </a:extLst>
          </p:cNvPr>
          <p:cNvSpPr/>
          <p:nvPr/>
        </p:nvSpPr>
        <p:spPr>
          <a:xfrm>
            <a:off x="9753060" y="3619785"/>
            <a:ext cx="152718" cy="273560"/>
          </a:xfrm>
          <a:custGeom>
            <a:avLst/>
            <a:gdLst>
              <a:gd name="connsiteX0" fmla="*/ 0 w 45719"/>
              <a:gd name="connsiteY0" fmla="*/ 0 h 202123"/>
              <a:gd name="connsiteX1" fmla="*/ 45719 w 45719"/>
              <a:gd name="connsiteY1" fmla="*/ 0 h 202123"/>
              <a:gd name="connsiteX2" fmla="*/ 45719 w 45719"/>
              <a:gd name="connsiteY2" fmla="*/ 202123 h 202123"/>
              <a:gd name="connsiteX3" fmla="*/ 0 w 45719"/>
              <a:gd name="connsiteY3" fmla="*/ 202123 h 202123"/>
              <a:gd name="connsiteX4" fmla="*/ 0 w 45719"/>
              <a:gd name="connsiteY4" fmla="*/ 0 h 202123"/>
              <a:gd name="connsiteX0" fmla="*/ 368618 w 414337"/>
              <a:gd name="connsiteY0" fmla="*/ 0 h 214312"/>
              <a:gd name="connsiteX1" fmla="*/ 0 w 414337"/>
              <a:gd name="connsiteY1" fmla="*/ 214312 h 214312"/>
              <a:gd name="connsiteX2" fmla="*/ 414337 w 414337"/>
              <a:gd name="connsiteY2" fmla="*/ 202123 h 214312"/>
              <a:gd name="connsiteX3" fmla="*/ 368618 w 414337"/>
              <a:gd name="connsiteY3" fmla="*/ 202123 h 214312"/>
              <a:gd name="connsiteX4" fmla="*/ 368618 w 414337"/>
              <a:gd name="connsiteY4" fmla="*/ 0 h 214312"/>
              <a:gd name="connsiteX0" fmla="*/ 382906 w 382906"/>
              <a:gd name="connsiteY0" fmla="*/ 0 h 454536"/>
              <a:gd name="connsiteX1" fmla="*/ 14288 w 382906"/>
              <a:gd name="connsiteY1" fmla="*/ 214312 h 454536"/>
              <a:gd name="connsiteX2" fmla="*/ 0 w 382906"/>
              <a:gd name="connsiteY2" fmla="*/ 454536 h 454536"/>
              <a:gd name="connsiteX3" fmla="*/ 382906 w 382906"/>
              <a:gd name="connsiteY3" fmla="*/ 202123 h 454536"/>
              <a:gd name="connsiteX4" fmla="*/ 382906 w 382906"/>
              <a:gd name="connsiteY4" fmla="*/ 0 h 454536"/>
              <a:gd name="connsiteX0" fmla="*/ 368618 w 368618"/>
              <a:gd name="connsiteY0" fmla="*/ 0 h 441836"/>
              <a:gd name="connsiteX1" fmla="*/ 0 w 368618"/>
              <a:gd name="connsiteY1" fmla="*/ 214312 h 441836"/>
              <a:gd name="connsiteX2" fmla="*/ 4762 w 368618"/>
              <a:gd name="connsiteY2" fmla="*/ 441836 h 441836"/>
              <a:gd name="connsiteX3" fmla="*/ 368618 w 368618"/>
              <a:gd name="connsiteY3" fmla="*/ 202123 h 441836"/>
              <a:gd name="connsiteX4" fmla="*/ 368618 w 368618"/>
              <a:gd name="connsiteY4" fmla="*/ 0 h 441836"/>
              <a:gd name="connsiteX0" fmla="*/ 368618 w 368618"/>
              <a:gd name="connsiteY0" fmla="*/ 0 h 346586"/>
              <a:gd name="connsiteX1" fmla="*/ 0 w 368618"/>
              <a:gd name="connsiteY1" fmla="*/ 214312 h 346586"/>
              <a:gd name="connsiteX2" fmla="*/ 328612 w 368618"/>
              <a:gd name="connsiteY2" fmla="*/ 346586 h 346586"/>
              <a:gd name="connsiteX3" fmla="*/ 368618 w 368618"/>
              <a:gd name="connsiteY3" fmla="*/ 202123 h 346586"/>
              <a:gd name="connsiteX4" fmla="*/ 368618 w 368618"/>
              <a:gd name="connsiteY4" fmla="*/ 0 h 346586"/>
              <a:gd name="connsiteX0" fmla="*/ 165418 w 165418"/>
              <a:gd name="connsiteY0" fmla="*/ 0 h 346586"/>
              <a:gd name="connsiteX1" fmla="*/ 0 w 165418"/>
              <a:gd name="connsiteY1" fmla="*/ 125412 h 346586"/>
              <a:gd name="connsiteX2" fmla="*/ 125412 w 165418"/>
              <a:gd name="connsiteY2" fmla="*/ 346586 h 346586"/>
              <a:gd name="connsiteX3" fmla="*/ 165418 w 165418"/>
              <a:gd name="connsiteY3" fmla="*/ 202123 h 346586"/>
              <a:gd name="connsiteX4" fmla="*/ 165418 w 165418"/>
              <a:gd name="connsiteY4" fmla="*/ 0 h 346586"/>
              <a:gd name="connsiteX0" fmla="*/ 165418 w 165418"/>
              <a:gd name="connsiteY0" fmla="*/ 0 h 302136"/>
              <a:gd name="connsiteX1" fmla="*/ 0 w 165418"/>
              <a:gd name="connsiteY1" fmla="*/ 125412 h 302136"/>
              <a:gd name="connsiteX2" fmla="*/ 4762 w 165418"/>
              <a:gd name="connsiteY2" fmla="*/ 302136 h 302136"/>
              <a:gd name="connsiteX3" fmla="*/ 165418 w 165418"/>
              <a:gd name="connsiteY3" fmla="*/ 202123 h 302136"/>
              <a:gd name="connsiteX4" fmla="*/ 165418 w 165418"/>
              <a:gd name="connsiteY4" fmla="*/ 0 h 302136"/>
              <a:gd name="connsiteX0" fmla="*/ 160656 w 160656"/>
              <a:gd name="connsiteY0" fmla="*/ 0 h 302136"/>
              <a:gd name="connsiteX1" fmla="*/ 26988 w 160656"/>
              <a:gd name="connsiteY1" fmla="*/ 84137 h 302136"/>
              <a:gd name="connsiteX2" fmla="*/ 0 w 160656"/>
              <a:gd name="connsiteY2" fmla="*/ 302136 h 302136"/>
              <a:gd name="connsiteX3" fmla="*/ 160656 w 160656"/>
              <a:gd name="connsiteY3" fmla="*/ 202123 h 302136"/>
              <a:gd name="connsiteX4" fmla="*/ 160656 w 160656"/>
              <a:gd name="connsiteY4" fmla="*/ 0 h 302136"/>
              <a:gd name="connsiteX0" fmla="*/ 144781 w 144781"/>
              <a:gd name="connsiteY0" fmla="*/ 0 h 302136"/>
              <a:gd name="connsiteX1" fmla="*/ 11113 w 144781"/>
              <a:gd name="connsiteY1" fmla="*/ 84137 h 302136"/>
              <a:gd name="connsiteX2" fmla="*/ 0 w 144781"/>
              <a:gd name="connsiteY2" fmla="*/ 302136 h 302136"/>
              <a:gd name="connsiteX3" fmla="*/ 144781 w 144781"/>
              <a:gd name="connsiteY3" fmla="*/ 202123 h 302136"/>
              <a:gd name="connsiteX4" fmla="*/ 144781 w 144781"/>
              <a:gd name="connsiteY4" fmla="*/ 0 h 302136"/>
              <a:gd name="connsiteX0" fmla="*/ 140019 w 140019"/>
              <a:gd name="connsiteY0" fmla="*/ 0 h 294992"/>
              <a:gd name="connsiteX1" fmla="*/ 6351 w 140019"/>
              <a:gd name="connsiteY1" fmla="*/ 84137 h 294992"/>
              <a:gd name="connsiteX2" fmla="*/ 0 w 140019"/>
              <a:gd name="connsiteY2" fmla="*/ 294992 h 294992"/>
              <a:gd name="connsiteX3" fmla="*/ 140019 w 140019"/>
              <a:gd name="connsiteY3" fmla="*/ 202123 h 294992"/>
              <a:gd name="connsiteX4" fmla="*/ 140019 w 140019"/>
              <a:gd name="connsiteY4" fmla="*/ 0 h 294992"/>
              <a:gd name="connsiteX0" fmla="*/ 156688 w 156688"/>
              <a:gd name="connsiteY0" fmla="*/ 0 h 290229"/>
              <a:gd name="connsiteX1" fmla="*/ 6351 w 156688"/>
              <a:gd name="connsiteY1" fmla="*/ 79374 h 290229"/>
              <a:gd name="connsiteX2" fmla="*/ 0 w 156688"/>
              <a:gd name="connsiteY2" fmla="*/ 290229 h 290229"/>
              <a:gd name="connsiteX3" fmla="*/ 140019 w 156688"/>
              <a:gd name="connsiteY3" fmla="*/ 197360 h 290229"/>
              <a:gd name="connsiteX4" fmla="*/ 156688 w 156688"/>
              <a:gd name="connsiteY4" fmla="*/ 0 h 290229"/>
              <a:gd name="connsiteX0" fmla="*/ 159069 w 159069"/>
              <a:gd name="connsiteY0" fmla="*/ 0 h 283085"/>
              <a:gd name="connsiteX1" fmla="*/ 6351 w 159069"/>
              <a:gd name="connsiteY1" fmla="*/ 72230 h 283085"/>
              <a:gd name="connsiteX2" fmla="*/ 0 w 159069"/>
              <a:gd name="connsiteY2" fmla="*/ 283085 h 283085"/>
              <a:gd name="connsiteX3" fmla="*/ 140019 w 159069"/>
              <a:gd name="connsiteY3" fmla="*/ 190216 h 283085"/>
              <a:gd name="connsiteX4" fmla="*/ 159069 w 159069"/>
              <a:gd name="connsiteY4" fmla="*/ 0 h 283085"/>
              <a:gd name="connsiteX0" fmla="*/ 152718 w 152718"/>
              <a:gd name="connsiteY0" fmla="*/ 0 h 273560"/>
              <a:gd name="connsiteX1" fmla="*/ 0 w 152718"/>
              <a:gd name="connsiteY1" fmla="*/ 72230 h 273560"/>
              <a:gd name="connsiteX2" fmla="*/ 5556 w 152718"/>
              <a:gd name="connsiteY2" fmla="*/ 273560 h 273560"/>
              <a:gd name="connsiteX3" fmla="*/ 133668 w 152718"/>
              <a:gd name="connsiteY3" fmla="*/ 190216 h 273560"/>
              <a:gd name="connsiteX4" fmla="*/ 152718 w 152718"/>
              <a:gd name="connsiteY4" fmla="*/ 0 h 27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718" h="273560">
                <a:moveTo>
                  <a:pt x="152718" y="0"/>
                </a:moveTo>
                <a:lnTo>
                  <a:pt x="0" y="72230"/>
                </a:lnTo>
                <a:lnTo>
                  <a:pt x="5556" y="273560"/>
                </a:lnTo>
                <a:lnTo>
                  <a:pt x="133668" y="190216"/>
                </a:lnTo>
                <a:lnTo>
                  <a:pt x="15271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52D60B-6CE0-415A-9A44-ED3D000E5004}"/>
              </a:ext>
            </a:extLst>
          </p:cNvPr>
          <p:cNvGrpSpPr/>
          <p:nvPr/>
        </p:nvGrpSpPr>
        <p:grpSpPr>
          <a:xfrm>
            <a:off x="9221943" y="3073519"/>
            <a:ext cx="2166247" cy="1443329"/>
            <a:chOff x="9221943" y="3073519"/>
            <a:chExt cx="2166247" cy="14433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B54042-445E-4210-B881-012D92944B6D}"/>
                </a:ext>
              </a:extLst>
            </p:cNvPr>
            <p:cNvSpPr/>
            <p:nvPr/>
          </p:nvSpPr>
          <p:spPr>
            <a:xfrm>
              <a:off x="11019075" y="3871743"/>
              <a:ext cx="369115" cy="443379"/>
            </a:xfrm>
            <a:custGeom>
              <a:avLst/>
              <a:gdLst>
                <a:gd name="connsiteX0" fmla="*/ 0 w 495452"/>
                <a:gd name="connsiteY0" fmla="*/ 0 h 260817"/>
                <a:gd name="connsiteX1" fmla="*/ 495452 w 495452"/>
                <a:gd name="connsiteY1" fmla="*/ 0 h 260817"/>
                <a:gd name="connsiteX2" fmla="*/ 495452 w 495452"/>
                <a:gd name="connsiteY2" fmla="*/ 260817 h 260817"/>
                <a:gd name="connsiteX3" fmla="*/ 0 w 495452"/>
                <a:gd name="connsiteY3" fmla="*/ 260817 h 260817"/>
                <a:gd name="connsiteX4" fmla="*/ 0 w 495452"/>
                <a:gd name="connsiteY4" fmla="*/ 0 h 260817"/>
                <a:gd name="connsiteX0" fmla="*/ 0 w 495452"/>
                <a:gd name="connsiteY0" fmla="*/ 166687 h 427504"/>
                <a:gd name="connsiteX1" fmla="*/ 447827 w 495452"/>
                <a:gd name="connsiteY1" fmla="*/ 0 h 427504"/>
                <a:gd name="connsiteX2" fmla="*/ 495452 w 495452"/>
                <a:gd name="connsiteY2" fmla="*/ 427504 h 427504"/>
                <a:gd name="connsiteX3" fmla="*/ 0 w 495452"/>
                <a:gd name="connsiteY3" fmla="*/ 427504 h 427504"/>
                <a:gd name="connsiteX4" fmla="*/ 0 w 495452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46529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71640"/>
                <a:gd name="connsiteY0" fmla="*/ 166687 h 427504"/>
                <a:gd name="connsiteX1" fmla="*/ 447827 w 471640"/>
                <a:gd name="connsiteY1" fmla="*/ 0 h 427504"/>
                <a:gd name="connsiteX2" fmla="*/ 471640 w 471640"/>
                <a:gd name="connsiteY2" fmla="*/ 232241 h 427504"/>
                <a:gd name="connsiteX3" fmla="*/ 0 w 471640"/>
                <a:gd name="connsiteY3" fmla="*/ 427504 h 427504"/>
                <a:gd name="connsiteX4" fmla="*/ 0 w 471640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0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27504"/>
                <a:gd name="connsiteX1" fmla="*/ 447827 w 457352"/>
                <a:gd name="connsiteY1" fmla="*/ 0 h 427504"/>
                <a:gd name="connsiteX2" fmla="*/ 457352 w 457352"/>
                <a:gd name="connsiteY2" fmla="*/ 222716 h 427504"/>
                <a:gd name="connsiteX3" fmla="*/ 23812 w 457352"/>
                <a:gd name="connsiteY3" fmla="*/ 427504 h 427504"/>
                <a:gd name="connsiteX4" fmla="*/ 0 w 457352"/>
                <a:gd name="connsiteY4" fmla="*/ 166687 h 427504"/>
                <a:gd name="connsiteX0" fmla="*/ 0 w 457352"/>
                <a:gd name="connsiteY0" fmla="*/ 166687 h 413217"/>
                <a:gd name="connsiteX1" fmla="*/ 447827 w 457352"/>
                <a:gd name="connsiteY1" fmla="*/ 0 h 413217"/>
                <a:gd name="connsiteX2" fmla="*/ 457352 w 457352"/>
                <a:gd name="connsiteY2" fmla="*/ 222716 h 413217"/>
                <a:gd name="connsiteX3" fmla="*/ 19049 w 457352"/>
                <a:gd name="connsiteY3" fmla="*/ 413217 h 413217"/>
                <a:gd name="connsiteX4" fmla="*/ 0 w 457352"/>
                <a:gd name="connsiteY4" fmla="*/ 166687 h 413217"/>
                <a:gd name="connsiteX0" fmla="*/ 0 w 485927"/>
                <a:gd name="connsiteY0" fmla="*/ 109537 h 413217"/>
                <a:gd name="connsiteX1" fmla="*/ 476402 w 485927"/>
                <a:gd name="connsiteY1" fmla="*/ 0 h 413217"/>
                <a:gd name="connsiteX2" fmla="*/ 485927 w 485927"/>
                <a:gd name="connsiteY2" fmla="*/ 222716 h 413217"/>
                <a:gd name="connsiteX3" fmla="*/ 47624 w 485927"/>
                <a:gd name="connsiteY3" fmla="*/ 413217 h 413217"/>
                <a:gd name="connsiteX4" fmla="*/ 0 w 485927"/>
                <a:gd name="connsiteY4" fmla="*/ 109537 h 413217"/>
                <a:gd name="connsiteX0" fmla="*/ 0 w 485927"/>
                <a:gd name="connsiteY0" fmla="*/ 109537 h 365592"/>
                <a:gd name="connsiteX1" fmla="*/ 476402 w 485927"/>
                <a:gd name="connsiteY1" fmla="*/ 0 h 365592"/>
                <a:gd name="connsiteX2" fmla="*/ 485927 w 485927"/>
                <a:gd name="connsiteY2" fmla="*/ 222716 h 365592"/>
                <a:gd name="connsiteX3" fmla="*/ 23811 w 485927"/>
                <a:gd name="connsiteY3" fmla="*/ 365592 h 365592"/>
                <a:gd name="connsiteX4" fmla="*/ 0 w 485927"/>
                <a:gd name="connsiteY4" fmla="*/ 109537 h 365592"/>
                <a:gd name="connsiteX0" fmla="*/ 0 w 485927"/>
                <a:gd name="connsiteY0" fmla="*/ 109537 h 356067"/>
                <a:gd name="connsiteX1" fmla="*/ 476402 w 485927"/>
                <a:gd name="connsiteY1" fmla="*/ 0 h 356067"/>
                <a:gd name="connsiteX2" fmla="*/ 485927 w 485927"/>
                <a:gd name="connsiteY2" fmla="*/ 222716 h 356067"/>
                <a:gd name="connsiteX3" fmla="*/ 23811 w 485927"/>
                <a:gd name="connsiteY3" fmla="*/ 356067 h 356067"/>
                <a:gd name="connsiteX4" fmla="*/ 0 w 485927"/>
                <a:gd name="connsiteY4" fmla="*/ 109537 h 356067"/>
                <a:gd name="connsiteX0" fmla="*/ 0 w 523540"/>
                <a:gd name="connsiteY0" fmla="*/ 219074 h 356067"/>
                <a:gd name="connsiteX1" fmla="*/ 514015 w 523540"/>
                <a:gd name="connsiteY1" fmla="*/ 0 h 356067"/>
                <a:gd name="connsiteX2" fmla="*/ 523540 w 523540"/>
                <a:gd name="connsiteY2" fmla="*/ 222716 h 356067"/>
                <a:gd name="connsiteX3" fmla="*/ 61424 w 523540"/>
                <a:gd name="connsiteY3" fmla="*/ 356067 h 356067"/>
                <a:gd name="connsiteX4" fmla="*/ 0 w 523540"/>
                <a:gd name="connsiteY4" fmla="*/ 219074 h 356067"/>
                <a:gd name="connsiteX0" fmla="*/ 0 w 523540"/>
                <a:gd name="connsiteY0" fmla="*/ 219074 h 451317"/>
                <a:gd name="connsiteX1" fmla="*/ 514015 w 523540"/>
                <a:gd name="connsiteY1" fmla="*/ 0 h 451317"/>
                <a:gd name="connsiteX2" fmla="*/ 523540 w 523540"/>
                <a:gd name="connsiteY2" fmla="*/ 222716 h 451317"/>
                <a:gd name="connsiteX3" fmla="*/ 30080 w 523540"/>
                <a:gd name="connsiteY3" fmla="*/ 451317 h 451317"/>
                <a:gd name="connsiteX4" fmla="*/ 0 w 523540"/>
                <a:gd name="connsiteY4" fmla="*/ 219074 h 451317"/>
                <a:gd name="connsiteX0" fmla="*/ 18565 w 542105"/>
                <a:gd name="connsiteY0" fmla="*/ 2190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18565 w 542105"/>
                <a:gd name="connsiteY4" fmla="*/ 219074 h 460842"/>
                <a:gd name="connsiteX0" fmla="*/ 34 w 542105"/>
                <a:gd name="connsiteY0" fmla="*/ 142874 h 460842"/>
                <a:gd name="connsiteX1" fmla="*/ 532580 w 542105"/>
                <a:gd name="connsiteY1" fmla="*/ 0 h 460842"/>
                <a:gd name="connsiteX2" fmla="*/ 542105 w 542105"/>
                <a:gd name="connsiteY2" fmla="*/ 222716 h 460842"/>
                <a:gd name="connsiteX3" fmla="*/ 0 w 542105"/>
                <a:gd name="connsiteY3" fmla="*/ 460842 h 460842"/>
                <a:gd name="connsiteX4" fmla="*/ 34 w 542105"/>
                <a:gd name="connsiteY4" fmla="*/ 142874 h 460842"/>
                <a:gd name="connsiteX0" fmla="*/ 9300 w 551371"/>
                <a:gd name="connsiteY0" fmla="*/ 142874 h 416392"/>
                <a:gd name="connsiteX1" fmla="*/ 541846 w 551371"/>
                <a:gd name="connsiteY1" fmla="*/ 0 h 416392"/>
                <a:gd name="connsiteX2" fmla="*/ 551371 w 551371"/>
                <a:gd name="connsiteY2" fmla="*/ 222716 h 416392"/>
                <a:gd name="connsiteX3" fmla="*/ 0 w 551371"/>
                <a:gd name="connsiteY3" fmla="*/ 416392 h 416392"/>
                <a:gd name="connsiteX4" fmla="*/ 9300 w 551371"/>
                <a:gd name="connsiteY4" fmla="*/ 142874 h 416392"/>
                <a:gd name="connsiteX0" fmla="*/ 1 w 542072"/>
                <a:gd name="connsiteY0" fmla="*/ 142874 h 365592"/>
                <a:gd name="connsiteX1" fmla="*/ 532547 w 542072"/>
                <a:gd name="connsiteY1" fmla="*/ 0 h 365592"/>
                <a:gd name="connsiteX2" fmla="*/ 542072 w 542072"/>
                <a:gd name="connsiteY2" fmla="*/ 222716 h 365592"/>
                <a:gd name="connsiteX3" fmla="*/ 18498 w 542072"/>
                <a:gd name="connsiteY3" fmla="*/ 365592 h 365592"/>
                <a:gd name="connsiteX4" fmla="*/ 1 w 542072"/>
                <a:gd name="connsiteY4" fmla="*/ 142874 h 365592"/>
                <a:gd name="connsiteX0" fmla="*/ 1 w 542072"/>
                <a:gd name="connsiteY0" fmla="*/ 142874 h 429092"/>
                <a:gd name="connsiteX1" fmla="*/ 532547 w 542072"/>
                <a:gd name="connsiteY1" fmla="*/ 0 h 429092"/>
                <a:gd name="connsiteX2" fmla="*/ 542072 w 542072"/>
                <a:gd name="connsiteY2" fmla="*/ 222716 h 429092"/>
                <a:gd name="connsiteX3" fmla="*/ 18498 w 542072"/>
                <a:gd name="connsiteY3" fmla="*/ 429092 h 429092"/>
                <a:gd name="connsiteX4" fmla="*/ 1 w 542072"/>
                <a:gd name="connsiteY4" fmla="*/ 142874 h 429092"/>
                <a:gd name="connsiteX0" fmla="*/ 1 w 542072"/>
                <a:gd name="connsiteY0" fmla="*/ 152399 h 438617"/>
                <a:gd name="connsiteX1" fmla="*/ 518648 w 542072"/>
                <a:gd name="connsiteY1" fmla="*/ 0 h 438617"/>
                <a:gd name="connsiteX2" fmla="*/ 542072 w 542072"/>
                <a:gd name="connsiteY2" fmla="*/ 232241 h 438617"/>
                <a:gd name="connsiteX3" fmla="*/ 18498 w 542072"/>
                <a:gd name="connsiteY3" fmla="*/ 438617 h 438617"/>
                <a:gd name="connsiteX4" fmla="*/ 1 w 542072"/>
                <a:gd name="connsiteY4" fmla="*/ 152399 h 438617"/>
                <a:gd name="connsiteX0" fmla="*/ 1 w 521224"/>
                <a:gd name="connsiteY0" fmla="*/ 152399 h 438617"/>
                <a:gd name="connsiteX1" fmla="*/ 518648 w 521224"/>
                <a:gd name="connsiteY1" fmla="*/ 0 h 438617"/>
                <a:gd name="connsiteX2" fmla="*/ 521224 w 521224"/>
                <a:gd name="connsiteY2" fmla="*/ 220335 h 438617"/>
                <a:gd name="connsiteX3" fmla="*/ 18498 w 521224"/>
                <a:gd name="connsiteY3" fmla="*/ 438617 h 438617"/>
                <a:gd name="connsiteX4" fmla="*/ 1 w 521224"/>
                <a:gd name="connsiteY4" fmla="*/ 152399 h 438617"/>
                <a:gd name="connsiteX0" fmla="*/ 1 w 538597"/>
                <a:gd name="connsiteY0" fmla="*/ 152399 h 438617"/>
                <a:gd name="connsiteX1" fmla="*/ 518648 w 538597"/>
                <a:gd name="connsiteY1" fmla="*/ 0 h 438617"/>
                <a:gd name="connsiteX2" fmla="*/ 538597 w 538597"/>
                <a:gd name="connsiteY2" fmla="*/ 232241 h 438617"/>
                <a:gd name="connsiteX3" fmla="*/ 18498 w 538597"/>
                <a:gd name="connsiteY3" fmla="*/ 438617 h 438617"/>
                <a:gd name="connsiteX4" fmla="*/ 1 w 538597"/>
                <a:gd name="connsiteY4" fmla="*/ 152399 h 438617"/>
                <a:gd name="connsiteX0" fmla="*/ 1 w 538597"/>
                <a:gd name="connsiteY0" fmla="*/ 152399 h 443379"/>
                <a:gd name="connsiteX1" fmla="*/ 518648 w 538597"/>
                <a:gd name="connsiteY1" fmla="*/ 0 h 443379"/>
                <a:gd name="connsiteX2" fmla="*/ 538597 w 538597"/>
                <a:gd name="connsiteY2" fmla="*/ 232241 h 443379"/>
                <a:gd name="connsiteX3" fmla="*/ 28921 w 538597"/>
                <a:gd name="connsiteY3" fmla="*/ 443379 h 443379"/>
                <a:gd name="connsiteX4" fmla="*/ 1 w 538597"/>
                <a:gd name="connsiteY4" fmla="*/ 152399 h 4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97" h="443379">
                  <a:moveTo>
                    <a:pt x="1" y="152399"/>
                  </a:moveTo>
                  <a:lnTo>
                    <a:pt x="518648" y="0"/>
                  </a:lnTo>
                  <a:cubicBezTo>
                    <a:pt x="519507" y="73445"/>
                    <a:pt x="537738" y="158796"/>
                    <a:pt x="538597" y="232241"/>
                  </a:cubicBezTo>
                  <a:lnTo>
                    <a:pt x="28921" y="443379"/>
                  </a:lnTo>
                  <a:cubicBezTo>
                    <a:pt x="28932" y="337390"/>
                    <a:pt x="-10" y="258388"/>
                    <a:pt x="1" y="15239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Rectangle 11">
              <a:extLst>
                <a:ext uri="{FF2B5EF4-FFF2-40B4-BE49-F238E27FC236}">
                  <a16:creationId xmlns:a16="http://schemas.microsoft.com/office/drawing/2014/main" id="{C3629110-AB38-4BA3-99B7-00B0419B9CF9}"/>
                </a:ext>
              </a:extLst>
            </p:cNvPr>
            <p:cNvSpPr/>
            <p:nvPr/>
          </p:nvSpPr>
          <p:spPr>
            <a:xfrm>
              <a:off x="9221943" y="3709433"/>
              <a:ext cx="1821911" cy="612869"/>
            </a:xfrm>
            <a:custGeom>
              <a:avLst/>
              <a:gdLst>
                <a:gd name="connsiteX0" fmla="*/ 0 w 942551"/>
                <a:gd name="connsiteY0" fmla="*/ 0 h 245864"/>
                <a:gd name="connsiteX1" fmla="*/ 942551 w 942551"/>
                <a:gd name="connsiteY1" fmla="*/ 0 h 245864"/>
                <a:gd name="connsiteX2" fmla="*/ 942551 w 942551"/>
                <a:gd name="connsiteY2" fmla="*/ 245864 h 245864"/>
                <a:gd name="connsiteX3" fmla="*/ 0 w 942551"/>
                <a:gd name="connsiteY3" fmla="*/ 245864 h 245864"/>
                <a:gd name="connsiteX4" fmla="*/ 0 w 942551"/>
                <a:gd name="connsiteY4" fmla="*/ 0 h 245864"/>
                <a:gd name="connsiteX0" fmla="*/ 0 w 1479579"/>
                <a:gd name="connsiteY0" fmla="*/ 0 h 507121"/>
                <a:gd name="connsiteX1" fmla="*/ 1479579 w 1479579"/>
                <a:gd name="connsiteY1" fmla="*/ 261257 h 507121"/>
                <a:gd name="connsiteX2" fmla="*/ 1479579 w 1479579"/>
                <a:gd name="connsiteY2" fmla="*/ 507121 h 507121"/>
                <a:gd name="connsiteX3" fmla="*/ 537028 w 1479579"/>
                <a:gd name="connsiteY3" fmla="*/ 507121 h 507121"/>
                <a:gd name="connsiteX4" fmla="*/ 0 w 1479579"/>
                <a:gd name="connsiteY4" fmla="*/ 0 h 507121"/>
                <a:gd name="connsiteX0" fmla="*/ 101601 w 1581180"/>
                <a:gd name="connsiteY0" fmla="*/ 0 h 507121"/>
                <a:gd name="connsiteX1" fmla="*/ 1581180 w 1581180"/>
                <a:gd name="connsiteY1" fmla="*/ 261257 h 507121"/>
                <a:gd name="connsiteX2" fmla="*/ 1581180 w 1581180"/>
                <a:gd name="connsiteY2" fmla="*/ 507121 h 507121"/>
                <a:gd name="connsiteX3" fmla="*/ 0 w 1581180"/>
                <a:gd name="connsiteY3" fmla="*/ 231349 h 507121"/>
                <a:gd name="connsiteX4" fmla="*/ 101601 w 1581180"/>
                <a:gd name="connsiteY4" fmla="*/ 0 h 507121"/>
                <a:gd name="connsiteX0" fmla="*/ 101601 w 1581180"/>
                <a:gd name="connsiteY0" fmla="*/ 0 h 521635"/>
                <a:gd name="connsiteX1" fmla="*/ 1581180 w 1581180"/>
                <a:gd name="connsiteY1" fmla="*/ 261257 h 521635"/>
                <a:gd name="connsiteX2" fmla="*/ 1566666 w 1581180"/>
                <a:gd name="connsiteY2" fmla="*/ 521635 h 521635"/>
                <a:gd name="connsiteX3" fmla="*/ 0 w 1581180"/>
                <a:gd name="connsiteY3" fmla="*/ 231349 h 521635"/>
                <a:gd name="connsiteX4" fmla="*/ 101601 w 1581180"/>
                <a:gd name="connsiteY4" fmla="*/ 0 h 521635"/>
                <a:gd name="connsiteX0" fmla="*/ 72572 w 1552151"/>
                <a:gd name="connsiteY0" fmla="*/ 0 h 521635"/>
                <a:gd name="connsiteX1" fmla="*/ 1552151 w 1552151"/>
                <a:gd name="connsiteY1" fmla="*/ 261257 h 521635"/>
                <a:gd name="connsiteX2" fmla="*/ 1537637 w 1552151"/>
                <a:gd name="connsiteY2" fmla="*/ 521635 h 521635"/>
                <a:gd name="connsiteX3" fmla="*/ 0 w 1552151"/>
                <a:gd name="connsiteY3" fmla="*/ 231349 h 521635"/>
                <a:gd name="connsiteX4" fmla="*/ 72572 w 1552151"/>
                <a:gd name="connsiteY4" fmla="*/ 0 h 521635"/>
                <a:gd name="connsiteX0" fmla="*/ 43543 w 1523122"/>
                <a:gd name="connsiteY0" fmla="*/ 0 h 521635"/>
                <a:gd name="connsiteX1" fmla="*/ 1523122 w 1523122"/>
                <a:gd name="connsiteY1" fmla="*/ 261257 h 521635"/>
                <a:gd name="connsiteX2" fmla="*/ 1508608 w 1523122"/>
                <a:gd name="connsiteY2" fmla="*/ 521635 h 521635"/>
                <a:gd name="connsiteX3" fmla="*/ 0 w 1523122"/>
                <a:gd name="connsiteY3" fmla="*/ 231349 h 521635"/>
                <a:gd name="connsiteX4" fmla="*/ 43543 w 1523122"/>
                <a:gd name="connsiteY4" fmla="*/ 0 h 521635"/>
                <a:gd name="connsiteX0" fmla="*/ 43543 w 1541946"/>
                <a:gd name="connsiteY0" fmla="*/ 0 h 497822"/>
                <a:gd name="connsiteX1" fmla="*/ 1523122 w 1541946"/>
                <a:gd name="connsiteY1" fmla="*/ 261257 h 497822"/>
                <a:gd name="connsiteX2" fmla="*/ 1541946 w 1541946"/>
                <a:gd name="connsiteY2" fmla="*/ 497822 h 497822"/>
                <a:gd name="connsiteX3" fmla="*/ 0 w 1541946"/>
                <a:gd name="connsiteY3" fmla="*/ 231349 h 497822"/>
                <a:gd name="connsiteX4" fmla="*/ 43543 w 15419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03846"/>
                <a:gd name="connsiteY0" fmla="*/ 0 h 497822"/>
                <a:gd name="connsiteX1" fmla="*/ 1485022 w 1503846"/>
                <a:gd name="connsiteY1" fmla="*/ 261257 h 497822"/>
                <a:gd name="connsiteX2" fmla="*/ 1503846 w 1503846"/>
                <a:gd name="connsiteY2" fmla="*/ 497822 h 497822"/>
                <a:gd name="connsiteX3" fmla="*/ 0 w 1503846"/>
                <a:gd name="connsiteY3" fmla="*/ 212299 h 497822"/>
                <a:gd name="connsiteX4" fmla="*/ 5443 w 1503846"/>
                <a:gd name="connsiteY4" fmla="*/ 0 h 497822"/>
                <a:gd name="connsiteX0" fmla="*/ 5443 w 1583989"/>
                <a:gd name="connsiteY0" fmla="*/ 0 h 578784"/>
                <a:gd name="connsiteX1" fmla="*/ 1485022 w 1583989"/>
                <a:gd name="connsiteY1" fmla="*/ 261257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3989"/>
                <a:gd name="connsiteY0" fmla="*/ 0 h 578784"/>
                <a:gd name="connsiteX1" fmla="*/ 1447623 w 1583989"/>
                <a:gd name="connsiteY1" fmla="*/ 346982 h 578784"/>
                <a:gd name="connsiteX2" fmla="*/ 1583989 w 1583989"/>
                <a:gd name="connsiteY2" fmla="*/ 578784 h 578784"/>
                <a:gd name="connsiteX3" fmla="*/ 0 w 1583989"/>
                <a:gd name="connsiteY3" fmla="*/ 212299 h 578784"/>
                <a:gd name="connsiteX4" fmla="*/ 5443 w 1583989"/>
                <a:gd name="connsiteY4" fmla="*/ 0 h 578784"/>
                <a:gd name="connsiteX0" fmla="*/ 5443 w 1586537"/>
                <a:gd name="connsiteY0" fmla="*/ 0 h 578784"/>
                <a:gd name="connsiteX1" fmla="*/ 1586537 w 1586537"/>
                <a:gd name="connsiteY1" fmla="*/ 346982 h 578784"/>
                <a:gd name="connsiteX2" fmla="*/ 1583989 w 1586537"/>
                <a:gd name="connsiteY2" fmla="*/ 578784 h 578784"/>
                <a:gd name="connsiteX3" fmla="*/ 0 w 1586537"/>
                <a:gd name="connsiteY3" fmla="*/ 212299 h 578784"/>
                <a:gd name="connsiteX4" fmla="*/ 5443 w 1586537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5839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66679"/>
                <a:gd name="connsiteY0" fmla="*/ 0 h 578784"/>
                <a:gd name="connsiteX1" fmla="*/ 1666679 w 1666679"/>
                <a:gd name="connsiteY1" fmla="*/ 356507 h 578784"/>
                <a:gd name="connsiteX2" fmla="*/ 1658789 w 1666679"/>
                <a:gd name="connsiteY2" fmla="*/ 578784 h 578784"/>
                <a:gd name="connsiteX3" fmla="*/ 0 w 1666679"/>
                <a:gd name="connsiteY3" fmla="*/ 212299 h 578784"/>
                <a:gd name="connsiteX4" fmla="*/ 5443 w 1666679"/>
                <a:gd name="connsiteY4" fmla="*/ 0 h 578784"/>
                <a:gd name="connsiteX0" fmla="*/ 5443 w 1658841"/>
                <a:gd name="connsiteY0" fmla="*/ 0 h 578784"/>
                <a:gd name="connsiteX1" fmla="*/ 1650650 w 1658841"/>
                <a:gd name="connsiteY1" fmla="*/ 299357 h 578784"/>
                <a:gd name="connsiteX2" fmla="*/ 1658789 w 1658841"/>
                <a:gd name="connsiteY2" fmla="*/ 578784 h 578784"/>
                <a:gd name="connsiteX3" fmla="*/ 0 w 1658841"/>
                <a:gd name="connsiteY3" fmla="*/ 212299 h 578784"/>
                <a:gd name="connsiteX4" fmla="*/ 5443 w 1658841"/>
                <a:gd name="connsiteY4" fmla="*/ 0 h 578784"/>
                <a:gd name="connsiteX0" fmla="*/ 5443 w 1690859"/>
                <a:gd name="connsiteY0" fmla="*/ 0 h 521634"/>
                <a:gd name="connsiteX1" fmla="*/ 1650650 w 1690859"/>
                <a:gd name="connsiteY1" fmla="*/ 299357 h 521634"/>
                <a:gd name="connsiteX2" fmla="*/ 1690847 w 1690859"/>
                <a:gd name="connsiteY2" fmla="*/ 521634 h 521634"/>
                <a:gd name="connsiteX3" fmla="*/ 0 w 1690859"/>
                <a:gd name="connsiteY3" fmla="*/ 212299 h 521634"/>
                <a:gd name="connsiteX4" fmla="*/ 5443 w 1690859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9459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521634"/>
                <a:gd name="connsiteX1" fmla="*/ 1698737 w 1698737"/>
                <a:gd name="connsiteY1" fmla="*/ 207425 h 521634"/>
                <a:gd name="connsiteX2" fmla="*/ 1690847 w 1698737"/>
                <a:gd name="connsiteY2" fmla="*/ 521634 h 521634"/>
                <a:gd name="connsiteX3" fmla="*/ 0 w 1698737"/>
                <a:gd name="connsiteY3" fmla="*/ 212299 h 521634"/>
                <a:gd name="connsiteX4" fmla="*/ 5443 w 1698737"/>
                <a:gd name="connsiteY4" fmla="*/ 0 h 521634"/>
                <a:gd name="connsiteX0" fmla="*/ 5443 w 1698737"/>
                <a:gd name="connsiteY0" fmla="*/ 0 h 453143"/>
                <a:gd name="connsiteX1" fmla="*/ 1698737 w 1698737"/>
                <a:gd name="connsiteY1" fmla="*/ 207425 h 453143"/>
                <a:gd name="connsiteX2" fmla="*/ 1690847 w 1698737"/>
                <a:gd name="connsiteY2" fmla="*/ 453143 h 453143"/>
                <a:gd name="connsiteX3" fmla="*/ 0 w 1698737"/>
                <a:gd name="connsiteY3" fmla="*/ 212299 h 453143"/>
                <a:gd name="connsiteX4" fmla="*/ 5443 w 1698737"/>
                <a:gd name="connsiteY4" fmla="*/ 0 h 453143"/>
                <a:gd name="connsiteX0" fmla="*/ 5443 w 1698737"/>
                <a:gd name="connsiteY0" fmla="*/ 0 h 490502"/>
                <a:gd name="connsiteX1" fmla="*/ 1698737 w 1698737"/>
                <a:gd name="connsiteY1" fmla="*/ 207425 h 490502"/>
                <a:gd name="connsiteX2" fmla="*/ 1690847 w 1698737"/>
                <a:gd name="connsiteY2" fmla="*/ 490502 h 490502"/>
                <a:gd name="connsiteX3" fmla="*/ 0 w 1698737"/>
                <a:gd name="connsiteY3" fmla="*/ 212299 h 490502"/>
                <a:gd name="connsiteX4" fmla="*/ 5443 w 1698737"/>
                <a:gd name="connsiteY4" fmla="*/ 0 h 490502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68337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224752 h 546540"/>
                <a:gd name="connsiteX4" fmla="*/ 14599 w 1698737"/>
                <a:gd name="connsiteY4" fmla="*/ 0 h 546540"/>
                <a:gd name="connsiteX0" fmla="*/ 14599 w 1698737"/>
                <a:gd name="connsiteY0" fmla="*/ 0 h 546540"/>
                <a:gd name="connsiteX1" fmla="*/ 1698737 w 1698737"/>
                <a:gd name="connsiteY1" fmla="*/ 263463 h 546540"/>
                <a:gd name="connsiteX2" fmla="*/ 1690847 w 1698737"/>
                <a:gd name="connsiteY2" fmla="*/ 546540 h 546540"/>
                <a:gd name="connsiteX3" fmla="*/ 0 w 1698737"/>
                <a:gd name="connsiteY3" fmla="*/ 193620 h 546540"/>
                <a:gd name="connsiteX4" fmla="*/ 14599 w 1698737"/>
                <a:gd name="connsiteY4" fmla="*/ 0 h 546540"/>
                <a:gd name="connsiteX0" fmla="*/ 5442 w 1689580"/>
                <a:gd name="connsiteY0" fmla="*/ 0 h 546540"/>
                <a:gd name="connsiteX1" fmla="*/ 1689580 w 1689580"/>
                <a:gd name="connsiteY1" fmla="*/ 263463 h 546540"/>
                <a:gd name="connsiteX2" fmla="*/ 1681690 w 1689580"/>
                <a:gd name="connsiteY2" fmla="*/ 546540 h 546540"/>
                <a:gd name="connsiteX3" fmla="*/ 0 w 1689580"/>
                <a:gd name="connsiteY3" fmla="*/ 174941 h 546540"/>
                <a:gd name="connsiteX4" fmla="*/ 5442 w 1689580"/>
                <a:gd name="connsiteY4" fmla="*/ 0 h 546540"/>
                <a:gd name="connsiteX0" fmla="*/ 0 w 1848965"/>
                <a:gd name="connsiteY0" fmla="*/ 0 h 608804"/>
                <a:gd name="connsiteX1" fmla="*/ 1848965 w 1848965"/>
                <a:gd name="connsiteY1" fmla="*/ 325727 h 608804"/>
                <a:gd name="connsiteX2" fmla="*/ 1841075 w 1848965"/>
                <a:gd name="connsiteY2" fmla="*/ 608804 h 608804"/>
                <a:gd name="connsiteX3" fmla="*/ 159385 w 1848965"/>
                <a:gd name="connsiteY3" fmla="*/ 237205 h 608804"/>
                <a:gd name="connsiteX4" fmla="*/ 0 w 1848965"/>
                <a:gd name="connsiteY4" fmla="*/ 0 h 608804"/>
                <a:gd name="connsiteX0" fmla="*/ 5442 w 1854407"/>
                <a:gd name="connsiteY0" fmla="*/ 0 h 608804"/>
                <a:gd name="connsiteX1" fmla="*/ 1854407 w 1854407"/>
                <a:gd name="connsiteY1" fmla="*/ 325727 h 608804"/>
                <a:gd name="connsiteX2" fmla="*/ 1846517 w 1854407"/>
                <a:gd name="connsiteY2" fmla="*/ 608804 h 608804"/>
                <a:gd name="connsiteX3" fmla="*/ 0 w 1854407"/>
                <a:gd name="connsiteY3" fmla="*/ 193620 h 608804"/>
                <a:gd name="connsiteX4" fmla="*/ 5442 w 1854407"/>
                <a:gd name="connsiteY4" fmla="*/ 0 h 608804"/>
                <a:gd name="connsiteX0" fmla="*/ 5442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5442 w 1855829"/>
                <a:gd name="connsiteY4" fmla="*/ 0 h 596351"/>
                <a:gd name="connsiteX0" fmla="*/ 12311 w 1855829"/>
                <a:gd name="connsiteY0" fmla="*/ 0 h 596351"/>
                <a:gd name="connsiteX1" fmla="*/ 1854407 w 1855829"/>
                <a:gd name="connsiteY1" fmla="*/ 325727 h 596351"/>
                <a:gd name="connsiteX2" fmla="*/ 1855675 w 1855829"/>
                <a:gd name="connsiteY2" fmla="*/ 596351 h 596351"/>
                <a:gd name="connsiteX3" fmla="*/ 0 w 1855829"/>
                <a:gd name="connsiteY3" fmla="*/ 193620 h 596351"/>
                <a:gd name="connsiteX4" fmla="*/ 12311 w 1855829"/>
                <a:gd name="connsiteY4" fmla="*/ 0 h 596351"/>
                <a:gd name="connsiteX0" fmla="*/ 0 w 1860687"/>
                <a:gd name="connsiteY0" fmla="*/ 0 h 596351"/>
                <a:gd name="connsiteX1" fmla="*/ 1859265 w 1860687"/>
                <a:gd name="connsiteY1" fmla="*/ 325727 h 596351"/>
                <a:gd name="connsiteX2" fmla="*/ 1860533 w 1860687"/>
                <a:gd name="connsiteY2" fmla="*/ 596351 h 596351"/>
                <a:gd name="connsiteX3" fmla="*/ 4858 w 1860687"/>
                <a:gd name="connsiteY3" fmla="*/ 193620 h 596351"/>
                <a:gd name="connsiteX4" fmla="*/ 0 w 1860687"/>
                <a:gd name="connsiteY4" fmla="*/ 0 h 596351"/>
                <a:gd name="connsiteX0" fmla="*/ 0 w 1884589"/>
                <a:gd name="connsiteY0" fmla="*/ 0 h 610360"/>
                <a:gd name="connsiteX1" fmla="*/ 1859265 w 1884589"/>
                <a:gd name="connsiteY1" fmla="*/ 325727 h 610360"/>
                <a:gd name="connsiteX2" fmla="*/ 1884570 w 1884589"/>
                <a:gd name="connsiteY2" fmla="*/ 610360 h 610360"/>
                <a:gd name="connsiteX3" fmla="*/ 4858 w 1884589"/>
                <a:gd name="connsiteY3" fmla="*/ 193620 h 610360"/>
                <a:gd name="connsiteX4" fmla="*/ 0 w 1884589"/>
                <a:gd name="connsiteY4" fmla="*/ 0 h 6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9" h="610360">
                  <a:moveTo>
                    <a:pt x="0" y="0"/>
                  </a:moveTo>
                  <a:lnTo>
                    <a:pt x="1859265" y="325727"/>
                  </a:lnTo>
                  <a:cubicBezTo>
                    <a:pt x="1858416" y="402994"/>
                    <a:pt x="1885419" y="533093"/>
                    <a:pt x="1884570" y="610360"/>
                  </a:cubicBezTo>
                  <a:lnTo>
                    <a:pt x="4858" y="193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57DD75-C5CF-47B8-874C-E4477695F647}"/>
                </a:ext>
              </a:extLst>
            </p:cNvPr>
            <p:cNvSpPr/>
            <p:nvPr/>
          </p:nvSpPr>
          <p:spPr>
            <a:xfrm rot="19316143">
              <a:off x="9505823" y="3073519"/>
              <a:ext cx="1604470" cy="1443329"/>
            </a:xfrm>
            <a:custGeom>
              <a:avLst/>
              <a:gdLst>
                <a:gd name="connsiteX0" fmla="*/ 0 w 415722"/>
                <a:gd name="connsiteY0" fmla="*/ 0 h 221433"/>
                <a:gd name="connsiteX1" fmla="*/ 415722 w 415722"/>
                <a:gd name="connsiteY1" fmla="*/ 0 h 221433"/>
                <a:gd name="connsiteX2" fmla="*/ 415722 w 415722"/>
                <a:gd name="connsiteY2" fmla="*/ 221433 h 221433"/>
                <a:gd name="connsiteX3" fmla="*/ 0 w 415722"/>
                <a:gd name="connsiteY3" fmla="*/ 221433 h 221433"/>
                <a:gd name="connsiteX4" fmla="*/ 0 w 415722"/>
                <a:gd name="connsiteY4" fmla="*/ 0 h 221433"/>
                <a:gd name="connsiteX0" fmla="*/ 0 w 441969"/>
                <a:gd name="connsiteY0" fmla="*/ 0 h 241987"/>
                <a:gd name="connsiteX1" fmla="*/ 441969 w 441969"/>
                <a:gd name="connsiteY1" fmla="*/ 20554 h 241987"/>
                <a:gd name="connsiteX2" fmla="*/ 441969 w 441969"/>
                <a:gd name="connsiteY2" fmla="*/ 241987 h 241987"/>
                <a:gd name="connsiteX3" fmla="*/ 26247 w 441969"/>
                <a:gd name="connsiteY3" fmla="*/ 241987 h 241987"/>
                <a:gd name="connsiteX4" fmla="*/ 0 w 441969"/>
                <a:gd name="connsiteY4" fmla="*/ 0 h 241987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26247 w 1429205"/>
                <a:gd name="connsiteY3" fmla="*/ 241987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41969 w 1429205"/>
                <a:gd name="connsiteY1" fmla="*/ 2055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34787 w 1429205"/>
                <a:gd name="connsiteY1" fmla="*/ 45174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26791 w 1429205"/>
                <a:gd name="connsiteY1" fmla="*/ 63109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29205"/>
                <a:gd name="connsiteY0" fmla="*/ 0 h 1190506"/>
                <a:gd name="connsiteX1" fmla="*/ 413915 w 1429205"/>
                <a:gd name="connsiteY1" fmla="*/ 40928 h 1190506"/>
                <a:gd name="connsiteX2" fmla="*/ 1429205 w 1429205"/>
                <a:gd name="connsiteY2" fmla="*/ 1190506 h 1190506"/>
                <a:gd name="connsiteX3" fmla="*/ 992791 w 1429205"/>
                <a:gd name="connsiteY3" fmla="*/ 1131960 h 1190506"/>
                <a:gd name="connsiteX4" fmla="*/ 0 w 1429205"/>
                <a:gd name="connsiteY4" fmla="*/ 0 h 1190506"/>
                <a:gd name="connsiteX0" fmla="*/ 0 w 1440454"/>
                <a:gd name="connsiteY0" fmla="*/ 0 h 1199315"/>
                <a:gd name="connsiteX1" fmla="*/ 425164 w 1440454"/>
                <a:gd name="connsiteY1" fmla="*/ 49737 h 1199315"/>
                <a:gd name="connsiteX2" fmla="*/ 1440454 w 1440454"/>
                <a:gd name="connsiteY2" fmla="*/ 1199315 h 1199315"/>
                <a:gd name="connsiteX3" fmla="*/ 1004040 w 1440454"/>
                <a:gd name="connsiteY3" fmla="*/ 1140769 h 1199315"/>
                <a:gd name="connsiteX4" fmla="*/ 0 w 1440454"/>
                <a:gd name="connsiteY4" fmla="*/ 0 h 1199315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04040 w 1450076"/>
                <a:gd name="connsiteY3" fmla="*/ 1140769 h 1194752"/>
                <a:gd name="connsiteX4" fmla="*/ 0 w 1450076"/>
                <a:gd name="connsiteY4" fmla="*/ 0 h 1194752"/>
                <a:gd name="connsiteX0" fmla="*/ 0 w 1450076"/>
                <a:gd name="connsiteY0" fmla="*/ 0 h 1194752"/>
                <a:gd name="connsiteX1" fmla="*/ 425164 w 1450076"/>
                <a:gd name="connsiteY1" fmla="*/ 49737 h 1194752"/>
                <a:gd name="connsiteX2" fmla="*/ 1450076 w 1450076"/>
                <a:gd name="connsiteY2" fmla="*/ 1194752 h 1194752"/>
                <a:gd name="connsiteX3" fmla="*/ 1011539 w 1450076"/>
                <a:gd name="connsiteY3" fmla="*/ 1146642 h 1194752"/>
                <a:gd name="connsiteX4" fmla="*/ 0 w 1450076"/>
                <a:gd name="connsiteY4" fmla="*/ 0 h 1194752"/>
                <a:gd name="connsiteX0" fmla="*/ 0 w 1350916"/>
                <a:gd name="connsiteY0" fmla="*/ 47478 h 1145015"/>
                <a:gd name="connsiteX1" fmla="*/ 326004 w 1350916"/>
                <a:gd name="connsiteY1" fmla="*/ 0 h 1145015"/>
                <a:gd name="connsiteX2" fmla="*/ 1350916 w 1350916"/>
                <a:gd name="connsiteY2" fmla="*/ 1145015 h 1145015"/>
                <a:gd name="connsiteX3" fmla="*/ 912379 w 1350916"/>
                <a:gd name="connsiteY3" fmla="*/ 1096905 h 1145015"/>
                <a:gd name="connsiteX4" fmla="*/ 0 w 1350916"/>
                <a:gd name="connsiteY4" fmla="*/ 47478 h 1145015"/>
                <a:gd name="connsiteX0" fmla="*/ 0 w 1298649"/>
                <a:gd name="connsiteY0" fmla="*/ 5313 h 1145015"/>
                <a:gd name="connsiteX1" fmla="*/ 273737 w 1298649"/>
                <a:gd name="connsiteY1" fmla="*/ 0 h 1145015"/>
                <a:gd name="connsiteX2" fmla="*/ 1298649 w 1298649"/>
                <a:gd name="connsiteY2" fmla="*/ 1145015 h 1145015"/>
                <a:gd name="connsiteX3" fmla="*/ 860112 w 1298649"/>
                <a:gd name="connsiteY3" fmla="*/ 1096905 h 1145015"/>
                <a:gd name="connsiteX4" fmla="*/ 0 w 1298649"/>
                <a:gd name="connsiteY4" fmla="*/ 5313 h 1145015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60112 w 1298649"/>
                <a:gd name="connsiteY3" fmla="*/ 1091592 h 1139702"/>
                <a:gd name="connsiteX4" fmla="*/ 0 w 1298649"/>
                <a:gd name="connsiteY4" fmla="*/ 0 h 1139702"/>
                <a:gd name="connsiteX0" fmla="*/ 0 w 1298649"/>
                <a:gd name="connsiteY0" fmla="*/ 0 h 1139702"/>
                <a:gd name="connsiteX1" fmla="*/ 257083 w 1298649"/>
                <a:gd name="connsiteY1" fmla="*/ 14685 h 1139702"/>
                <a:gd name="connsiteX2" fmla="*/ 1298649 w 1298649"/>
                <a:gd name="connsiteY2" fmla="*/ 1139702 h 1139702"/>
                <a:gd name="connsiteX3" fmla="*/ 833529 w 1298649"/>
                <a:gd name="connsiteY3" fmla="*/ 1072017 h 1139702"/>
                <a:gd name="connsiteX4" fmla="*/ 0 w 1298649"/>
                <a:gd name="connsiteY4" fmla="*/ 0 h 1139702"/>
                <a:gd name="connsiteX0" fmla="*/ 0 w 1263738"/>
                <a:gd name="connsiteY0" fmla="*/ 0 h 1130126"/>
                <a:gd name="connsiteX1" fmla="*/ 257083 w 1263738"/>
                <a:gd name="connsiteY1" fmla="*/ 14685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63738"/>
                <a:gd name="connsiteY0" fmla="*/ 0 h 1130126"/>
                <a:gd name="connsiteX1" fmla="*/ 192925 w 1263738"/>
                <a:gd name="connsiteY1" fmla="*/ 6759 h 1130126"/>
                <a:gd name="connsiteX2" fmla="*/ 1263738 w 1263738"/>
                <a:gd name="connsiteY2" fmla="*/ 1130126 h 1130126"/>
                <a:gd name="connsiteX3" fmla="*/ 833529 w 1263738"/>
                <a:gd name="connsiteY3" fmla="*/ 1072017 h 1130126"/>
                <a:gd name="connsiteX4" fmla="*/ 0 w 1263738"/>
                <a:gd name="connsiteY4" fmla="*/ 0 h 1130126"/>
                <a:gd name="connsiteX0" fmla="*/ 0 w 1275005"/>
                <a:gd name="connsiteY0" fmla="*/ 0 h 1147496"/>
                <a:gd name="connsiteX1" fmla="*/ 204192 w 1275005"/>
                <a:gd name="connsiteY1" fmla="*/ 24129 h 1147496"/>
                <a:gd name="connsiteX2" fmla="*/ 1275005 w 1275005"/>
                <a:gd name="connsiteY2" fmla="*/ 1147496 h 1147496"/>
                <a:gd name="connsiteX3" fmla="*/ 844796 w 1275005"/>
                <a:gd name="connsiteY3" fmla="*/ 1089387 h 1147496"/>
                <a:gd name="connsiteX4" fmla="*/ 0 w 1275005"/>
                <a:gd name="connsiteY4" fmla="*/ 0 h 1147496"/>
                <a:gd name="connsiteX0" fmla="*/ 0 w 1258744"/>
                <a:gd name="connsiteY0" fmla="*/ 0 h 1147655"/>
                <a:gd name="connsiteX1" fmla="*/ 204192 w 1258744"/>
                <a:gd name="connsiteY1" fmla="*/ 24129 h 1147655"/>
                <a:gd name="connsiteX2" fmla="*/ 1258744 w 1258744"/>
                <a:gd name="connsiteY2" fmla="*/ 1147655 h 1147655"/>
                <a:gd name="connsiteX3" fmla="*/ 844796 w 1258744"/>
                <a:gd name="connsiteY3" fmla="*/ 1089387 h 1147655"/>
                <a:gd name="connsiteX4" fmla="*/ 0 w 1258744"/>
                <a:gd name="connsiteY4" fmla="*/ 0 h 1147655"/>
                <a:gd name="connsiteX0" fmla="*/ 0 w 1259610"/>
                <a:gd name="connsiteY0" fmla="*/ 0 h 1154338"/>
                <a:gd name="connsiteX1" fmla="*/ 204192 w 1259610"/>
                <a:gd name="connsiteY1" fmla="*/ 24129 h 1154338"/>
                <a:gd name="connsiteX2" fmla="*/ 1259610 w 1259610"/>
                <a:gd name="connsiteY2" fmla="*/ 1154338 h 1154338"/>
                <a:gd name="connsiteX3" fmla="*/ 844796 w 1259610"/>
                <a:gd name="connsiteY3" fmla="*/ 1089387 h 1154338"/>
                <a:gd name="connsiteX4" fmla="*/ 0 w 1259610"/>
                <a:gd name="connsiteY4" fmla="*/ 0 h 1154338"/>
                <a:gd name="connsiteX0" fmla="*/ 0 w 1251876"/>
                <a:gd name="connsiteY0" fmla="*/ 0 h 1136570"/>
                <a:gd name="connsiteX1" fmla="*/ 204192 w 1251876"/>
                <a:gd name="connsiteY1" fmla="*/ 24129 h 1136570"/>
                <a:gd name="connsiteX2" fmla="*/ 1251876 w 1251876"/>
                <a:gd name="connsiteY2" fmla="*/ 1136570 h 1136570"/>
                <a:gd name="connsiteX3" fmla="*/ 844796 w 1251876"/>
                <a:gd name="connsiteY3" fmla="*/ 1089387 h 1136570"/>
                <a:gd name="connsiteX4" fmla="*/ 0 w 1251876"/>
                <a:gd name="connsiteY4" fmla="*/ 0 h 1136570"/>
                <a:gd name="connsiteX0" fmla="*/ 0 w 1247613"/>
                <a:gd name="connsiteY0" fmla="*/ 0 h 1145533"/>
                <a:gd name="connsiteX1" fmla="*/ 204192 w 1247613"/>
                <a:gd name="connsiteY1" fmla="*/ 24129 h 1145533"/>
                <a:gd name="connsiteX2" fmla="*/ 1247613 w 1247613"/>
                <a:gd name="connsiteY2" fmla="*/ 1145533 h 1145533"/>
                <a:gd name="connsiteX3" fmla="*/ 844796 w 1247613"/>
                <a:gd name="connsiteY3" fmla="*/ 1089387 h 1145533"/>
                <a:gd name="connsiteX4" fmla="*/ 0 w 1247613"/>
                <a:gd name="connsiteY4" fmla="*/ 0 h 1145533"/>
                <a:gd name="connsiteX0" fmla="*/ 0 w 1251876"/>
                <a:gd name="connsiteY0" fmla="*/ 0 h 1136569"/>
                <a:gd name="connsiteX1" fmla="*/ 204192 w 1251876"/>
                <a:gd name="connsiteY1" fmla="*/ 24129 h 1136569"/>
                <a:gd name="connsiteX2" fmla="*/ 1251876 w 1251876"/>
                <a:gd name="connsiteY2" fmla="*/ 1136569 h 1136569"/>
                <a:gd name="connsiteX3" fmla="*/ 844796 w 1251876"/>
                <a:gd name="connsiteY3" fmla="*/ 1089387 h 1136569"/>
                <a:gd name="connsiteX4" fmla="*/ 0 w 1251876"/>
                <a:gd name="connsiteY4" fmla="*/ 0 h 1136569"/>
                <a:gd name="connsiteX0" fmla="*/ 0 w 1207001"/>
                <a:gd name="connsiteY0" fmla="*/ 0 h 1171767"/>
                <a:gd name="connsiteX1" fmla="*/ 204192 w 1207001"/>
                <a:gd name="connsiteY1" fmla="*/ 24129 h 1171767"/>
                <a:gd name="connsiteX2" fmla="*/ 1207001 w 1207001"/>
                <a:gd name="connsiteY2" fmla="*/ 1171767 h 1171767"/>
                <a:gd name="connsiteX3" fmla="*/ 844796 w 1207001"/>
                <a:gd name="connsiteY3" fmla="*/ 1089387 h 1171767"/>
                <a:gd name="connsiteX4" fmla="*/ 0 w 1207001"/>
                <a:gd name="connsiteY4" fmla="*/ 0 h 1171767"/>
                <a:gd name="connsiteX0" fmla="*/ 0 w 1296971"/>
                <a:gd name="connsiteY0" fmla="*/ 0 h 1247857"/>
                <a:gd name="connsiteX1" fmla="*/ 294162 w 1296971"/>
                <a:gd name="connsiteY1" fmla="*/ 100219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34766 w 1296971"/>
                <a:gd name="connsiteY3" fmla="*/ 1165477 h 1247857"/>
                <a:gd name="connsiteX4" fmla="*/ 0 w 1296971"/>
                <a:gd name="connsiteY4" fmla="*/ 0 h 1247857"/>
                <a:gd name="connsiteX0" fmla="*/ 0 w 1296971"/>
                <a:gd name="connsiteY0" fmla="*/ 0 h 1247857"/>
                <a:gd name="connsiteX1" fmla="*/ 308903 w 1296971"/>
                <a:gd name="connsiteY1" fmla="*/ 86561 h 1247857"/>
                <a:gd name="connsiteX2" fmla="*/ 1296971 w 1296971"/>
                <a:gd name="connsiteY2" fmla="*/ 1247857 h 1247857"/>
                <a:gd name="connsiteX3" fmla="*/ 954458 w 1296971"/>
                <a:gd name="connsiteY3" fmla="*/ 1171681 h 1247857"/>
                <a:gd name="connsiteX4" fmla="*/ 0 w 1296971"/>
                <a:gd name="connsiteY4" fmla="*/ 0 h 1247857"/>
                <a:gd name="connsiteX0" fmla="*/ 0 w 1283277"/>
                <a:gd name="connsiteY0" fmla="*/ 0 h 1246726"/>
                <a:gd name="connsiteX1" fmla="*/ 308903 w 1283277"/>
                <a:gd name="connsiteY1" fmla="*/ 8656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90323"/>
                <a:gd name="connsiteY0" fmla="*/ 0 h 1237009"/>
                <a:gd name="connsiteX1" fmla="*/ 308903 w 1290323"/>
                <a:gd name="connsiteY1" fmla="*/ 8656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5269 w 1290323"/>
                <a:gd name="connsiteY1" fmla="*/ 59088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68795 w 1290323"/>
                <a:gd name="connsiteY1" fmla="*/ 78693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71917 w 1290323"/>
                <a:gd name="connsiteY1" fmla="*/ 106415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90323"/>
                <a:gd name="connsiteY0" fmla="*/ 0 h 1237009"/>
                <a:gd name="connsiteX1" fmla="*/ 384637 w 1290323"/>
                <a:gd name="connsiteY1" fmla="*/ 142251 h 1237009"/>
                <a:gd name="connsiteX2" fmla="*/ 1290323 w 1290323"/>
                <a:gd name="connsiteY2" fmla="*/ 1237009 h 1237009"/>
                <a:gd name="connsiteX3" fmla="*/ 954458 w 1290323"/>
                <a:gd name="connsiteY3" fmla="*/ 1171681 h 1237009"/>
                <a:gd name="connsiteX4" fmla="*/ 0 w 1290323"/>
                <a:gd name="connsiteY4" fmla="*/ 0 h 1237009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  <a:gd name="connsiteX0" fmla="*/ 0 w 1283277"/>
                <a:gd name="connsiteY0" fmla="*/ 0 h 1246726"/>
                <a:gd name="connsiteX1" fmla="*/ 384637 w 1283277"/>
                <a:gd name="connsiteY1" fmla="*/ 142251 h 1246726"/>
                <a:gd name="connsiteX2" fmla="*/ 1283277 w 1283277"/>
                <a:gd name="connsiteY2" fmla="*/ 1246726 h 1246726"/>
                <a:gd name="connsiteX3" fmla="*/ 954458 w 1283277"/>
                <a:gd name="connsiteY3" fmla="*/ 1171681 h 1246726"/>
                <a:gd name="connsiteX4" fmla="*/ 0 w 1283277"/>
                <a:gd name="connsiteY4" fmla="*/ 0 h 124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277" h="1246726">
                  <a:moveTo>
                    <a:pt x="0" y="0"/>
                  </a:moveTo>
                  <a:lnTo>
                    <a:pt x="384637" y="142251"/>
                  </a:lnTo>
                  <a:lnTo>
                    <a:pt x="1283277" y="1246726"/>
                  </a:lnTo>
                  <a:lnTo>
                    <a:pt x="954458" y="117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6FD83E-DD8E-46D4-8E5F-3B92B910CC6B}"/>
                </a:ext>
              </a:extLst>
            </p:cNvPr>
            <p:cNvSpPr/>
            <p:nvPr/>
          </p:nvSpPr>
          <p:spPr>
            <a:xfrm>
              <a:off x="10488394" y="40295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CB93CA1-B642-4C0D-ADAC-A7D0BFCEE96D}"/>
                </a:ext>
              </a:extLst>
            </p:cNvPr>
            <p:cNvSpPr/>
            <p:nvPr/>
          </p:nvSpPr>
          <p:spPr>
            <a:xfrm>
              <a:off x="9574292" y="3849809"/>
              <a:ext cx="164998" cy="127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FFCE4B5-6A38-4388-BB1C-8D06C0D8BEB2}"/>
              </a:ext>
            </a:extLst>
          </p:cNvPr>
          <p:cNvGrpSpPr/>
          <p:nvPr/>
        </p:nvGrpSpPr>
        <p:grpSpPr>
          <a:xfrm>
            <a:off x="3836438" y="2733603"/>
            <a:ext cx="2211507" cy="3473772"/>
            <a:chOff x="6395319" y="3276957"/>
            <a:chExt cx="1534625" cy="2410544"/>
          </a:xfrm>
        </p:grpSpPr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C71C260-2460-4C6F-A890-B27636902CD0}"/>
                </a:ext>
              </a:extLst>
            </p:cNvPr>
            <p:cNvGrpSpPr/>
            <p:nvPr/>
          </p:nvGrpSpPr>
          <p:grpSpPr>
            <a:xfrm flipH="1">
              <a:off x="6395319" y="3287542"/>
              <a:ext cx="1534625" cy="2399959"/>
              <a:chOff x="3631166" y="4906673"/>
              <a:chExt cx="2536874" cy="3967350"/>
            </a:xfrm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7630D16-0F99-4DC1-A310-CD7280F07E6F}"/>
                  </a:ext>
                </a:extLst>
              </p:cNvPr>
              <p:cNvSpPr/>
              <p:nvPr/>
            </p:nvSpPr>
            <p:spPr>
              <a:xfrm rot="1304321">
                <a:off x="3906629" y="6563028"/>
                <a:ext cx="649909" cy="923977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  <a:lnTo>
                      <a:pt x="648793" y="92392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8B7576CC-FFF9-460B-9F73-E68430C4DB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9238" y="7354452"/>
                <a:ext cx="0" cy="1435027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1D39EDFB-D13D-43EB-8063-E772FEDA74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3124" y="7354452"/>
                <a:ext cx="36907" cy="1304900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A980D52F-405B-4993-B108-D2A6DE82F1CC}"/>
                  </a:ext>
                </a:extLst>
              </p:cNvPr>
              <p:cNvSpPr/>
              <p:nvPr/>
            </p:nvSpPr>
            <p:spPr>
              <a:xfrm>
                <a:off x="3631166" y="4906673"/>
                <a:ext cx="2536874" cy="2447778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Rectangle: Top Corners Rounded 325">
                <a:extLst>
                  <a:ext uri="{FF2B5EF4-FFF2-40B4-BE49-F238E27FC236}">
                    <a16:creationId xmlns:a16="http://schemas.microsoft.com/office/drawing/2014/main" id="{944022FC-00CD-4749-8141-F4747D7E8DEE}"/>
                  </a:ext>
                </a:extLst>
              </p:cNvPr>
              <p:cNvSpPr/>
              <p:nvPr/>
            </p:nvSpPr>
            <p:spPr>
              <a:xfrm>
                <a:off x="5000464" y="8498070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Rectangle: Top Corners Rounded 326">
                <a:extLst>
                  <a:ext uri="{FF2B5EF4-FFF2-40B4-BE49-F238E27FC236}">
                    <a16:creationId xmlns:a16="http://schemas.microsoft.com/office/drawing/2014/main" id="{F1BF0063-0BCA-4AF2-BE6B-4361FE1F4157}"/>
                  </a:ext>
                </a:extLst>
              </p:cNvPr>
              <p:cNvSpPr/>
              <p:nvPr/>
            </p:nvSpPr>
            <p:spPr>
              <a:xfrm>
                <a:off x="4406469" y="8673713"/>
                <a:ext cx="669495" cy="2003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EBB7904-36CD-43DE-91C3-12922AEA21A3}"/>
                  </a:ext>
                </a:extLst>
              </p:cNvPr>
              <p:cNvSpPr/>
              <p:nvPr/>
            </p:nvSpPr>
            <p:spPr>
              <a:xfrm flipH="1">
                <a:off x="5289505" y="6890302"/>
                <a:ext cx="620241" cy="485827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0 w 620241"/>
                  <a:gd name="connsiteY0" fmla="*/ 0 h 485827"/>
                  <a:gd name="connsiteX1" fmla="*/ 533400 w 620241"/>
                  <a:gd name="connsiteY1" fmla="*/ 409575 h 485827"/>
                  <a:gd name="connsiteX2" fmla="*/ 619125 w 620241"/>
                  <a:gd name="connsiteY2" fmla="*/ 485775 h 485827"/>
                  <a:gd name="connsiteX3" fmla="*/ 619125 w 620241"/>
                  <a:gd name="connsiteY3" fmla="*/ 485775 h 48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241" h="485827">
                    <a:moveTo>
                      <a:pt x="0" y="0"/>
                    </a:moveTo>
                    <a:cubicBezTo>
                      <a:pt x="74612" y="141288"/>
                      <a:pt x="430213" y="328613"/>
                      <a:pt x="533400" y="409575"/>
                    </a:cubicBezTo>
                    <a:cubicBezTo>
                      <a:pt x="636587" y="490537"/>
                      <a:pt x="619125" y="485775"/>
                      <a:pt x="619125" y="485775"/>
                    </a:cubicBezTo>
                    <a:lnTo>
                      <a:pt x="619125" y="485775"/>
                    </a:ln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C1A666FA-DCA1-4CDD-998F-1B1D9E777224}"/>
                </a:ext>
              </a:extLst>
            </p:cNvPr>
            <p:cNvSpPr/>
            <p:nvPr/>
          </p:nvSpPr>
          <p:spPr>
            <a:xfrm>
              <a:off x="6566946" y="3276957"/>
              <a:ext cx="1232186" cy="347260"/>
            </a:xfrm>
            <a:custGeom>
              <a:avLst/>
              <a:gdLst>
                <a:gd name="connsiteX0" fmla="*/ 584194 w 1232186"/>
                <a:gd name="connsiteY0" fmla="*/ 0 h 347260"/>
                <a:gd name="connsiteX1" fmla="*/ 1220462 w 1232186"/>
                <a:gd name="connsiteY1" fmla="*/ 326419 h 347260"/>
                <a:gd name="connsiteX2" fmla="*/ 1232186 w 1232186"/>
                <a:gd name="connsiteY2" fmla="*/ 347260 h 347260"/>
                <a:gd name="connsiteX3" fmla="*/ 0 w 1232186"/>
                <a:gd name="connsiteY3" fmla="*/ 347260 h 347260"/>
                <a:gd name="connsiteX4" fmla="*/ 0 w 1232186"/>
                <a:gd name="connsiteY4" fmla="*/ 265522 h 347260"/>
                <a:gd name="connsiteX5" fmla="*/ 41622 w 1232186"/>
                <a:gd name="connsiteY5" fmla="*/ 216848 h 347260"/>
                <a:gd name="connsiteX6" fmla="*/ 584194 w 1232186"/>
                <a:gd name="connsiteY6" fmla="*/ 0 h 34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186" h="347260">
                  <a:moveTo>
                    <a:pt x="584194" y="0"/>
                  </a:moveTo>
                  <a:cubicBezTo>
                    <a:pt x="849053" y="0"/>
                    <a:pt x="1082570" y="129481"/>
                    <a:pt x="1220462" y="326419"/>
                  </a:cubicBezTo>
                  <a:lnTo>
                    <a:pt x="1232186" y="347260"/>
                  </a:lnTo>
                  <a:lnTo>
                    <a:pt x="0" y="347260"/>
                  </a:lnTo>
                  <a:lnTo>
                    <a:pt x="0" y="265522"/>
                  </a:lnTo>
                  <a:lnTo>
                    <a:pt x="41622" y="216848"/>
                  </a:lnTo>
                  <a:cubicBezTo>
                    <a:pt x="180478" y="82868"/>
                    <a:pt x="372307" y="0"/>
                    <a:pt x="584194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86F3D49-9EA8-4E9F-8757-C7222F6DB5A7}"/>
                </a:ext>
              </a:extLst>
            </p:cNvPr>
            <p:cNvSpPr/>
            <p:nvPr/>
          </p:nvSpPr>
          <p:spPr>
            <a:xfrm rot="21346442">
              <a:off x="7696536" y="3595059"/>
              <a:ext cx="205192" cy="305266"/>
            </a:xfrm>
            <a:custGeom>
              <a:avLst/>
              <a:gdLst>
                <a:gd name="connsiteX0" fmla="*/ 0 w 205192"/>
                <a:gd name="connsiteY0" fmla="*/ 0 h 305266"/>
                <a:gd name="connsiteX1" fmla="*/ 95531 w 205192"/>
                <a:gd name="connsiteY1" fmla="*/ 0 h 305266"/>
                <a:gd name="connsiteX2" fmla="*/ 149297 w 205192"/>
                <a:gd name="connsiteY2" fmla="*/ 95577 h 305266"/>
                <a:gd name="connsiteX3" fmla="*/ 194007 w 205192"/>
                <a:gd name="connsiteY3" fmla="*/ 234551 h 305266"/>
                <a:gd name="connsiteX4" fmla="*/ 205192 w 205192"/>
                <a:gd name="connsiteY4" fmla="*/ 305266 h 305266"/>
                <a:gd name="connsiteX5" fmla="*/ 0 w 205192"/>
                <a:gd name="connsiteY5" fmla="*/ 305266 h 305266"/>
                <a:gd name="connsiteX6" fmla="*/ 0 w 205192"/>
                <a:gd name="connsiteY6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92" h="305266">
                  <a:moveTo>
                    <a:pt x="0" y="0"/>
                  </a:moveTo>
                  <a:lnTo>
                    <a:pt x="95531" y="0"/>
                  </a:lnTo>
                  <a:lnTo>
                    <a:pt x="149297" y="95577"/>
                  </a:lnTo>
                  <a:cubicBezTo>
                    <a:pt x="168711" y="139865"/>
                    <a:pt x="183786" y="186355"/>
                    <a:pt x="194007" y="234551"/>
                  </a:cubicBezTo>
                  <a:lnTo>
                    <a:pt x="205192" y="305266"/>
                  </a:lnTo>
                  <a:lnTo>
                    <a:pt x="0" y="305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4C80E3B-DAF1-4C28-9EA4-E9EB5181DF41}"/>
                </a:ext>
              </a:extLst>
            </p:cNvPr>
            <p:cNvSpPr/>
            <p:nvPr/>
          </p:nvSpPr>
          <p:spPr>
            <a:xfrm rot="1390805" flipH="1">
              <a:off x="6504565" y="3499393"/>
              <a:ext cx="114064" cy="305266"/>
            </a:xfrm>
            <a:custGeom>
              <a:avLst/>
              <a:gdLst>
                <a:gd name="connsiteX0" fmla="*/ 0 w 114064"/>
                <a:gd name="connsiteY0" fmla="*/ 0 h 305266"/>
                <a:gd name="connsiteX1" fmla="*/ 55131 w 114064"/>
                <a:gd name="connsiteY1" fmla="*/ 0 h 305266"/>
                <a:gd name="connsiteX2" fmla="*/ 89680 w 114064"/>
                <a:gd name="connsiteY2" fmla="*/ 61418 h 305266"/>
                <a:gd name="connsiteX3" fmla="*/ 114064 w 114064"/>
                <a:gd name="connsiteY3" fmla="*/ 137214 h 305266"/>
                <a:gd name="connsiteX4" fmla="*/ 114064 w 114064"/>
                <a:gd name="connsiteY4" fmla="*/ 305266 h 305266"/>
                <a:gd name="connsiteX5" fmla="*/ 109661 w 114064"/>
                <a:gd name="connsiteY5" fmla="*/ 305266 h 305266"/>
                <a:gd name="connsiteX6" fmla="*/ 98475 w 114064"/>
                <a:gd name="connsiteY6" fmla="*/ 234551 h 305266"/>
                <a:gd name="connsiteX7" fmla="*/ 53765 w 114064"/>
                <a:gd name="connsiteY7" fmla="*/ 95577 h 305266"/>
                <a:gd name="connsiteX8" fmla="*/ 0 w 114064"/>
                <a:gd name="connsiteY8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064" h="305266">
                  <a:moveTo>
                    <a:pt x="0" y="0"/>
                  </a:moveTo>
                  <a:lnTo>
                    <a:pt x="55131" y="0"/>
                  </a:lnTo>
                  <a:lnTo>
                    <a:pt x="89680" y="61418"/>
                  </a:lnTo>
                  <a:lnTo>
                    <a:pt x="114064" y="137214"/>
                  </a:lnTo>
                  <a:lnTo>
                    <a:pt x="114064" y="305266"/>
                  </a:lnTo>
                  <a:lnTo>
                    <a:pt x="109661" y="305266"/>
                  </a:lnTo>
                  <a:lnTo>
                    <a:pt x="98475" y="234551"/>
                  </a:lnTo>
                  <a:cubicBezTo>
                    <a:pt x="88255" y="186355"/>
                    <a:pt x="73180" y="139865"/>
                    <a:pt x="53765" y="955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2C86EC-5CBF-4109-A988-94F133716403}"/>
              </a:ext>
            </a:extLst>
          </p:cNvPr>
          <p:cNvGrpSpPr/>
          <p:nvPr/>
        </p:nvGrpSpPr>
        <p:grpSpPr>
          <a:xfrm>
            <a:off x="7415804" y="3305281"/>
            <a:ext cx="1411498" cy="2610586"/>
            <a:chOff x="9392988" y="3680535"/>
            <a:chExt cx="1072737" cy="1984043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88099E-958A-4C27-9B0F-0118B8551794}"/>
                </a:ext>
              </a:extLst>
            </p:cNvPr>
            <p:cNvSpPr/>
            <p:nvPr/>
          </p:nvSpPr>
          <p:spPr>
            <a:xfrm flipH="1">
              <a:off x="9926267" y="4607775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C24A57F-FA4E-4F55-841C-289D8B8CBA65}"/>
                </a:ext>
              </a:extLst>
            </p:cNvPr>
            <p:cNvSpPr/>
            <p:nvPr/>
          </p:nvSpPr>
          <p:spPr>
            <a:xfrm flipH="1">
              <a:off x="9974251" y="4318557"/>
              <a:ext cx="76849" cy="9740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13728F35-9E25-4816-AE32-09FCB7C0C5B0}"/>
                </a:ext>
              </a:extLst>
            </p:cNvPr>
            <p:cNvSpPr/>
            <p:nvPr/>
          </p:nvSpPr>
          <p:spPr>
            <a:xfrm flipH="1">
              <a:off x="9392988" y="4476320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054C0DCC-B707-4327-B2D1-51018CE421E5}"/>
                </a:ext>
              </a:extLst>
            </p:cNvPr>
            <p:cNvSpPr/>
            <p:nvPr/>
          </p:nvSpPr>
          <p:spPr>
            <a:xfrm flipH="1">
              <a:off x="10388876" y="4431567"/>
              <a:ext cx="76849" cy="10568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945B69-1F6B-4738-9A70-2253115A2DB9}"/>
                </a:ext>
              </a:extLst>
            </p:cNvPr>
            <p:cNvSpPr/>
            <p:nvPr/>
          </p:nvSpPr>
          <p:spPr>
            <a:xfrm>
              <a:off x="9396719" y="4291823"/>
              <a:ext cx="1063524" cy="337816"/>
            </a:xfrm>
            <a:custGeom>
              <a:avLst/>
              <a:gdLst>
                <a:gd name="connsiteX0" fmla="*/ 0 w 622993"/>
                <a:gd name="connsiteY0" fmla="*/ 0 h 296541"/>
                <a:gd name="connsiteX1" fmla="*/ 622993 w 622993"/>
                <a:gd name="connsiteY1" fmla="*/ 0 h 296541"/>
                <a:gd name="connsiteX2" fmla="*/ 622993 w 622993"/>
                <a:gd name="connsiteY2" fmla="*/ 296541 h 296541"/>
                <a:gd name="connsiteX3" fmla="*/ 0 w 622993"/>
                <a:gd name="connsiteY3" fmla="*/ 296541 h 296541"/>
                <a:gd name="connsiteX4" fmla="*/ 0 w 622993"/>
                <a:gd name="connsiteY4" fmla="*/ 0 h 296541"/>
                <a:gd name="connsiteX0" fmla="*/ 485775 w 1108768"/>
                <a:gd name="connsiteY0" fmla="*/ 0 h 296541"/>
                <a:gd name="connsiteX1" fmla="*/ 1108768 w 1108768"/>
                <a:gd name="connsiteY1" fmla="*/ 0 h 296541"/>
                <a:gd name="connsiteX2" fmla="*/ 1108768 w 1108768"/>
                <a:gd name="connsiteY2" fmla="*/ 296541 h 296541"/>
                <a:gd name="connsiteX3" fmla="*/ 0 w 1108768"/>
                <a:gd name="connsiteY3" fmla="*/ 131441 h 296541"/>
                <a:gd name="connsiteX4" fmla="*/ 485775 w 1108768"/>
                <a:gd name="connsiteY4" fmla="*/ 0 h 296541"/>
                <a:gd name="connsiteX0" fmla="*/ 485775 w 1108768"/>
                <a:gd name="connsiteY0" fmla="*/ 0 h 318766"/>
                <a:gd name="connsiteX1" fmla="*/ 1108768 w 1108768"/>
                <a:gd name="connsiteY1" fmla="*/ 0 h 318766"/>
                <a:gd name="connsiteX2" fmla="*/ 537268 w 1108768"/>
                <a:gd name="connsiteY2" fmla="*/ 318766 h 318766"/>
                <a:gd name="connsiteX3" fmla="*/ 0 w 1108768"/>
                <a:gd name="connsiteY3" fmla="*/ 131441 h 318766"/>
                <a:gd name="connsiteX4" fmla="*/ 485775 w 1108768"/>
                <a:gd name="connsiteY4" fmla="*/ 0 h 318766"/>
                <a:gd name="connsiteX0" fmla="*/ 485775 w 1156393"/>
                <a:gd name="connsiteY0" fmla="*/ 0 h 318766"/>
                <a:gd name="connsiteX1" fmla="*/ 1156393 w 1156393"/>
                <a:gd name="connsiteY1" fmla="*/ 212725 h 318766"/>
                <a:gd name="connsiteX2" fmla="*/ 537268 w 1156393"/>
                <a:gd name="connsiteY2" fmla="*/ 318766 h 318766"/>
                <a:gd name="connsiteX3" fmla="*/ 0 w 1156393"/>
                <a:gd name="connsiteY3" fmla="*/ 131441 h 318766"/>
                <a:gd name="connsiteX4" fmla="*/ 485775 w 1156393"/>
                <a:gd name="connsiteY4" fmla="*/ 0 h 318766"/>
                <a:gd name="connsiteX0" fmla="*/ 62230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622300 w 1156393"/>
                <a:gd name="connsiteY4" fmla="*/ 0 h 290191"/>
                <a:gd name="connsiteX0" fmla="*/ 501650 w 1156393"/>
                <a:gd name="connsiteY0" fmla="*/ 0 h 290191"/>
                <a:gd name="connsiteX1" fmla="*/ 1156393 w 1156393"/>
                <a:gd name="connsiteY1" fmla="*/ 184150 h 290191"/>
                <a:gd name="connsiteX2" fmla="*/ 537268 w 1156393"/>
                <a:gd name="connsiteY2" fmla="*/ 290191 h 290191"/>
                <a:gd name="connsiteX3" fmla="*/ 0 w 1156393"/>
                <a:gd name="connsiteY3" fmla="*/ 102866 h 290191"/>
                <a:gd name="connsiteX4" fmla="*/ 501650 w 1156393"/>
                <a:gd name="connsiteY4" fmla="*/ 0 h 290191"/>
                <a:gd name="connsiteX0" fmla="*/ 606425 w 1156393"/>
                <a:gd name="connsiteY0" fmla="*/ 0 h 312416"/>
                <a:gd name="connsiteX1" fmla="*/ 1156393 w 1156393"/>
                <a:gd name="connsiteY1" fmla="*/ 206375 h 312416"/>
                <a:gd name="connsiteX2" fmla="*/ 537268 w 1156393"/>
                <a:gd name="connsiteY2" fmla="*/ 312416 h 312416"/>
                <a:gd name="connsiteX3" fmla="*/ 0 w 1156393"/>
                <a:gd name="connsiteY3" fmla="*/ 125091 h 312416"/>
                <a:gd name="connsiteX4" fmla="*/ 606425 w 1156393"/>
                <a:gd name="connsiteY4" fmla="*/ 0 h 312416"/>
                <a:gd name="connsiteX0" fmla="*/ 587375 w 1156393"/>
                <a:gd name="connsiteY0" fmla="*/ 0 h 321941"/>
                <a:gd name="connsiteX1" fmla="*/ 1156393 w 1156393"/>
                <a:gd name="connsiteY1" fmla="*/ 215900 h 321941"/>
                <a:gd name="connsiteX2" fmla="*/ 537268 w 1156393"/>
                <a:gd name="connsiteY2" fmla="*/ 321941 h 321941"/>
                <a:gd name="connsiteX3" fmla="*/ 0 w 1156393"/>
                <a:gd name="connsiteY3" fmla="*/ 134616 h 321941"/>
                <a:gd name="connsiteX4" fmla="*/ 587375 w 1156393"/>
                <a:gd name="connsiteY4" fmla="*/ 0 h 321941"/>
                <a:gd name="connsiteX0" fmla="*/ 587375 w 1156393"/>
                <a:gd name="connsiteY0" fmla="*/ 0 h 337816"/>
                <a:gd name="connsiteX1" fmla="*/ 1156393 w 1156393"/>
                <a:gd name="connsiteY1" fmla="*/ 215900 h 337816"/>
                <a:gd name="connsiteX2" fmla="*/ 546793 w 1156393"/>
                <a:gd name="connsiteY2" fmla="*/ 337816 h 337816"/>
                <a:gd name="connsiteX3" fmla="*/ 0 w 1156393"/>
                <a:gd name="connsiteY3" fmla="*/ 134616 h 337816"/>
                <a:gd name="connsiteX4" fmla="*/ 587375 w 11563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587375 w 1042093"/>
                <a:gd name="connsiteY0" fmla="*/ 0 h 337816"/>
                <a:gd name="connsiteX1" fmla="*/ 1042093 w 1042093"/>
                <a:gd name="connsiteY1" fmla="*/ 139700 h 337816"/>
                <a:gd name="connsiteX2" fmla="*/ 546793 w 1042093"/>
                <a:gd name="connsiteY2" fmla="*/ 337816 h 337816"/>
                <a:gd name="connsiteX3" fmla="*/ 0 w 1042093"/>
                <a:gd name="connsiteY3" fmla="*/ 134616 h 337816"/>
                <a:gd name="connsiteX4" fmla="*/ 587375 w 1042093"/>
                <a:gd name="connsiteY4" fmla="*/ 0 h 337816"/>
                <a:gd name="connsiteX0" fmla="*/ 608806 w 1063524"/>
                <a:gd name="connsiteY0" fmla="*/ 0 h 337816"/>
                <a:gd name="connsiteX1" fmla="*/ 1063524 w 1063524"/>
                <a:gd name="connsiteY1" fmla="*/ 139700 h 337816"/>
                <a:gd name="connsiteX2" fmla="*/ 568224 w 1063524"/>
                <a:gd name="connsiteY2" fmla="*/ 337816 h 337816"/>
                <a:gd name="connsiteX3" fmla="*/ 0 w 1063524"/>
                <a:gd name="connsiteY3" fmla="*/ 191766 h 337816"/>
                <a:gd name="connsiteX4" fmla="*/ 608806 w 1063524"/>
                <a:gd name="connsiteY4" fmla="*/ 0 h 33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24" h="337816">
                  <a:moveTo>
                    <a:pt x="608806" y="0"/>
                  </a:moveTo>
                  <a:cubicBezTo>
                    <a:pt x="760379" y="46567"/>
                    <a:pt x="988151" y="83608"/>
                    <a:pt x="1063524" y="139700"/>
                  </a:cubicBezTo>
                  <a:lnTo>
                    <a:pt x="568224" y="337816"/>
                  </a:lnTo>
                  <a:lnTo>
                    <a:pt x="0" y="191766"/>
                  </a:lnTo>
                  <a:lnTo>
                    <a:pt x="608806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B83359-2FFC-47DE-8C13-4B1759304BDD}"/>
                </a:ext>
              </a:extLst>
            </p:cNvPr>
            <p:cNvSpPr/>
            <p:nvPr/>
          </p:nvSpPr>
          <p:spPr>
            <a:xfrm>
              <a:off x="9393964" y="3680535"/>
              <a:ext cx="602778" cy="958967"/>
            </a:xfrm>
            <a:custGeom>
              <a:avLst/>
              <a:gdLst>
                <a:gd name="connsiteX0" fmla="*/ 0 w 237653"/>
                <a:gd name="connsiteY0" fmla="*/ 0 h 743067"/>
                <a:gd name="connsiteX1" fmla="*/ 237653 w 237653"/>
                <a:gd name="connsiteY1" fmla="*/ 0 h 743067"/>
                <a:gd name="connsiteX2" fmla="*/ 237653 w 237653"/>
                <a:gd name="connsiteY2" fmla="*/ 743067 h 743067"/>
                <a:gd name="connsiteX3" fmla="*/ 0 w 237653"/>
                <a:gd name="connsiteY3" fmla="*/ 743067 h 743067"/>
                <a:gd name="connsiteX4" fmla="*/ 0 w 237653"/>
                <a:gd name="connsiteY4" fmla="*/ 0 h 743067"/>
                <a:gd name="connsiteX0" fmla="*/ 0 w 561503"/>
                <a:gd name="connsiteY0" fmla="*/ 0 h 958967"/>
                <a:gd name="connsiteX1" fmla="*/ 237653 w 561503"/>
                <a:gd name="connsiteY1" fmla="*/ 0 h 958967"/>
                <a:gd name="connsiteX2" fmla="*/ 561503 w 561503"/>
                <a:gd name="connsiteY2" fmla="*/ 958967 h 958967"/>
                <a:gd name="connsiteX3" fmla="*/ 0 w 561503"/>
                <a:gd name="connsiteY3" fmla="*/ 743067 h 958967"/>
                <a:gd name="connsiteX4" fmla="*/ 0 w 561503"/>
                <a:gd name="connsiteY4" fmla="*/ 0 h 958967"/>
                <a:gd name="connsiteX0" fmla="*/ 0 w 583728"/>
                <a:gd name="connsiteY0" fmla="*/ 0 h 958967"/>
                <a:gd name="connsiteX1" fmla="*/ 583728 w 583728"/>
                <a:gd name="connsiteY1" fmla="*/ 50800 h 958967"/>
                <a:gd name="connsiteX2" fmla="*/ 561503 w 583728"/>
                <a:gd name="connsiteY2" fmla="*/ 958967 h 958967"/>
                <a:gd name="connsiteX3" fmla="*/ 0 w 583728"/>
                <a:gd name="connsiteY3" fmla="*/ 743067 h 958967"/>
                <a:gd name="connsiteX4" fmla="*/ 0 w 583728"/>
                <a:gd name="connsiteY4" fmla="*/ 0 h 958967"/>
                <a:gd name="connsiteX0" fmla="*/ 0 w 593253"/>
                <a:gd name="connsiteY0" fmla="*/ 0 h 958967"/>
                <a:gd name="connsiteX1" fmla="*/ 593253 w 593253"/>
                <a:gd name="connsiteY1" fmla="*/ 34925 h 958967"/>
                <a:gd name="connsiteX2" fmla="*/ 561503 w 593253"/>
                <a:gd name="connsiteY2" fmla="*/ 958967 h 958967"/>
                <a:gd name="connsiteX3" fmla="*/ 0 w 593253"/>
                <a:gd name="connsiteY3" fmla="*/ 743067 h 958967"/>
                <a:gd name="connsiteX4" fmla="*/ 0 w 593253"/>
                <a:gd name="connsiteY4" fmla="*/ 0 h 958967"/>
                <a:gd name="connsiteX0" fmla="*/ 9525 w 602778"/>
                <a:gd name="connsiteY0" fmla="*/ 0 h 958967"/>
                <a:gd name="connsiteX1" fmla="*/ 602778 w 602778"/>
                <a:gd name="connsiteY1" fmla="*/ 34925 h 958967"/>
                <a:gd name="connsiteX2" fmla="*/ 571028 w 602778"/>
                <a:gd name="connsiteY2" fmla="*/ 958967 h 958967"/>
                <a:gd name="connsiteX3" fmla="*/ 0 w 602778"/>
                <a:gd name="connsiteY3" fmla="*/ 809742 h 958967"/>
                <a:gd name="connsiteX4" fmla="*/ 9525 w 602778"/>
                <a:gd name="connsiteY4" fmla="*/ 0 h 95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778" h="958967">
                  <a:moveTo>
                    <a:pt x="9525" y="0"/>
                  </a:moveTo>
                  <a:lnTo>
                    <a:pt x="602778" y="34925"/>
                  </a:lnTo>
                  <a:lnTo>
                    <a:pt x="571028" y="958967"/>
                  </a:lnTo>
                  <a:lnTo>
                    <a:pt x="0" y="809742"/>
                  </a:lnTo>
                  <a:lnTo>
                    <a:pt x="9525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65929E-56F7-4F3A-ACA4-7A14063757D8}"/>
                </a:ext>
              </a:extLst>
            </p:cNvPr>
            <p:cNvSpPr/>
            <p:nvPr/>
          </p:nvSpPr>
          <p:spPr>
            <a:xfrm>
              <a:off x="9396855" y="4493478"/>
              <a:ext cx="529668" cy="264095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668" h="264095">
                  <a:moveTo>
                    <a:pt x="0" y="0"/>
                  </a:moveTo>
                  <a:lnTo>
                    <a:pt x="529668" y="146050"/>
                  </a:lnTo>
                  <a:lnTo>
                    <a:pt x="529668" y="264095"/>
                  </a:lnTo>
                  <a:lnTo>
                    <a:pt x="0" y="111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">
              <a:extLst>
                <a:ext uri="{FF2B5EF4-FFF2-40B4-BE49-F238E27FC236}">
                  <a16:creationId xmlns:a16="http://schemas.microsoft.com/office/drawing/2014/main" id="{01B034C8-FEA3-4C96-A7F3-45146F1D9D8D}"/>
                </a:ext>
              </a:extLst>
            </p:cNvPr>
            <p:cNvSpPr/>
            <p:nvPr/>
          </p:nvSpPr>
          <p:spPr>
            <a:xfrm>
              <a:off x="9987318" y="4423262"/>
              <a:ext cx="462993" cy="307752"/>
            </a:xfrm>
            <a:custGeom>
              <a:avLst/>
              <a:gdLst>
                <a:gd name="connsiteX0" fmla="*/ 0 w 447118"/>
                <a:gd name="connsiteY0" fmla="*/ 0 h 238695"/>
                <a:gd name="connsiteX1" fmla="*/ 447118 w 447118"/>
                <a:gd name="connsiteY1" fmla="*/ 0 h 238695"/>
                <a:gd name="connsiteX2" fmla="*/ 447118 w 447118"/>
                <a:gd name="connsiteY2" fmla="*/ 238695 h 238695"/>
                <a:gd name="connsiteX3" fmla="*/ 0 w 447118"/>
                <a:gd name="connsiteY3" fmla="*/ 238695 h 238695"/>
                <a:gd name="connsiteX4" fmla="*/ 0 w 447118"/>
                <a:gd name="connsiteY4" fmla="*/ 0 h 238695"/>
                <a:gd name="connsiteX0" fmla="*/ 0 w 529668"/>
                <a:gd name="connsiteY0" fmla="*/ 0 h 238695"/>
                <a:gd name="connsiteX1" fmla="*/ 529668 w 529668"/>
                <a:gd name="connsiteY1" fmla="*/ 120650 h 238695"/>
                <a:gd name="connsiteX2" fmla="*/ 447118 w 529668"/>
                <a:gd name="connsiteY2" fmla="*/ 238695 h 238695"/>
                <a:gd name="connsiteX3" fmla="*/ 0 w 529668"/>
                <a:gd name="connsiteY3" fmla="*/ 238695 h 238695"/>
                <a:gd name="connsiteX4" fmla="*/ 0 w 529668"/>
                <a:gd name="connsiteY4" fmla="*/ 0 h 2386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0 w 529668"/>
                <a:gd name="connsiteY3" fmla="*/ 2640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4711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12700 w 529668"/>
                <a:gd name="connsiteY3" fmla="*/ 1624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4788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0426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4979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1061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30745 h 264095"/>
                <a:gd name="connsiteX4" fmla="*/ 0 w 529668"/>
                <a:gd name="connsiteY4" fmla="*/ 0 h 264095"/>
                <a:gd name="connsiteX0" fmla="*/ 0 w 529668"/>
                <a:gd name="connsiteY0" fmla="*/ 0 h 264095"/>
                <a:gd name="connsiteX1" fmla="*/ 529668 w 529668"/>
                <a:gd name="connsiteY1" fmla="*/ 146050 h 264095"/>
                <a:gd name="connsiteX2" fmla="*/ 529668 w 529668"/>
                <a:gd name="connsiteY2" fmla="*/ 264095 h 264095"/>
                <a:gd name="connsiteX3" fmla="*/ 0 w 529668"/>
                <a:gd name="connsiteY3" fmla="*/ 111695 h 264095"/>
                <a:gd name="connsiteX4" fmla="*/ 0 w 529668"/>
                <a:gd name="connsiteY4" fmla="*/ 0 h 264095"/>
                <a:gd name="connsiteX0" fmla="*/ 0 w 529668"/>
                <a:gd name="connsiteY0" fmla="*/ 203200 h 467295"/>
                <a:gd name="connsiteX1" fmla="*/ 472518 w 529668"/>
                <a:gd name="connsiteY1" fmla="*/ 0 h 467295"/>
                <a:gd name="connsiteX2" fmla="*/ 529668 w 529668"/>
                <a:gd name="connsiteY2" fmla="*/ 467295 h 467295"/>
                <a:gd name="connsiteX3" fmla="*/ 0 w 529668"/>
                <a:gd name="connsiteY3" fmla="*/ 314895 h 467295"/>
                <a:gd name="connsiteX4" fmla="*/ 0 w 529668"/>
                <a:gd name="connsiteY4" fmla="*/ 203200 h 467295"/>
                <a:gd name="connsiteX0" fmla="*/ 0 w 491568"/>
                <a:gd name="connsiteY0" fmla="*/ 203200 h 314895"/>
                <a:gd name="connsiteX1" fmla="*/ 472518 w 491568"/>
                <a:gd name="connsiteY1" fmla="*/ 0 h 314895"/>
                <a:gd name="connsiteX2" fmla="*/ 491568 w 491568"/>
                <a:gd name="connsiteY2" fmla="*/ 105345 h 314895"/>
                <a:gd name="connsiteX3" fmla="*/ 0 w 491568"/>
                <a:gd name="connsiteY3" fmla="*/ 314895 h 314895"/>
                <a:gd name="connsiteX4" fmla="*/ 0 w 491568"/>
                <a:gd name="connsiteY4" fmla="*/ 203200 h 314895"/>
                <a:gd name="connsiteX0" fmla="*/ 0 w 491568"/>
                <a:gd name="connsiteY0" fmla="*/ 196057 h 307752"/>
                <a:gd name="connsiteX1" fmla="*/ 460612 w 491568"/>
                <a:gd name="connsiteY1" fmla="*/ 0 h 307752"/>
                <a:gd name="connsiteX2" fmla="*/ 491568 w 491568"/>
                <a:gd name="connsiteY2" fmla="*/ 98202 h 307752"/>
                <a:gd name="connsiteX3" fmla="*/ 0 w 491568"/>
                <a:gd name="connsiteY3" fmla="*/ 307752 h 307752"/>
                <a:gd name="connsiteX4" fmla="*/ 0 w 491568"/>
                <a:gd name="connsiteY4" fmla="*/ 196057 h 307752"/>
                <a:gd name="connsiteX0" fmla="*/ 0 w 462993"/>
                <a:gd name="connsiteY0" fmla="*/ 196057 h 307752"/>
                <a:gd name="connsiteX1" fmla="*/ 460612 w 462993"/>
                <a:gd name="connsiteY1" fmla="*/ 0 h 307752"/>
                <a:gd name="connsiteX2" fmla="*/ 462993 w 462993"/>
                <a:gd name="connsiteY2" fmla="*/ 100583 h 307752"/>
                <a:gd name="connsiteX3" fmla="*/ 0 w 462993"/>
                <a:gd name="connsiteY3" fmla="*/ 307752 h 307752"/>
                <a:gd name="connsiteX4" fmla="*/ 0 w 462993"/>
                <a:gd name="connsiteY4" fmla="*/ 196057 h 3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993" h="307752">
                  <a:moveTo>
                    <a:pt x="0" y="196057"/>
                  </a:moveTo>
                  <a:lnTo>
                    <a:pt x="460612" y="0"/>
                  </a:lnTo>
                  <a:cubicBezTo>
                    <a:pt x="461406" y="33528"/>
                    <a:pt x="462199" y="67055"/>
                    <a:pt x="462993" y="100583"/>
                  </a:cubicBezTo>
                  <a:lnTo>
                    <a:pt x="0" y="307752"/>
                  </a:lnTo>
                  <a:lnTo>
                    <a:pt x="0" y="19605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2750DAC-D171-4B1E-8C4A-AE53C2068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3255" y="3706566"/>
              <a:ext cx="40528" cy="974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73621798-42EC-4D4D-8F49-40F8204D5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0721" y="3696128"/>
              <a:ext cx="30410" cy="941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E93CF7D4-34D2-4EEE-9029-17AC1B092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0693" y="3696128"/>
              <a:ext cx="9160" cy="8876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7" name="Oval 336">
            <a:extLst>
              <a:ext uri="{FF2B5EF4-FFF2-40B4-BE49-F238E27FC236}">
                <a16:creationId xmlns:a16="http://schemas.microsoft.com/office/drawing/2014/main" id="{B08426E2-B192-4294-A126-3D8F4F2C180F}"/>
              </a:ext>
            </a:extLst>
          </p:cNvPr>
          <p:cNvSpPr/>
          <p:nvPr/>
        </p:nvSpPr>
        <p:spPr>
          <a:xfrm flipH="1">
            <a:off x="7341680" y="2131522"/>
            <a:ext cx="2211507" cy="213383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7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048D08-9670-484F-A602-D70F71DA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34" y="0"/>
            <a:ext cx="10376266" cy="691751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00984AC-170E-4F3E-AB4F-AD8CB4F1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90600"/>
            <a:ext cx="7315200" cy="48768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627C07-EEF9-4FEC-9A90-4FAC021BE46F}"/>
              </a:ext>
            </a:extLst>
          </p:cNvPr>
          <p:cNvSpPr/>
          <p:nvPr/>
        </p:nvSpPr>
        <p:spPr>
          <a:xfrm>
            <a:off x="2501013" y="1233713"/>
            <a:ext cx="5957110" cy="3343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DBEB06-8844-4EEA-AF8F-F79CCA1A940F}"/>
              </a:ext>
            </a:extLst>
          </p:cNvPr>
          <p:cNvGrpSpPr/>
          <p:nvPr/>
        </p:nvGrpSpPr>
        <p:grpSpPr>
          <a:xfrm>
            <a:off x="3164856" y="1422400"/>
            <a:ext cx="4094051" cy="3154939"/>
            <a:chOff x="4702629" y="1422400"/>
            <a:chExt cx="3401478" cy="31549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81D23-17EA-4E90-ABA4-565E3B2476F8}"/>
                </a:ext>
              </a:extLst>
            </p:cNvPr>
            <p:cNvSpPr/>
            <p:nvPr/>
          </p:nvSpPr>
          <p:spPr>
            <a:xfrm>
              <a:off x="5088277" y="1718129"/>
              <a:ext cx="2641418" cy="171087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5D03F8-6BCF-43BA-BAF9-132A0CE7076A}"/>
                </a:ext>
              </a:extLst>
            </p:cNvPr>
            <p:cNvGrpSpPr/>
            <p:nvPr/>
          </p:nvGrpSpPr>
          <p:grpSpPr>
            <a:xfrm>
              <a:off x="4702629" y="1422400"/>
              <a:ext cx="3401478" cy="3154939"/>
              <a:chOff x="4702629" y="1422400"/>
              <a:chExt cx="3401478" cy="31549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3EF8B7C-F194-44AF-8DED-0AB0BF15128C}"/>
                  </a:ext>
                </a:extLst>
              </p:cNvPr>
              <p:cNvCxnSpPr/>
              <p:nvPr/>
            </p:nvCxnSpPr>
            <p:spPr>
              <a:xfrm>
                <a:off x="5210191" y="1538514"/>
                <a:ext cx="214142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10FE16C-DF51-4799-884D-018C5AEE4D8C}"/>
                  </a:ext>
                </a:extLst>
              </p:cNvPr>
              <p:cNvGrpSpPr/>
              <p:nvPr/>
            </p:nvGrpSpPr>
            <p:grpSpPr>
              <a:xfrm>
                <a:off x="4702629" y="1422400"/>
                <a:ext cx="922196" cy="3154939"/>
                <a:chOff x="4702627" y="1209490"/>
                <a:chExt cx="1456895" cy="3365951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E682741-8906-495E-AA16-CE11E4D8689F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69AD94D-CF8B-4FF9-BD3A-21562BA09C22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19061E0-64BB-4C65-94F1-E609BCD40EDB}"/>
                  </a:ext>
                </a:extLst>
              </p:cNvPr>
              <p:cNvGrpSpPr/>
              <p:nvPr/>
            </p:nvGrpSpPr>
            <p:grpSpPr>
              <a:xfrm flipH="1">
                <a:off x="7181911" y="1422400"/>
                <a:ext cx="922196" cy="3154939"/>
                <a:chOff x="4702627" y="1209490"/>
                <a:chExt cx="1456895" cy="3365951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6B1D63C-0CB2-485E-B69D-642261E5A2DA}"/>
                    </a:ext>
                  </a:extLst>
                </p:cNvPr>
                <p:cNvSpPr/>
                <p:nvPr/>
              </p:nvSpPr>
              <p:spPr>
                <a:xfrm flipH="1">
                  <a:off x="4702629" y="1209490"/>
                  <a:ext cx="1456893" cy="2034707"/>
                </a:xfrm>
                <a:custGeom>
                  <a:avLst/>
                  <a:gdLst>
                    <a:gd name="connsiteX0" fmla="*/ 6122 w 379341"/>
                    <a:gd name="connsiteY0" fmla="*/ 0 h 552038"/>
                    <a:gd name="connsiteX1" fmla="*/ 379341 w 379341"/>
                    <a:gd name="connsiteY1" fmla="*/ 0 h 552038"/>
                    <a:gd name="connsiteX2" fmla="*/ 379341 w 379341"/>
                    <a:gd name="connsiteY2" fmla="*/ 478716 h 552038"/>
                    <a:gd name="connsiteX3" fmla="*/ 341745 w 379341"/>
                    <a:gd name="connsiteY3" fmla="*/ 516369 h 552038"/>
                    <a:gd name="connsiteX4" fmla="*/ 245993 w 379341"/>
                    <a:gd name="connsiteY4" fmla="*/ 552038 h 552038"/>
                    <a:gd name="connsiteX5" fmla="*/ 0 w 379341"/>
                    <a:gd name="connsiteY5" fmla="*/ 98152 h 552038"/>
                    <a:gd name="connsiteX6" fmla="*/ 4998 w 379341"/>
                    <a:gd name="connsiteY6" fmla="*/ 6678 h 552038"/>
                    <a:gd name="connsiteX7" fmla="*/ 6122 w 379341"/>
                    <a:gd name="connsiteY7" fmla="*/ 0 h 55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9341" h="552038">
                      <a:moveTo>
                        <a:pt x="6122" y="0"/>
                      </a:moveTo>
                      <a:lnTo>
                        <a:pt x="379341" y="0"/>
                      </a:lnTo>
                      <a:lnTo>
                        <a:pt x="379341" y="478716"/>
                      </a:lnTo>
                      <a:lnTo>
                        <a:pt x="341745" y="516369"/>
                      </a:lnTo>
                      <a:cubicBezTo>
                        <a:pt x="312315" y="539337"/>
                        <a:pt x="279958" y="552038"/>
                        <a:pt x="245993" y="552038"/>
                      </a:cubicBezTo>
                      <a:cubicBezTo>
                        <a:pt x="110135" y="552038"/>
                        <a:pt x="0" y="348826"/>
                        <a:pt x="0" y="98152"/>
                      </a:cubicBezTo>
                      <a:cubicBezTo>
                        <a:pt x="0" y="66818"/>
                        <a:pt x="1721" y="36225"/>
                        <a:pt x="4998" y="6678"/>
                      </a:cubicBezTo>
                      <a:lnTo>
                        <a:pt x="6122" y="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39AC15AC-C729-4BE9-BC19-6AA7B0371EFE}"/>
                    </a:ext>
                  </a:extLst>
                </p:cNvPr>
                <p:cNvSpPr/>
                <p:nvPr/>
              </p:nvSpPr>
              <p:spPr>
                <a:xfrm flipH="1" flipV="1">
                  <a:off x="4702627" y="2969592"/>
                  <a:ext cx="1092778" cy="1605849"/>
                </a:xfrm>
                <a:custGeom>
                  <a:avLst/>
                  <a:gdLst>
                    <a:gd name="connsiteX0" fmla="*/ 277899 w 277899"/>
                    <a:gd name="connsiteY0" fmla="*/ 435684 h 435684"/>
                    <a:gd name="connsiteX1" fmla="*/ 277899 w 277899"/>
                    <a:gd name="connsiteY1" fmla="*/ 0 h 435684"/>
                    <a:gd name="connsiteX2" fmla="*/ 894 w 277899"/>
                    <a:gd name="connsiteY2" fmla="*/ 0 h 435684"/>
                    <a:gd name="connsiteX3" fmla="*/ 0 w 277899"/>
                    <a:gd name="connsiteY3" fmla="*/ 16358 h 435684"/>
                    <a:gd name="connsiteX4" fmla="*/ 72050 w 277899"/>
                    <a:gd name="connsiteY4" fmla="*/ 337304 h 435684"/>
                    <a:gd name="connsiteX5" fmla="*/ 94679 w 277899"/>
                    <a:gd name="connsiteY5" fmla="*/ 371753 h 435684"/>
                    <a:gd name="connsiteX6" fmla="*/ 94975 w 277899"/>
                    <a:gd name="connsiteY6" fmla="*/ 371583 h 435684"/>
                    <a:gd name="connsiteX7" fmla="*/ 144551 w 277899"/>
                    <a:gd name="connsiteY7" fmla="*/ 362362 h 435684"/>
                    <a:gd name="connsiteX8" fmla="*/ 240303 w 277899"/>
                    <a:gd name="connsiteY8" fmla="*/ 398031 h 435684"/>
                    <a:gd name="connsiteX9" fmla="*/ 277899 w 277899"/>
                    <a:gd name="connsiteY9" fmla="*/ 435684 h 43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7899" h="435684">
                      <a:moveTo>
                        <a:pt x="277899" y="435684"/>
                      </a:moveTo>
                      <a:lnTo>
                        <a:pt x="277899" y="0"/>
                      </a:lnTo>
                      <a:lnTo>
                        <a:pt x="894" y="0"/>
                      </a:lnTo>
                      <a:lnTo>
                        <a:pt x="0" y="16358"/>
                      </a:lnTo>
                      <a:cubicBezTo>
                        <a:pt x="0" y="141695"/>
                        <a:pt x="27534" y="255167"/>
                        <a:pt x="72050" y="337304"/>
                      </a:cubicBezTo>
                      <a:lnTo>
                        <a:pt x="94679" y="371753"/>
                      </a:lnTo>
                      <a:lnTo>
                        <a:pt x="94975" y="371583"/>
                      </a:lnTo>
                      <a:cubicBezTo>
                        <a:pt x="110989" y="365537"/>
                        <a:pt x="127569" y="362362"/>
                        <a:pt x="144551" y="362362"/>
                      </a:cubicBezTo>
                      <a:cubicBezTo>
                        <a:pt x="178516" y="362362"/>
                        <a:pt x="210873" y="375063"/>
                        <a:pt x="240303" y="398031"/>
                      </a:cubicBezTo>
                      <a:lnTo>
                        <a:pt x="277899" y="43568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0FC5-A792-49E1-8626-6F9612572ED6}"/>
              </a:ext>
            </a:extLst>
          </p:cNvPr>
          <p:cNvSpPr/>
          <p:nvPr/>
        </p:nvSpPr>
        <p:spPr>
          <a:xfrm>
            <a:off x="1253037" y="6276"/>
            <a:ext cx="8787174" cy="1227437"/>
          </a:xfrm>
          <a:custGeom>
            <a:avLst/>
            <a:gdLst>
              <a:gd name="connsiteX0" fmla="*/ 0 w 4949371"/>
              <a:gd name="connsiteY0" fmla="*/ 0 h 501723"/>
              <a:gd name="connsiteX1" fmla="*/ 4949371 w 4949371"/>
              <a:gd name="connsiteY1" fmla="*/ 0 h 501723"/>
              <a:gd name="connsiteX2" fmla="*/ 4949371 w 4949371"/>
              <a:gd name="connsiteY2" fmla="*/ 501723 h 501723"/>
              <a:gd name="connsiteX3" fmla="*/ 0 w 4949371"/>
              <a:gd name="connsiteY3" fmla="*/ 501723 h 501723"/>
              <a:gd name="connsiteX4" fmla="*/ 0 w 4949371"/>
              <a:gd name="connsiteY4" fmla="*/ 0 h 501723"/>
              <a:gd name="connsiteX0" fmla="*/ 0 w 5979885"/>
              <a:gd name="connsiteY0" fmla="*/ 0 h 1227437"/>
              <a:gd name="connsiteX1" fmla="*/ 5979885 w 5979885"/>
              <a:gd name="connsiteY1" fmla="*/ 725714 h 1227437"/>
              <a:gd name="connsiteX2" fmla="*/ 5979885 w 5979885"/>
              <a:gd name="connsiteY2" fmla="*/ 1227437 h 1227437"/>
              <a:gd name="connsiteX3" fmla="*/ 1030514 w 5979885"/>
              <a:gd name="connsiteY3" fmla="*/ 1227437 h 1227437"/>
              <a:gd name="connsiteX4" fmla="*/ 0 w 5979885"/>
              <a:gd name="connsiteY4" fmla="*/ 0 h 1227437"/>
              <a:gd name="connsiteX0" fmla="*/ 0 w 7300685"/>
              <a:gd name="connsiteY0" fmla="*/ 0 h 1227437"/>
              <a:gd name="connsiteX1" fmla="*/ 7300685 w 7300685"/>
              <a:gd name="connsiteY1" fmla="*/ 0 h 1227437"/>
              <a:gd name="connsiteX2" fmla="*/ 5979885 w 7300685"/>
              <a:gd name="connsiteY2" fmla="*/ 1227437 h 1227437"/>
              <a:gd name="connsiteX3" fmla="*/ 1030514 w 7300685"/>
              <a:gd name="connsiteY3" fmla="*/ 1227437 h 1227437"/>
              <a:gd name="connsiteX4" fmla="*/ 0 w 7300685"/>
              <a:gd name="connsiteY4" fmla="*/ 0 h 122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0685" h="1227437">
                <a:moveTo>
                  <a:pt x="0" y="0"/>
                </a:moveTo>
                <a:lnTo>
                  <a:pt x="7300685" y="0"/>
                </a:lnTo>
                <a:lnTo>
                  <a:pt x="5979885" y="1227437"/>
                </a:lnTo>
                <a:lnTo>
                  <a:pt x="1030514" y="12274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EABE1-473B-4D23-A40C-A0388DF06CEB}"/>
              </a:ext>
            </a:extLst>
          </p:cNvPr>
          <p:cNvSpPr/>
          <p:nvPr/>
        </p:nvSpPr>
        <p:spPr>
          <a:xfrm>
            <a:off x="-309838" y="0"/>
            <a:ext cx="2841551" cy="6023429"/>
          </a:xfrm>
          <a:custGeom>
            <a:avLst/>
            <a:gdLst>
              <a:gd name="connsiteX0" fmla="*/ 0 w 691715"/>
              <a:gd name="connsiteY0" fmla="*/ 0 h 6023429"/>
              <a:gd name="connsiteX1" fmla="*/ 691715 w 691715"/>
              <a:gd name="connsiteY1" fmla="*/ 0 h 6023429"/>
              <a:gd name="connsiteX2" fmla="*/ 691715 w 691715"/>
              <a:gd name="connsiteY2" fmla="*/ 6023429 h 6023429"/>
              <a:gd name="connsiteX3" fmla="*/ 0 w 691715"/>
              <a:gd name="connsiteY3" fmla="*/ 6023429 h 6023429"/>
              <a:gd name="connsiteX4" fmla="*/ 0 w 691715"/>
              <a:gd name="connsiteY4" fmla="*/ 0 h 6023429"/>
              <a:gd name="connsiteX0" fmla="*/ 0 w 2360858"/>
              <a:gd name="connsiteY0" fmla="*/ 0 h 6023429"/>
              <a:gd name="connsiteX1" fmla="*/ 691715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60858 w 2360858"/>
              <a:gd name="connsiteY2" fmla="*/ 4630057 h 6023429"/>
              <a:gd name="connsiteX3" fmla="*/ 0 w 2360858"/>
              <a:gd name="connsiteY3" fmla="*/ 6023429 h 6023429"/>
              <a:gd name="connsiteX4" fmla="*/ 0 w 2360858"/>
              <a:gd name="connsiteY4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06322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7725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  <a:gd name="connsiteX0" fmla="*/ 0 w 2360858"/>
              <a:gd name="connsiteY0" fmla="*/ 0 h 6023429"/>
              <a:gd name="connsiteX1" fmla="*/ 1315829 w 2360858"/>
              <a:gd name="connsiteY1" fmla="*/ 0 h 6023429"/>
              <a:gd name="connsiteX2" fmla="*/ 2325315 w 2360858"/>
              <a:gd name="connsiteY2" fmla="*/ 1254397 h 6023429"/>
              <a:gd name="connsiteX3" fmla="*/ 2360858 w 2360858"/>
              <a:gd name="connsiteY3" fmla="*/ 4630057 h 6023429"/>
              <a:gd name="connsiteX4" fmla="*/ 0 w 2360858"/>
              <a:gd name="connsiteY4" fmla="*/ 6023429 h 6023429"/>
              <a:gd name="connsiteX5" fmla="*/ 0 w 2360858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858" h="6023429">
                <a:moveTo>
                  <a:pt x="0" y="0"/>
                </a:moveTo>
                <a:lnTo>
                  <a:pt x="1315829" y="0"/>
                </a:lnTo>
                <a:cubicBezTo>
                  <a:pt x="1436619" y="233438"/>
                  <a:pt x="2234070" y="998099"/>
                  <a:pt x="2325315" y="1254397"/>
                </a:cubicBezTo>
                <a:lnTo>
                  <a:pt x="2360858" y="4630057"/>
                </a:lnTo>
                <a:lnTo>
                  <a:pt x="0" y="60234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77700-D39F-43D1-B7E6-94680A9CF0CE}"/>
              </a:ext>
            </a:extLst>
          </p:cNvPr>
          <p:cNvSpPr/>
          <p:nvPr/>
        </p:nvSpPr>
        <p:spPr>
          <a:xfrm>
            <a:off x="8461507" y="0"/>
            <a:ext cx="3717627" cy="6023429"/>
          </a:xfrm>
          <a:custGeom>
            <a:avLst/>
            <a:gdLst>
              <a:gd name="connsiteX0" fmla="*/ 0 w 1815734"/>
              <a:gd name="connsiteY0" fmla="*/ 0 h 6023429"/>
              <a:gd name="connsiteX1" fmla="*/ 1815734 w 1815734"/>
              <a:gd name="connsiteY1" fmla="*/ 0 h 6023429"/>
              <a:gd name="connsiteX2" fmla="*/ 1815734 w 1815734"/>
              <a:gd name="connsiteY2" fmla="*/ 6023429 h 6023429"/>
              <a:gd name="connsiteX3" fmla="*/ 0 w 1815734"/>
              <a:gd name="connsiteY3" fmla="*/ 6023429 h 6023429"/>
              <a:gd name="connsiteX4" fmla="*/ 0 w 1815734"/>
              <a:gd name="connsiteY4" fmla="*/ 0 h 6023429"/>
              <a:gd name="connsiteX0" fmla="*/ 1246780 w 3062514"/>
              <a:gd name="connsiteY0" fmla="*/ 0 h 6023429"/>
              <a:gd name="connsiteX1" fmla="*/ 3062514 w 3062514"/>
              <a:gd name="connsiteY1" fmla="*/ 0 h 6023429"/>
              <a:gd name="connsiteX2" fmla="*/ 3062514 w 3062514"/>
              <a:gd name="connsiteY2" fmla="*/ 6023429 h 6023429"/>
              <a:gd name="connsiteX3" fmla="*/ 1246780 w 3062514"/>
              <a:gd name="connsiteY3" fmla="*/ 6023429 h 6023429"/>
              <a:gd name="connsiteX4" fmla="*/ 0 w 3062514"/>
              <a:gd name="connsiteY4" fmla="*/ 1248229 h 6023429"/>
              <a:gd name="connsiteX5" fmla="*/ 1246780 w 306251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0 w 3065072"/>
              <a:gd name="connsiteY3" fmla="*/ 463005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80201 w 3095935"/>
              <a:gd name="connsiteY0" fmla="*/ 0 h 6023429"/>
              <a:gd name="connsiteX1" fmla="*/ 3095935 w 3095935"/>
              <a:gd name="connsiteY1" fmla="*/ 0 h 6023429"/>
              <a:gd name="connsiteX2" fmla="*/ 3095935 w 3095935"/>
              <a:gd name="connsiteY2" fmla="*/ 6023429 h 6023429"/>
              <a:gd name="connsiteX3" fmla="*/ 318 w 3095935"/>
              <a:gd name="connsiteY3" fmla="*/ 4582432 h 6023429"/>
              <a:gd name="connsiteX4" fmla="*/ 33421 w 3095935"/>
              <a:gd name="connsiteY4" fmla="*/ 1248229 h 6023429"/>
              <a:gd name="connsiteX5" fmla="*/ 1280201 w 3095935"/>
              <a:gd name="connsiteY5" fmla="*/ 0 h 6023429"/>
              <a:gd name="connsiteX0" fmla="*/ 1264550 w 3080284"/>
              <a:gd name="connsiteY0" fmla="*/ 0 h 6023429"/>
              <a:gd name="connsiteX1" fmla="*/ 3080284 w 3080284"/>
              <a:gd name="connsiteY1" fmla="*/ 0 h 6023429"/>
              <a:gd name="connsiteX2" fmla="*/ 3080284 w 3080284"/>
              <a:gd name="connsiteY2" fmla="*/ 6023429 h 6023429"/>
              <a:gd name="connsiteX3" fmla="*/ 495 w 3080284"/>
              <a:gd name="connsiteY3" fmla="*/ 4601482 h 6023429"/>
              <a:gd name="connsiteX4" fmla="*/ 17770 w 3080284"/>
              <a:gd name="connsiteY4" fmla="*/ 1248229 h 6023429"/>
              <a:gd name="connsiteX5" fmla="*/ 1264550 w 3080284"/>
              <a:gd name="connsiteY5" fmla="*/ 0 h 6023429"/>
              <a:gd name="connsiteX0" fmla="*/ 1249338 w 3065072"/>
              <a:gd name="connsiteY0" fmla="*/ 0 h 6023429"/>
              <a:gd name="connsiteX1" fmla="*/ 3065072 w 3065072"/>
              <a:gd name="connsiteY1" fmla="*/ 0 h 6023429"/>
              <a:gd name="connsiteX2" fmla="*/ 3065072 w 3065072"/>
              <a:gd name="connsiteY2" fmla="*/ 6023429 h 6023429"/>
              <a:gd name="connsiteX3" fmla="*/ 1111 w 3065072"/>
              <a:gd name="connsiteY3" fmla="*/ 4611007 h 6023429"/>
              <a:gd name="connsiteX4" fmla="*/ 2558 w 3065072"/>
              <a:gd name="connsiteY4" fmla="*/ 1248229 h 6023429"/>
              <a:gd name="connsiteX5" fmla="*/ 1249338 w 3065072"/>
              <a:gd name="connsiteY5" fmla="*/ 0 h 6023429"/>
              <a:gd name="connsiteX0" fmla="*/ 1264549 w 3080283"/>
              <a:gd name="connsiteY0" fmla="*/ 0 h 6023429"/>
              <a:gd name="connsiteX1" fmla="*/ 3080283 w 3080283"/>
              <a:gd name="connsiteY1" fmla="*/ 0 h 6023429"/>
              <a:gd name="connsiteX2" fmla="*/ 3080283 w 3080283"/>
              <a:gd name="connsiteY2" fmla="*/ 6023429 h 6023429"/>
              <a:gd name="connsiteX3" fmla="*/ 494 w 3080283"/>
              <a:gd name="connsiteY3" fmla="*/ 4611007 h 6023429"/>
              <a:gd name="connsiteX4" fmla="*/ 17769 w 3080283"/>
              <a:gd name="connsiteY4" fmla="*/ 1248229 h 6023429"/>
              <a:gd name="connsiteX5" fmla="*/ 1264549 w 3080283"/>
              <a:gd name="connsiteY5" fmla="*/ 0 h 6023429"/>
              <a:gd name="connsiteX0" fmla="*/ 1272104 w 3087838"/>
              <a:gd name="connsiteY0" fmla="*/ 0 h 6023429"/>
              <a:gd name="connsiteX1" fmla="*/ 3087838 w 3087838"/>
              <a:gd name="connsiteY1" fmla="*/ 0 h 6023429"/>
              <a:gd name="connsiteX2" fmla="*/ 3087838 w 3087838"/>
              <a:gd name="connsiteY2" fmla="*/ 6023429 h 6023429"/>
              <a:gd name="connsiteX3" fmla="*/ 8049 w 3087838"/>
              <a:gd name="connsiteY3" fmla="*/ 4611007 h 6023429"/>
              <a:gd name="connsiteX4" fmla="*/ 0 w 3087838"/>
              <a:gd name="connsiteY4" fmla="*/ 1225369 h 6023429"/>
              <a:gd name="connsiteX5" fmla="*/ 1272104 w 3087838"/>
              <a:gd name="connsiteY5" fmla="*/ 0 h 6023429"/>
              <a:gd name="connsiteX0" fmla="*/ 1272998 w 3088732"/>
              <a:gd name="connsiteY0" fmla="*/ 0 h 6023429"/>
              <a:gd name="connsiteX1" fmla="*/ 3088732 w 3088732"/>
              <a:gd name="connsiteY1" fmla="*/ 0 h 6023429"/>
              <a:gd name="connsiteX2" fmla="*/ 3088732 w 3088732"/>
              <a:gd name="connsiteY2" fmla="*/ 6023429 h 6023429"/>
              <a:gd name="connsiteX3" fmla="*/ 8943 w 3088732"/>
              <a:gd name="connsiteY3" fmla="*/ 4611007 h 6023429"/>
              <a:gd name="connsiteX4" fmla="*/ 894 w 3088732"/>
              <a:gd name="connsiteY4" fmla="*/ 1225369 h 6023429"/>
              <a:gd name="connsiteX5" fmla="*/ 1272998 w 3088732"/>
              <a:gd name="connsiteY5" fmla="*/ 0 h 602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8732" h="6023429">
                <a:moveTo>
                  <a:pt x="1272998" y="0"/>
                </a:moveTo>
                <a:lnTo>
                  <a:pt x="3088732" y="0"/>
                </a:lnTo>
                <a:lnTo>
                  <a:pt x="3088732" y="6023429"/>
                </a:lnTo>
                <a:lnTo>
                  <a:pt x="8943" y="4611007"/>
                </a:lnTo>
                <a:cubicBezTo>
                  <a:pt x="-8074" y="2990245"/>
                  <a:pt x="5249" y="2846131"/>
                  <a:pt x="894" y="1225369"/>
                </a:cubicBezTo>
                <a:lnTo>
                  <a:pt x="127299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0D438C-293E-4213-BF23-F3B2DD76DFEF}"/>
              </a:ext>
            </a:extLst>
          </p:cNvPr>
          <p:cNvSpPr/>
          <p:nvPr/>
        </p:nvSpPr>
        <p:spPr>
          <a:xfrm>
            <a:off x="-357809" y="4577338"/>
            <a:ext cx="12613002" cy="2354686"/>
          </a:xfrm>
          <a:custGeom>
            <a:avLst/>
            <a:gdLst>
              <a:gd name="connsiteX0" fmla="*/ 0 w 4949371"/>
              <a:gd name="connsiteY0" fmla="*/ 0 h 2340172"/>
              <a:gd name="connsiteX1" fmla="*/ 4949371 w 4949371"/>
              <a:gd name="connsiteY1" fmla="*/ 0 h 2340172"/>
              <a:gd name="connsiteX2" fmla="*/ 4949371 w 4949371"/>
              <a:gd name="connsiteY2" fmla="*/ 2340172 h 2340172"/>
              <a:gd name="connsiteX3" fmla="*/ 0 w 4949371"/>
              <a:gd name="connsiteY3" fmla="*/ 2340172 h 2340172"/>
              <a:gd name="connsiteX4" fmla="*/ 0 w 4949371"/>
              <a:gd name="connsiteY4" fmla="*/ 0 h 2340172"/>
              <a:gd name="connsiteX0" fmla="*/ 2409371 w 7358742"/>
              <a:gd name="connsiteY0" fmla="*/ 0 h 2354686"/>
              <a:gd name="connsiteX1" fmla="*/ 7358742 w 7358742"/>
              <a:gd name="connsiteY1" fmla="*/ 0 h 2354686"/>
              <a:gd name="connsiteX2" fmla="*/ 7358742 w 7358742"/>
              <a:gd name="connsiteY2" fmla="*/ 2340172 h 2354686"/>
              <a:gd name="connsiteX3" fmla="*/ 0 w 7358742"/>
              <a:gd name="connsiteY3" fmla="*/ 2354686 h 2354686"/>
              <a:gd name="connsiteX4" fmla="*/ 2409371 w 7358742"/>
              <a:gd name="connsiteY4" fmla="*/ 0 h 2354686"/>
              <a:gd name="connsiteX0" fmla="*/ 2409371 w 7358742"/>
              <a:gd name="connsiteY0" fmla="*/ 0 h 2354686"/>
              <a:gd name="connsiteX1" fmla="*/ 7358742 w 7358742"/>
              <a:gd name="connsiteY1" fmla="*/ 0 h 2354686"/>
              <a:gd name="connsiteX2" fmla="*/ 7358742 w 7358742"/>
              <a:gd name="connsiteY2" fmla="*/ 2340172 h 2354686"/>
              <a:gd name="connsiteX3" fmla="*/ 0 w 7358742"/>
              <a:gd name="connsiteY3" fmla="*/ 2354686 h 2354686"/>
              <a:gd name="connsiteX4" fmla="*/ 52921 w 7358742"/>
              <a:gd name="connsiteY4" fmla="*/ 1446091 h 2354686"/>
              <a:gd name="connsiteX5" fmla="*/ 2409371 w 7358742"/>
              <a:gd name="connsiteY5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79313 w 10479313"/>
              <a:gd name="connsiteY2" fmla="*/ 2325658 h 2354686"/>
              <a:gd name="connsiteX3" fmla="*/ 0 w 10479313"/>
              <a:gd name="connsiteY3" fmla="*/ 2354686 h 2354686"/>
              <a:gd name="connsiteX4" fmla="*/ 52921 w 10479313"/>
              <a:gd name="connsiteY4" fmla="*/ 1446091 h 2354686"/>
              <a:gd name="connsiteX5" fmla="*/ 2409371 w 10479313"/>
              <a:gd name="connsiteY5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  <a:gd name="connsiteX0" fmla="*/ 2409371 w 10479313"/>
              <a:gd name="connsiteY0" fmla="*/ 0 h 2354686"/>
              <a:gd name="connsiteX1" fmla="*/ 7358742 w 10479313"/>
              <a:gd name="connsiteY1" fmla="*/ 0 h 2354686"/>
              <a:gd name="connsiteX2" fmla="*/ 10459664 w 10479313"/>
              <a:gd name="connsiteY2" fmla="*/ 1475119 h 2354686"/>
              <a:gd name="connsiteX3" fmla="*/ 10479313 w 10479313"/>
              <a:gd name="connsiteY3" fmla="*/ 2325658 h 2354686"/>
              <a:gd name="connsiteX4" fmla="*/ 0 w 10479313"/>
              <a:gd name="connsiteY4" fmla="*/ 2354686 h 2354686"/>
              <a:gd name="connsiteX5" fmla="*/ 52921 w 10479313"/>
              <a:gd name="connsiteY5" fmla="*/ 1446091 h 2354686"/>
              <a:gd name="connsiteX6" fmla="*/ 2409371 w 10479313"/>
              <a:gd name="connsiteY6" fmla="*/ 0 h 235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9313" h="2354686">
                <a:moveTo>
                  <a:pt x="2409371" y="0"/>
                </a:moveTo>
                <a:lnTo>
                  <a:pt x="7358742" y="0"/>
                </a:lnTo>
                <a:cubicBezTo>
                  <a:pt x="8124076" y="454362"/>
                  <a:pt x="9682442" y="1065661"/>
                  <a:pt x="10459664" y="1475119"/>
                </a:cubicBezTo>
                <a:lnTo>
                  <a:pt x="10479313" y="2325658"/>
                </a:lnTo>
                <a:lnTo>
                  <a:pt x="0" y="2354686"/>
                </a:lnTo>
                <a:cubicBezTo>
                  <a:pt x="157945" y="2192126"/>
                  <a:pt x="-105024" y="1608651"/>
                  <a:pt x="52921" y="1446091"/>
                </a:cubicBezTo>
                <a:lnTo>
                  <a:pt x="2409371" y="0"/>
                </a:lnTo>
                <a:close/>
              </a:path>
            </a:pathLst>
          </a:custGeom>
          <a:solidFill>
            <a:srgbClr val="E0D6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C6B6A-65CB-48DA-8FE2-19116FA922F5}"/>
              </a:ext>
            </a:extLst>
          </p:cNvPr>
          <p:cNvGrpSpPr/>
          <p:nvPr/>
        </p:nvGrpSpPr>
        <p:grpSpPr>
          <a:xfrm>
            <a:off x="4705256" y="4774312"/>
            <a:ext cx="1616284" cy="1750491"/>
            <a:chOff x="5991016" y="4279900"/>
            <a:chExt cx="1616284" cy="1750491"/>
          </a:xfrm>
        </p:grpSpPr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EE553B2D-E6B0-4C30-8B75-E3B7295C40A5}"/>
                </a:ext>
              </a:extLst>
            </p:cNvPr>
            <p:cNvSpPr/>
            <p:nvPr/>
          </p:nvSpPr>
          <p:spPr>
            <a:xfrm>
              <a:off x="6036180" y="5083270"/>
              <a:ext cx="1526670" cy="520161"/>
            </a:xfrm>
            <a:custGeom>
              <a:avLst/>
              <a:gdLst>
                <a:gd name="connsiteX0" fmla="*/ 0 w 990600"/>
                <a:gd name="connsiteY0" fmla="*/ 0 h 228600"/>
                <a:gd name="connsiteX1" fmla="*/ 990600 w 990600"/>
                <a:gd name="connsiteY1" fmla="*/ 0 h 228600"/>
                <a:gd name="connsiteX2" fmla="*/ 990600 w 990600"/>
                <a:gd name="connsiteY2" fmla="*/ 228600 h 228600"/>
                <a:gd name="connsiteX3" fmla="*/ 0 w 990600"/>
                <a:gd name="connsiteY3" fmla="*/ 228600 h 228600"/>
                <a:gd name="connsiteX4" fmla="*/ 0 w 990600"/>
                <a:gd name="connsiteY4" fmla="*/ 0 h 228600"/>
                <a:gd name="connsiteX0" fmla="*/ 254000 w 1244600"/>
                <a:gd name="connsiteY0" fmla="*/ 0 h 457200"/>
                <a:gd name="connsiteX1" fmla="*/ 1244600 w 1244600"/>
                <a:gd name="connsiteY1" fmla="*/ 0 h 457200"/>
                <a:gd name="connsiteX2" fmla="*/ 1244600 w 1244600"/>
                <a:gd name="connsiteY2" fmla="*/ 228600 h 457200"/>
                <a:gd name="connsiteX3" fmla="*/ 0 w 1244600"/>
                <a:gd name="connsiteY3" fmla="*/ 457200 h 457200"/>
                <a:gd name="connsiteX4" fmla="*/ 254000 w 1244600"/>
                <a:gd name="connsiteY4" fmla="*/ 0 h 4572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57200"/>
                <a:gd name="connsiteX1" fmla="*/ 1244600 w 1574800"/>
                <a:gd name="connsiteY1" fmla="*/ 0 h 457200"/>
                <a:gd name="connsiteX2" fmla="*/ 1574800 w 1574800"/>
                <a:gd name="connsiteY2" fmla="*/ 444500 h 457200"/>
                <a:gd name="connsiteX3" fmla="*/ 0 w 1574800"/>
                <a:gd name="connsiteY3" fmla="*/ 457200 h 457200"/>
                <a:gd name="connsiteX4" fmla="*/ 254000 w 1574800"/>
                <a:gd name="connsiteY4" fmla="*/ 0 h 45720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4450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593850"/>
                <a:gd name="connsiteY0" fmla="*/ 0 h 450850"/>
                <a:gd name="connsiteX1" fmla="*/ 1282700 w 1593850"/>
                <a:gd name="connsiteY1" fmla="*/ 0 h 450850"/>
                <a:gd name="connsiteX2" fmla="*/ 1593850 w 1593850"/>
                <a:gd name="connsiteY2" fmla="*/ 412750 h 450850"/>
                <a:gd name="connsiteX3" fmla="*/ 0 w 1593850"/>
                <a:gd name="connsiteY3" fmla="*/ 450850 h 450850"/>
                <a:gd name="connsiteX4" fmla="*/ 292100 w 159385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900" h="450850">
                  <a:moveTo>
                    <a:pt x="292100" y="0"/>
                  </a:moveTo>
                  <a:lnTo>
                    <a:pt x="1282700" y="0"/>
                  </a:lnTo>
                  <a:cubicBezTo>
                    <a:pt x="1392767" y="160867"/>
                    <a:pt x="1496483" y="226483"/>
                    <a:pt x="1612900" y="425450"/>
                  </a:cubicBezTo>
                  <a:lnTo>
                    <a:pt x="0" y="450850"/>
                  </a:lnTo>
                  <a:cubicBezTo>
                    <a:pt x="59267" y="298450"/>
                    <a:pt x="207433" y="152400"/>
                    <a:pt x="29210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18299988" lon="0" rev="0"/>
              </a:camera>
              <a:lightRig rig="threePt" dir="t"/>
            </a:scene3d>
            <a:sp3d extrusionH="152400">
              <a:bevelT h="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72D98F-E914-4471-A346-C2FA746A52AC}"/>
                </a:ext>
              </a:extLst>
            </p:cNvPr>
            <p:cNvSpPr/>
            <p:nvPr/>
          </p:nvSpPr>
          <p:spPr>
            <a:xfrm>
              <a:off x="5991016" y="4828364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E4B84-17CC-4A86-BC8B-D75C5A58EA57}"/>
                </a:ext>
              </a:extLst>
            </p:cNvPr>
            <p:cNvSpPr/>
            <p:nvPr/>
          </p:nvSpPr>
          <p:spPr>
            <a:xfrm>
              <a:off x="7436519" y="4837901"/>
              <a:ext cx="157927" cy="1192490"/>
            </a:xfrm>
            <a:prstGeom prst="rect">
              <a:avLst/>
            </a:prstGeom>
            <a:solidFill>
              <a:srgbClr val="202020"/>
            </a:solidFill>
            <a:ln>
              <a:solidFill>
                <a:srgbClr val="20202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6A9E03-7F64-43ED-9DCE-0A3CA4CC10F6}"/>
                </a:ext>
              </a:extLst>
            </p:cNvPr>
            <p:cNvSpPr/>
            <p:nvPr/>
          </p:nvSpPr>
          <p:spPr>
            <a:xfrm>
              <a:off x="5994400" y="4279900"/>
              <a:ext cx="1612900" cy="450850"/>
            </a:xfrm>
            <a:custGeom>
              <a:avLst/>
              <a:gdLst>
                <a:gd name="connsiteX0" fmla="*/ 0 w 990600"/>
                <a:gd name="connsiteY0" fmla="*/ 0 h 228600"/>
                <a:gd name="connsiteX1" fmla="*/ 990600 w 990600"/>
                <a:gd name="connsiteY1" fmla="*/ 0 h 228600"/>
                <a:gd name="connsiteX2" fmla="*/ 990600 w 990600"/>
                <a:gd name="connsiteY2" fmla="*/ 228600 h 228600"/>
                <a:gd name="connsiteX3" fmla="*/ 0 w 990600"/>
                <a:gd name="connsiteY3" fmla="*/ 228600 h 228600"/>
                <a:gd name="connsiteX4" fmla="*/ 0 w 990600"/>
                <a:gd name="connsiteY4" fmla="*/ 0 h 228600"/>
                <a:gd name="connsiteX0" fmla="*/ 254000 w 1244600"/>
                <a:gd name="connsiteY0" fmla="*/ 0 h 457200"/>
                <a:gd name="connsiteX1" fmla="*/ 1244600 w 1244600"/>
                <a:gd name="connsiteY1" fmla="*/ 0 h 457200"/>
                <a:gd name="connsiteX2" fmla="*/ 1244600 w 1244600"/>
                <a:gd name="connsiteY2" fmla="*/ 228600 h 457200"/>
                <a:gd name="connsiteX3" fmla="*/ 0 w 1244600"/>
                <a:gd name="connsiteY3" fmla="*/ 457200 h 457200"/>
                <a:gd name="connsiteX4" fmla="*/ 254000 w 1244600"/>
                <a:gd name="connsiteY4" fmla="*/ 0 h 4572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82600"/>
                <a:gd name="connsiteX1" fmla="*/ 1244600 w 1574800"/>
                <a:gd name="connsiteY1" fmla="*/ 0 h 482600"/>
                <a:gd name="connsiteX2" fmla="*/ 1574800 w 1574800"/>
                <a:gd name="connsiteY2" fmla="*/ 482600 h 482600"/>
                <a:gd name="connsiteX3" fmla="*/ 0 w 1574800"/>
                <a:gd name="connsiteY3" fmla="*/ 457200 h 482600"/>
                <a:gd name="connsiteX4" fmla="*/ 254000 w 1574800"/>
                <a:gd name="connsiteY4" fmla="*/ 0 h 482600"/>
                <a:gd name="connsiteX0" fmla="*/ 254000 w 1574800"/>
                <a:gd name="connsiteY0" fmla="*/ 0 h 457200"/>
                <a:gd name="connsiteX1" fmla="*/ 1244600 w 1574800"/>
                <a:gd name="connsiteY1" fmla="*/ 0 h 457200"/>
                <a:gd name="connsiteX2" fmla="*/ 1574800 w 1574800"/>
                <a:gd name="connsiteY2" fmla="*/ 444500 h 457200"/>
                <a:gd name="connsiteX3" fmla="*/ 0 w 1574800"/>
                <a:gd name="connsiteY3" fmla="*/ 457200 h 457200"/>
                <a:gd name="connsiteX4" fmla="*/ 254000 w 1574800"/>
                <a:gd name="connsiteY4" fmla="*/ 0 h 45720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4450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631950"/>
                <a:gd name="connsiteY0" fmla="*/ 0 h 450850"/>
                <a:gd name="connsiteX1" fmla="*/ 1282700 w 1631950"/>
                <a:gd name="connsiteY1" fmla="*/ 0 h 450850"/>
                <a:gd name="connsiteX2" fmla="*/ 1631950 w 1631950"/>
                <a:gd name="connsiteY2" fmla="*/ 444500 h 450850"/>
                <a:gd name="connsiteX3" fmla="*/ 0 w 1631950"/>
                <a:gd name="connsiteY3" fmla="*/ 450850 h 450850"/>
                <a:gd name="connsiteX4" fmla="*/ 292100 w 1631950"/>
                <a:gd name="connsiteY4" fmla="*/ 0 h 450850"/>
                <a:gd name="connsiteX0" fmla="*/ 292100 w 1593850"/>
                <a:gd name="connsiteY0" fmla="*/ 0 h 450850"/>
                <a:gd name="connsiteX1" fmla="*/ 1282700 w 1593850"/>
                <a:gd name="connsiteY1" fmla="*/ 0 h 450850"/>
                <a:gd name="connsiteX2" fmla="*/ 1593850 w 1593850"/>
                <a:gd name="connsiteY2" fmla="*/ 412750 h 450850"/>
                <a:gd name="connsiteX3" fmla="*/ 0 w 1593850"/>
                <a:gd name="connsiteY3" fmla="*/ 450850 h 450850"/>
                <a:gd name="connsiteX4" fmla="*/ 292100 w 159385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  <a:gd name="connsiteX0" fmla="*/ 292100 w 1612900"/>
                <a:gd name="connsiteY0" fmla="*/ 0 h 450850"/>
                <a:gd name="connsiteX1" fmla="*/ 1282700 w 1612900"/>
                <a:gd name="connsiteY1" fmla="*/ 0 h 450850"/>
                <a:gd name="connsiteX2" fmla="*/ 1612900 w 1612900"/>
                <a:gd name="connsiteY2" fmla="*/ 425450 h 450850"/>
                <a:gd name="connsiteX3" fmla="*/ 0 w 1612900"/>
                <a:gd name="connsiteY3" fmla="*/ 450850 h 450850"/>
                <a:gd name="connsiteX4" fmla="*/ 292100 w 1612900"/>
                <a:gd name="connsiteY4" fmla="*/ 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900" h="450850">
                  <a:moveTo>
                    <a:pt x="292100" y="0"/>
                  </a:moveTo>
                  <a:lnTo>
                    <a:pt x="1282700" y="0"/>
                  </a:lnTo>
                  <a:cubicBezTo>
                    <a:pt x="1392767" y="160867"/>
                    <a:pt x="1496483" y="226483"/>
                    <a:pt x="1612900" y="425450"/>
                  </a:cubicBezTo>
                  <a:lnTo>
                    <a:pt x="0" y="450850"/>
                  </a:lnTo>
                  <a:cubicBezTo>
                    <a:pt x="59267" y="298450"/>
                    <a:pt x="207433" y="152400"/>
                    <a:pt x="292100" y="0"/>
                  </a:cubicBezTo>
                  <a:close/>
                </a:path>
              </a:pathLst>
            </a:custGeom>
            <a:solidFill>
              <a:srgbClr val="FBE5D6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5A7A689-EC05-4FE3-980C-0B39438F958B}"/>
              </a:ext>
            </a:extLst>
          </p:cNvPr>
          <p:cNvSpPr/>
          <p:nvPr/>
        </p:nvSpPr>
        <p:spPr>
          <a:xfrm>
            <a:off x="5407140" y="5363473"/>
            <a:ext cx="540572" cy="783771"/>
          </a:xfrm>
          <a:prstGeom prst="roundRect">
            <a:avLst/>
          </a:prstGeom>
          <a:solidFill>
            <a:srgbClr val="666633"/>
          </a:solidFill>
          <a:ln>
            <a:solidFill>
              <a:schemeClr val="tx1"/>
            </a:solidFill>
          </a:ln>
          <a:scene3d>
            <a:camera prst="orthographicFront">
              <a:rot lat="16499984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281D02D-82DD-4BE9-9B87-E7DF323680F9}"/>
              </a:ext>
            </a:extLst>
          </p:cNvPr>
          <p:cNvSpPr/>
          <p:nvPr/>
        </p:nvSpPr>
        <p:spPr>
          <a:xfrm>
            <a:off x="5385527" y="5232401"/>
            <a:ext cx="540572" cy="783771"/>
          </a:xfrm>
          <a:prstGeom prst="roundRect">
            <a:avLst/>
          </a:prstGeom>
          <a:solidFill>
            <a:srgbClr val="202020"/>
          </a:solidFill>
          <a:ln>
            <a:solidFill>
              <a:schemeClr val="tx1"/>
            </a:solidFill>
          </a:ln>
          <a:scene3d>
            <a:camera prst="orthographicFront">
              <a:rot lat="16499984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EDB106-AED6-4923-AA79-E29A2B91A430}"/>
              </a:ext>
            </a:extLst>
          </p:cNvPr>
          <p:cNvSpPr/>
          <p:nvPr/>
        </p:nvSpPr>
        <p:spPr>
          <a:xfrm>
            <a:off x="5428753" y="5101329"/>
            <a:ext cx="540572" cy="783771"/>
          </a:xfrm>
          <a:prstGeom prst="roundRect">
            <a:avLst/>
          </a:prstGeom>
          <a:solidFill>
            <a:srgbClr val="B6793C"/>
          </a:solidFill>
          <a:ln>
            <a:solidFill>
              <a:srgbClr val="B6793C"/>
            </a:solidFill>
          </a:ln>
          <a:scene3d>
            <a:camera prst="orthographicFront">
              <a:rot lat="16499984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F7938B-57A2-4CEE-AC53-30279FF598B4}"/>
              </a:ext>
            </a:extLst>
          </p:cNvPr>
          <p:cNvGrpSpPr/>
          <p:nvPr/>
        </p:nvGrpSpPr>
        <p:grpSpPr>
          <a:xfrm>
            <a:off x="4997219" y="5339457"/>
            <a:ext cx="297591" cy="553224"/>
            <a:chOff x="6652764" y="1985109"/>
            <a:chExt cx="489467" cy="909924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23FD5C39-3C38-4179-876A-30C4B8433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64" y="1985109"/>
              <a:ext cx="489467" cy="7341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6751DEB-A0CD-43A9-9CAD-D5697C288E52}"/>
                </a:ext>
              </a:extLst>
            </p:cNvPr>
            <p:cNvSpPr/>
            <p:nvPr/>
          </p:nvSpPr>
          <p:spPr>
            <a:xfrm>
              <a:off x="6745420" y="2436594"/>
              <a:ext cx="273380" cy="458439"/>
            </a:xfrm>
            <a:custGeom>
              <a:avLst/>
              <a:gdLst>
                <a:gd name="connsiteX0" fmla="*/ 136572 w 273380"/>
                <a:gd name="connsiteY0" fmla="*/ 0 h 458439"/>
                <a:gd name="connsiteX1" fmla="*/ 245738 w 273380"/>
                <a:gd name="connsiteY1" fmla="*/ 109166 h 458439"/>
                <a:gd name="connsiteX2" fmla="*/ 213764 w 273380"/>
                <a:gd name="connsiteY2" fmla="*/ 186358 h 458439"/>
                <a:gd name="connsiteX3" fmla="*/ 194828 w 273380"/>
                <a:gd name="connsiteY3" fmla="*/ 199126 h 458439"/>
                <a:gd name="connsiteX4" fmla="*/ 233345 w 273380"/>
                <a:gd name="connsiteY4" fmla="*/ 225095 h 458439"/>
                <a:gd name="connsiteX5" fmla="*/ 273380 w 273380"/>
                <a:gd name="connsiteY5" fmla="*/ 321749 h 458439"/>
                <a:gd name="connsiteX6" fmla="*/ 136690 w 273380"/>
                <a:gd name="connsiteY6" fmla="*/ 458439 h 458439"/>
                <a:gd name="connsiteX7" fmla="*/ 0 w 273380"/>
                <a:gd name="connsiteY7" fmla="*/ 321749 h 458439"/>
                <a:gd name="connsiteX8" fmla="*/ 40036 w 273380"/>
                <a:gd name="connsiteY8" fmla="*/ 225095 h 458439"/>
                <a:gd name="connsiteX9" fmla="*/ 78435 w 273380"/>
                <a:gd name="connsiteY9" fmla="*/ 199205 h 458439"/>
                <a:gd name="connsiteX10" fmla="*/ 59380 w 273380"/>
                <a:gd name="connsiteY10" fmla="*/ 186358 h 458439"/>
                <a:gd name="connsiteX11" fmla="*/ 27406 w 273380"/>
                <a:gd name="connsiteY11" fmla="*/ 109166 h 458439"/>
                <a:gd name="connsiteX12" fmla="*/ 136572 w 273380"/>
                <a:gd name="connsiteY12" fmla="*/ 0 h 45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80" h="458439">
                  <a:moveTo>
                    <a:pt x="136572" y="0"/>
                  </a:moveTo>
                  <a:cubicBezTo>
                    <a:pt x="196863" y="0"/>
                    <a:pt x="245738" y="48875"/>
                    <a:pt x="245738" y="109166"/>
                  </a:cubicBezTo>
                  <a:cubicBezTo>
                    <a:pt x="245738" y="139312"/>
                    <a:pt x="233520" y="166603"/>
                    <a:pt x="213764" y="186358"/>
                  </a:cubicBezTo>
                  <a:lnTo>
                    <a:pt x="194828" y="199126"/>
                  </a:lnTo>
                  <a:lnTo>
                    <a:pt x="233345" y="225095"/>
                  </a:lnTo>
                  <a:cubicBezTo>
                    <a:pt x="258081" y="249831"/>
                    <a:pt x="273380" y="284003"/>
                    <a:pt x="273380" y="321749"/>
                  </a:cubicBezTo>
                  <a:cubicBezTo>
                    <a:pt x="273380" y="397241"/>
                    <a:pt x="212182" y="458439"/>
                    <a:pt x="136690" y="458439"/>
                  </a:cubicBezTo>
                  <a:cubicBezTo>
                    <a:pt x="61198" y="458439"/>
                    <a:pt x="0" y="397241"/>
                    <a:pt x="0" y="321749"/>
                  </a:cubicBezTo>
                  <a:cubicBezTo>
                    <a:pt x="0" y="284003"/>
                    <a:pt x="15299" y="249831"/>
                    <a:pt x="40036" y="225095"/>
                  </a:cubicBezTo>
                  <a:lnTo>
                    <a:pt x="78435" y="199205"/>
                  </a:lnTo>
                  <a:lnTo>
                    <a:pt x="59380" y="186358"/>
                  </a:lnTo>
                  <a:cubicBezTo>
                    <a:pt x="39625" y="166603"/>
                    <a:pt x="27406" y="139312"/>
                    <a:pt x="27406" y="109166"/>
                  </a:cubicBezTo>
                  <a:cubicBezTo>
                    <a:pt x="27406" y="48875"/>
                    <a:pt x="76281" y="0"/>
                    <a:pt x="136572" y="0"/>
                  </a:cubicBezTo>
                  <a:close/>
                </a:path>
              </a:pathLst>
            </a:custGeom>
            <a:solidFill>
              <a:srgbClr val="6C6C39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Cylinder 70">
            <a:extLst>
              <a:ext uri="{FF2B5EF4-FFF2-40B4-BE49-F238E27FC236}">
                <a16:creationId xmlns:a16="http://schemas.microsoft.com/office/drawing/2014/main" id="{549CEFA9-CB07-4777-8BF3-F4B86CD35213}"/>
              </a:ext>
            </a:extLst>
          </p:cNvPr>
          <p:cNvSpPr/>
          <p:nvPr/>
        </p:nvSpPr>
        <p:spPr>
          <a:xfrm>
            <a:off x="1778780" y="4802880"/>
            <a:ext cx="153512" cy="40790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5912DD-0E0F-470F-857F-D6E2F6C40F74}"/>
              </a:ext>
            </a:extLst>
          </p:cNvPr>
          <p:cNvGrpSpPr/>
          <p:nvPr/>
        </p:nvGrpSpPr>
        <p:grpSpPr>
          <a:xfrm>
            <a:off x="-113171" y="4024009"/>
            <a:ext cx="2773702" cy="2073834"/>
            <a:chOff x="1798589" y="4149531"/>
            <a:chExt cx="2773702" cy="207383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0834C3-2EF0-43FF-B00E-12BF5E967FEB}"/>
                </a:ext>
              </a:extLst>
            </p:cNvPr>
            <p:cNvSpPr/>
            <p:nvPr/>
          </p:nvSpPr>
          <p:spPr>
            <a:xfrm>
              <a:off x="2740591" y="5755577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97EA3905-E5AF-4D8C-B0A2-DBD2D1ED7D50}"/>
                </a:ext>
              </a:extLst>
            </p:cNvPr>
            <p:cNvSpPr/>
            <p:nvPr/>
          </p:nvSpPr>
          <p:spPr>
            <a:xfrm>
              <a:off x="4337722" y="4763253"/>
              <a:ext cx="153512" cy="4079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1DB2B16-F78B-4157-9D32-3C80735CAA6C}"/>
                </a:ext>
              </a:extLst>
            </p:cNvPr>
            <p:cNvSpPr/>
            <p:nvPr/>
          </p:nvSpPr>
          <p:spPr>
            <a:xfrm rot="21354135">
              <a:off x="2822502" y="4802767"/>
              <a:ext cx="1718492" cy="969692"/>
            </a:xfrm>
            <a:custGeom>
              <a:avLst/>
              <a:gdLst>
                <a:gd name="connsiteX0" fmla="*/ 0 w 746760"/>
                <a:gd name="connsiteY0" fmla="*/ 0 h 105228"/>
                <a:gd name="connsiteX1" fmla="*/ 746760 w 746760"/>
                <a:gd name="connsiteY1" fmla="*/ 0 h 105228"/>
                <a:gd name="connsiteX2" fmla="*/ 746760 w 746760"/>
                <a:gd name="connsiteY2" fmla="*/ 105228 h 105228"/>
                <a:gd name="connsiteX3" fmla="*/ 0 w 746760"/>
                <a:gd name="connsiteY3" fmla="*/ 105228 h 105228"/>
                <a:gd name="connsiteX4" fmla="*/ 0 w 746760"/>
                <a:gd name="connsiteY4" fmla="*/ 0 h 105228"/>
                <a:gd name="connsiteX0" fmla="*/ 0 w 1714500"/>
                <a:gd name="connsiteY0" fmla="*/ 563880 h 669108"/>
                <a:gd name="connsiteX1" fmla="*/ 1714500 w 1714500"/>
                <a:gd name="connsiteY1" fmla="*/ 0 h 669108"/>
                <a:gd name="connsiteX2" fmla="*/ 746760 w 1714500"/>
                <a:gd name="connsiteY2" fmla="*/ 669108 h 669108"/>
                <a:gd name="connsiteX3" fmla="*/ 0 w 1714500"/>
                <a:gd name="connsiteY3" fmla="*/ 669108 h 669108"/>
                <a:gd name="connsiteX4" fmla="*/ 0 w 1714500"/>
                <a:gd name="connsiteY4" fmla="*/ 563880 h 669108"/>
                <a:gd name="connsiteX0" fmla="*/ 0 w 1760220"/>
                <a:gd name="connsiteY0" fmla="*/ 563880 h 669108"/>
                <a:gd name="connsiteX1" fmla="*/ 1714500 w 1760220"/>
                <a:gd name="connsiteY1" fmla="*/ 0 h 669108"/>
                <a:gd name="connsiteX2" fmla="*/ 1760220 w 1760220"/>
                <a:gd name="connsiteY2" fmla="*/ 44268 h 669108"/>
                <a:gd name="connsiteX3" fmla="*/ 0 w 1760220"/>
                <a:gd name="connsiteY3" fmla="*/ 669108 h 669108"/>
                <a:gd name="connsiteX4" fmla="*/ 0 w 1760220"/>
                <a:gd name="connsiteY4" fmla="*/ 563880 h 669108"/>
                <a:gd name="connsiteX0" fmla="*/ 0 w 1734026"/>
                <a:gd name="connsiteY0" fmla="*/ 563880 h 669108"/>
                <a:gd name="connsiteX1" fmla="*/ 1714500 w 1734026"/>
                <a:gd name="connsiteY1" fmla="*/ 0 h 669108"/>
                <a:gd name="connsiteX2" fmla="*/ 1734026 w 1734026"/>
                <a:gd name="connsiteY2" fmla="*/ 53793 h 669108"/>
                <a:gd name="connsiteX3" fmla="*/ 0 w 1734026"/>
                <a:gd name="connsiteY3" fmla="*/ 669108 h 669108"/>
                <a:gd name="connsiteX4" fmla="*/ 0 w 1734026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0 w 1717357"/>
                <a:gd name="connsiteY0" fmla="*/ 563880 h 669108"/>
                <a:gd name="connsiteX1" fmla="*/ 1714500 w 1717357"/>
                <a:gd name="connsiteY1" fmla="*/ 0 h 669108"/>
                <a:gd name="connsiteX2" fmla="*/ 1717357 w 1717357"/>
                <a:gd name="connsiteY2" fmla="*/ 56174 h 669108"/>
                <a:gd name="connsiteX3" fmla="*/ 0 w 1717357"/>
                <a:gd name="connsiteY3" fmla="*/ 669108 h 669108"/>
                <a:gd name="connsiteX4" fmla="*/ 0 w 1717357"/>
                <a:gd name="connsiteY4" fmla="*/ 563880 h 669108"/>
                <a:gd name="connsiteX0" fmla="*/ 1 w 1815352"/>
                <a:gd name="connsiteY0" fmla="*/ 632258 h 669108"/>
                <a:gd name="connsiteX1" fmla="*/ 1812495 w 1815352"/>
                <a:gd name="connsiteY1" fmla="*/ 0 h 669108"/>
                <a:gd name="connsiteX2" fmla="*/ 1815352 w 1815352"/>
                <a:gd name="connsiteY2" fmla="*/ 56174 h 669108"/>
                <a:gd name="connsiteX3" fmla="*/ 97995 w 1815352"/>
                <a:gd name="connsiteY3" fmla="*/ 669108 h 669108"/>
                <a:gd name="connsiteX4" fmla="*/ 1 w 1815352"/>
                <a:gd name="connsiteY4" fmla="*/ 632258 h 669108"/>
                <a:gd name="connsiteX0" fmla="*/ 0 w 1815351"/>
                <a:gd name="connsiteY0" fmla="*/ 632258 h 696386"/>
                <a:gd name="connsiteX1" fmla="*/ 1812494 w 1815351"/>
                <a:gd name="connsiteY1" fmla="*/ 0 h 696386"/>
                <a:gd name="connsiteX2" fmla="*/ 1815351 w 1815351"/>
                <a:gd name="connsiteY2" fmla="*/ 56174 h 696386"/>
                <a:gd name="connsiteX3" fmla="*/ 968 w 1815351"/>
                <a:gd name="connsiteY3" fmla="*/ 696386 h 696386"/>
                <a:gd name="connsiteX4" fmla="*/ 0 w 1815351"/>
                <a:gd name="connsiteY4" fmla="*/ 632258 h 6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351" h="696386">
                  <a:moveTo>
                    <a:pt x="0" y="632258"/>
                  </a:moveTo>
                  <a:lnTo>
                    <a:pt x="1812494" y="0"/>
                  </a:lnTo>
                  <a:lnTo>
                    <a:pt x="1815351" y="56174"/>
                  </a:lnTo>
                  <a:cubicBezTo>
                    <a:pt x="1252425" y="267629"/>
                    <a:pt x="573420" y="492075"/>
                    <a:pt x="968" y="696386"/>
                  </a:cubicBezTo>
                  <a:cubicBezTo>
                    <a:pt x="645" y="675010"/>
                    <a:pt x="323" y="653634"/>
                    <a:pt x="0" y="63225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BF8EFB0-AC63-449C-8574-7EA00E4A76F9}"/>
                </a:ext>
              </a:extLst>
            </p:cNvPr>
            <p:cNvSpPr/>
            <p:nvPr/>
          </p:nvSpPr>
          <p:spPr>
            <a:xfrm>
              <a:off x="1798589" y="5661700"/>
              <a:ext cx="171819" cy="467788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EEAB67-EF52-448A-9040-FD57BC2DA037}"/>
                </a:ext>
              </a:extLst>
            </p:cNvPr>
            <p:cNvGrpSpPr/>
            <p:nvPr/>
          </p:nvGrpSpPr>
          <p:grpSpPr>
            <a:xfrm>
              <a:off x="1800493" y="4149531"/>
              <a:ext cx="2771798" cy="1675594"/>
              <a:chOff x="1800493" y="4149531"/>
              <a:chExt cx="2771798" cy="167559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09AC41-7BE0-4296-B543-0BDA4627E5A6}"/>
                  </a:ext>
                </a:extLst>
              </p:cNvPr>
              <p:cNvSpPr/>
              <p:nvPr/>
            </p:nvSpPr>
            <p:spPr>
              <a:xfrm>
                <a:off x="1830705" y="4694587"/>
                <a:ext cx="2628932" cy="1038797"/>
              </a:xfrm>
              <a:custGeom>
                <a:avLst/>
                <a:gdLst>
                  <a:gd name="connsiteX0" fmla="*/ 0 w 1038257"/>
                  <a:gd name="connsiteY0" fmla="*/ 0 h 48197"/>
                  <a:gd name="connsiteX1" fmla="*/ 1038257 w 1038257"/>
                  <a:gd name="connsiteY1" fmla="*/ 0 h 48197"/>
                  <a:gd name="connsiteX2" fmla="*/ 1038257 w 1038257"/>
                  <a:gd name="connsiteY2" fmla="*/ 48197 h 48197"/>
                  <a:gd name="connsiteX3" fmla="*/ 0 w 1038257"/>
                  <a:gd name="connsiteY3" fmla="*/ 48197 h 48197"/>
                  <a:gd name="connsiteX4" fmla="*/ 0 w 1038257"/>
                  <a:gd name="connsiteY4" fmla="*/ 0 h 48197"/>
                  <a:gd name="connsiteX0" fmla="*/ 2057400 w 2057400"/>
                  <a:gd name="connsiteY0" fmla="*/ 0 h 576835"/>
                  <a:gd name="connsiteX1" fmla="*/ 1038257 w 2057400"/>
                  <a:gd name="connsiteY1" fmla="*/ 528638 h 576835"/>
                  <a:gd name="connsiteX2" fmla="*/ 1038257 w 2057400"/>
                  <a:gd name="connsiteY2" fmla="*/ 576835 h 576835"/>
                  <a:gd name="connsiteX3" fmla="*/ 0 w 2057400"/>
                  <a:gd name="connsiteY3" fmla="*/ 576835 h 576835"/>
                  <a:gd name="connsiteX4" fmla="*/ 2057400 w 2057400"/>
                  <a:gd name="connsiteY4" fmla="*/ 0 h 576835"/>
                  <a:gd name="connsiteX0" fmla="*/ 2057400 w 2757519"/>
                  <a:gd name="connsiteY0" fmla="*/ 0 h 576835"/>
                  <a:gd name="connsiteX1" fmla="*/ 2757519 w 2757519"/>
                  <a:gd name="connsiteY1" fmla="*/ 14288 h 576835"/>
                  <a:gd name="connsiteX2" fmla="*/ 1038257 w 2757519"/>
                  <a:gd name="connsiteY2" fmla="*/ 576835 h 576835"/>
                  <a:gd name="connsiteX3" fmla="*/ 0 w 2757519"/>
                  <a:gd name="connsiteY3" fmla="*/ 576835 h 576835"/>
                  <a:gd name="connsiteX4" fmla="*/ 2057400 w 2757519"/>
                  <a:gd name="connsiteY4" fmla="*/ 0 h 576835"/>
                  <a:gd name="connsiteX0" fmla="*/ 2057400 w 2752757"/>
                  <a:gd name="connsiteY0" fmla="*/ 0 h 576835"/>
                  <a:gd name="connsiteX1" fmla="*/ 2752757 w 2752757"/>
                  <a:gd name="connsiteY1" fmla="*/ 14288 h 576835"/>
                  <a:gd name="connsiteX2" fmla="*/ 1038257 w 2752757"/>
                  <a:gd name="connsiteY2" fmla="*/ 576835 h 576835"/>
                  <a:gd name="connsiteX3" fmla="*/ 0 w 2752757"/>
                  <a:gd name="connsiteY3" fmla="*/ 576835 h 576835"/>
                  <a:gd name="connsiteX4" fmla="*/ 2057400 w 2752757"/>
                  <a:gd name="connsiteY4" fmla="*/ 0 h 576835"/>
                  <a:gd name="connsiteX0" fmla="*/ 2014537 w 2752757"/>
                  <a:gd name="connsiteY0" fmla="*/ 0 h 967360"/>
                  <a:gd name="connsiteX1" fmla="*/ 2752757 w 2752757"/>
                  <a:gd name="connsiteY1" fmla="*/ 404813 h 967360"/>
                  <a:gd name="connsiteX2" fmla="*/ 1038257 w 2752757"/>
                  <a:gd name="connsiteY2" fmla="*/ 967360 h 967360"/>
                  <a:gd name="connsiteX3" fmla="*/ 0 w 2752757"/>
                  <a:gd name="connsiteY3" fmla="*/ 967360 h 967360"/>
                  <a:gd name="connsiteX4" fmla="*/ 2014537 w 2752757"/>
                  <a:gd name="connsiteY4" fmla="*/ 0 h 967360"/>
                  <a:gd name="connsiteX0" fmla="*/ 2014537 w 2652744"/>
                  <a:gd name="connsiteY0" fmla="*/ 0 h 967360"/>
                  <a:gd name="connsiteX1" fmla="*/ 2652744 w 2652744"/>
                  <a:gd name="connsiteY1" fmla="*/ 85725 h 967360"/>
                  <a:gd name="connsiteX2" fmla="*/ 1038257 w 2652744"/>
                  <a:gd name="connsiteY2" fmla="*/ 967360 h 967360"/>
                  <a:gd name="connsiteX3" fmla="*/ 0 w 2652744"/>
                  <a:gd name="connsiteY3" fmla="*/ 967360 h 967360"/>
                  <a:gd name="connsiteX4" fmla="*/ 2014537 w 2652744"/>
                  <a:gd name="connsiteY4" fmla="*/ 0 h 967360"/>
                  <a:gd name="connsiteX0" fmla="*/ 2014537 w 2628932"/>
                  <a:gd name="connsiteY0" fmla="*/ 4762 h 972122"/>
                  <a:gd name="connsiteX1" fmla="*/ 2628932 w 2628932"/>
                  <a:gd name="connsiteY1" fmla="*/ 0 h 972122"/>
                  <a:gd name="connsiteX2" fmla="*/ 1038257 w 2628932"/>
                  <a:gd name="connsiteY2" fmla="*/ 972122 h 972122"/>
                  <a:gd name="connsiteX3" fmla="*/ 0 w 2628932"/>
                  <a:gd name="connsiteY3" fmla="*/ 972122 h 972122"/>
                  <a:gd name="connsiteX4" fmla="*/ 2014537 w 2628932"/>
                  <a:gd name="connsiteY4" fmla="*/ 4762 h 972122"/>
                  <a:gd name="connsiteX0" fmla="*/ 2062162 w 2628932"/>
                  <a:gd name="connsiteY0" fmla="*/ 0 h 1029272"/>
                  <a:gd name="connsiteX1" fmla="*/ 2628932 w 2628932"/>
                  <a:gd name="connsiteY1" fmla="*/ 57150 h 1029272"/>
                  <a:gd name="connsiteX2" fmla="*/ 1038257 w 2628932"/>
                  <a:gd name="connsiteY2" fmla="*/ 1029272 h 1029272"/>
                  <a:gd name="connsiteX3" fmla="*/ 0 w 2628932"/>
                  <a:gd name="connsiteY3" fmla="*/ 1029272 h 1029272"/>
                  <a:gd name="connsiteX4" fmla="*/ 2062162 w 2628932"/>
                  <a:gd name="connsiteY4" fmla="*/ 0 h 1029272"/>
                  <a:gd name="connsiteX0" fmla="*/ 2062162 w 2628932"/>
                  <a:gd name="connsiteY0" fmla="*/ 0 h 1038797"/>
                  <a:gd name="connsiteX1" fmla="*/ 2628932 w 2628932"/>
                  <a:gd name="connsiteY1" fmla="*/ 66675 h 1038797"/>
                  <a:gd name="connsiteX2" fmla="*/ 1038257 w 2628932"/>
                  <a:gd name="connsiteY2" fmla="*/ 1038797 h 1038797"/>
                  <a:gd name="connsiteX3" fmla="*/ 0 w 2628932"/>
                  <a:gd name="connsiteY3" fmla="*/ 1038797 h 1038797"/>
                  <a:gd name="connsiteX4" fmla="*/ 2062162 w 2628932"/>
                  <a:gd name="connsiteY4" fmla="*/ 0 h 10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932" h="1038797">
                    <a:moveTo>
                      <a:pt x="2062162" y="0"/>
                    </a:moveTo>
                    <a:lnTo>
                      <a:pt x="2628932" y="66675"/>
                    </a:lnTo>
                    <a:lnTo>
                      <a:pt x="1038257" y="1038797"/>
                    </a:lnTo>
                    <a:lnTo>
                      <a:pt x="0" y="1038797"/>
                    </a:lnTo>
                    <a:lnTo>
                      <a:pt x="2062162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56CED9CA-93BC-47D1-AAE4-53006B8EE959}"/>
                  </a:ext>
                </a:extLst>
              </p:cNvPr>
              <p:cNvSpPr/>
              <p:nvPr/>
            </p:nvSpPr>
            <p:spPr>
              <a:xfrm>
                <a:off x="3884894" y="4248979"/>
                <a:ext cx="596851" cy="510260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54E558A7-251A-477A-878C-2EC35E7E60A3}"/>
                  </a:ext>
                </a:extLst>
              </p:cNvPr>
              <p:cNvSpPr/>
              <p:nvPr/>
            </p:nvSpPr>
            <p:spPr>
              <a:xfrm>
                <a:off x="3407095" y="4406921"/>
                <a:ext cx="596851" cy="644433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02DC7B7-240F-4228-A0D2-A46E249D9B22}"/>
                  </a:ext>
                </a:extLst>
              </p:cNvPr>
              <p:cNvSpPr/>
              <p:nvPr/>
            </p:nvSpPr>
            <p:spPr>
              <a:xfrm>
                <a:off x="1800493" y="4149531"/>
                <a:ext cx="2771798" cy="669108"/>
              </a:xfrm>
              <a:custGeom>
                <a:avLst/>
                <a:gdLst>
                  <a:gd name="connsiteX0" fmla="*/ 2026920 w 2771798"/>
                  <a:gd name="connsiteY0" fmla="*/ 6300 h 669108"/>
                  <a:gd name="connsiteX1" fmla="*/ 2739268 w 2771798"/>
                  <a:gd name="connsiteY1" fmla="*/ 6300 h 669108"/>
                  <a:gd name="connsiteX2" fmla="*/ 1055248 w 2771798"/>
                  <a:gd name="connsiteY2" fmla="*/ 563146 h 669108"/>
                  <a:gd name="connsiteX3" fmla="*/ 0 w 2771798"/>
                  <a:gd name="connsiteY3" fmla="*/ 563146 h 669108"/>
                  <a:gd name="connsiteX4" fmla="*/ 2768941 w 2771798"/>
                  <a:gd name="connsiteY4" fmla="*/ 0 h 669108"/>
                  <a:gd name="connsiteX5" fmla="*/ 2771798 w 2771798"/>
                  <a:gd name="connsiteY5" fmla="*/ 56174 h 669108"/>
                  <a:gd name="connsiteX6" fmla="*/ 1054441 w 2771798"/>
                  <a:gd name="connsiteY6" fmla="*/ 669108 h 669108"/>
                  <a:gd name="connsiteX7" fmla="*/ 1054441 w 2771798"/>
                  <a:gd name="connsiteY7" fmla="*/ 563880 h 6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1798" h="669108">
                    <a:moveTo>
                      <a:pt x="2026920" y="6300"/>
                    </a:moveTo>
                    <a:lnTo>
                      <a:pt x="2739268" y="6300"/>
                    </a:lnTo>
                    <a:lnTo>
                      <a:pt x="1055248" y="563146"/>
                    </a:lnTo>
                    <a:lnTo>
                      <a:pt x="0" y="563146"/>
                    </a:lnTo>
                    <a:close/>
                    <a:moveTo>
                      <a:pt x="2768941" y="0"/>
                    </a:moveTo>
                    <a:lnTo>
                      <a:pt x="2771798" y="56174"/>
                    </a:lnTo>
                    <a:cubicBezTo>
                      <a:pt x="2208872" y="267629"/>
                      <a:pt x="1626893" y="464797"/>
                      <a:pt x="1054441" y="669108"/>
                    </a:cubicBezTo>
                    <a:lnTo>
                      <a:pt x="1054441" y="56388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F849EA2-8D00-4301-9E8D-6565049F969A}"/>
                  </a:ext>
                </a:extLst>
              </p:cNvPr>
              <p:cNvSpPr/>
              <p:nvPr/>
            </p:nvSpPr>
            <p:spPr>
              <a:xfrm>
                <a:off x="2790052" y="4603164"/>
                <a:ext cx="651197" cy="768417"/>
              </a:xfrm>
              <a:custGeom>
                <a:avLst/>
                <a:gdLst>
                  <a:gd name="connsiteX0" fmla="*/ 0 w 892194"/>
                  <a:gd name="connsiteY0" fmla="*/ 0 h 861215"/>
                  <a:gd name="connsiteX1" fmla="*/ 892194 w 892194"/>
                  <a:gd name="connsiteY1" fmla="*/ 0 h 861215"/>
                  <a:gd name="connsiteX2" fmla="*/ 892194 w 892194"/>
                  <a:gd name="connsiteY2" fmla="*/ 861215 h 861215"/>
                  <a:gd name="connsiteX3" fmla="*/ 0 w 892194"/>
                  <a:gd name="connsiteY3" fmla="*/ 861215 h 861215"/>
                  <a:gd name="connsiteX4" fmla="*/ 0 w 892194"/>
                  <a:gd name="connsiteY4" fmla="*/ 0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552450 w 1444644"/>
                  <a:gd name="connsiteY3" fmla="*/ 861215 h 861215"/>
                  <a:gd name="connsiteX4" fmla="*/ 0 w 1444644"/>
                  <a:gd name="connsiteY4" fmla="*/ 233362 h 861215"/>
                  <a:gd name="connsiteX0" fmla="*/ 0 w 1444644"/>
                  <a:gd name="connsiteY0" fmla="*/ 233362 h 861215"/>
                  <a:gd name="connsiteX1" fmla="*/ 1444644 w 1444644"/>
                  <a:gd name="connsiteY1" fmla="*/ 0 h 861215"/>
                  <a:gd name="connsiteX2" fmla="*/ 1444644 w 1444644"/>
                  <a:gd name="connsiteY2" fmla="*/ 861215 h 861215"/>
                  <a:gd name="connsiteX3" fmla="*/ 195263 w 1444644"/>
                  <a:gd name="connsiteY3" fmla="*/ 804065 h 861215"/>
                  <a:gd name="connsiteX4" fmla="*/ 0 w 1444644"/>
                  <a:gd name="connsiteY4" fmla="*/ 233362 h 861215"/>
                  <a:gd name="connsiteX0" fmla="*/ 0 w 1297006"/>
                  <a:gd name="connsiteY0" fmla="*/ 219074 h 861215"/>
                  <a:gd name="connsiteX1" fmla="*/ 1297006 w 1297006"/>
                  <a:gd name="connsiteY1" fmla="*/ 0 h 861215"/>
                  <a:gd name="connsiteX2" fmla="*/ 1297006 w 1297006"/>
                  <a:gd name="connsiteY2" fmla="*/ 861215 h 861215"/>
                  <a:gd name="connsiteX3" fmla="*/ 47625 w 1297006"/>
                  <a:gd name="connsiteY3" fmla="*/ 804065 h 861215"/>
                  <a:gd name="connsiteX4" fmla="*/ 0 w 1297006"/>
                  <a:gd name="connsiteY4" fmla="*/ 219074 h 861215"/>
                  <a:gd name="connsiteX0" fmla="*/ 0 w 1287481"/>
                  <a:gd name="connsiteY0" fmla="*/ 238124 h 861215"/>
                  <a:gd name="connsiteX1" fmla="*/ 1287481 w 1287481"/>
                  <a:gd name="connsiteY1" fmla="*/ 0 h 861215"/>
                  <a:gd name="connsiteX2" fmla="*/ 1287481 w 1287481"/>
                  <a:gd name="connsiteY2" fmla="*/ 861215 h 861215"/>
                  <a:gd name="connsiteX3" fmla="*/ 38100 w 1287481"/>
                  <a:gd name="connsiteY3" fmla="*/ 804065 h 861215"/>
                  <a:gd name="connsiteX4" fmla="*/ 0 w 1287481"/>
                  <a:gd name="connsiteY4" fmla="*/ 238124 h 86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481" h="861215">
                    <a:moveTo>
                      <a:pt x="0" y="238124"/>
                    </a:moveTo>
                    <a:lnTo>
                      <a:pt x="1287481" y="0"/>
                    </a:lnTo>
                    <a:lnTo>
                      <a:pt x="1287481" y="861215"/>
                    </a:lnTo>
                    <a:lnTo>
                      <a:pt x="38100" y="804065"/>
                    </a:lnTo>
                    <a:lnTo>
                      <a:pt x="0" y="23812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F955CE-D3CB-4AA7-82ED-57A82D1F7EA8}"/>
                  </a:ext>
                </a:extLst>
              </p:cNvPr>
              <p:cNvSpPr/>
              <p:nvPr/>
            </p:nvSpPr>
            <p:spPr>
              <a:xfrm>
                <a:off x="1800493" y="4716780"/>
                <a:ext cx="1043905" cy="110834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8982CDCA-8333-4D7C-846C-8BD3964E0E6E}"/>
              </a:ext>
            </a:extLst>
          </p:cNvPr>
          <p:cNvSpPr/>
          <p:nvPr/>
        </p:nvSpPr>
        <p:spPr>
          <a:xfrm>
            <a:off x="4929229" y="-54302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2B140A-6CC5-4781-A18B-71621E825310}"/>
              </a:ext>
            </a:extLst>
          </p:cNvPr>
          <p:cNvSpPr/>
          <p:nvPr/>
        </p:nvSpPr>
        <p:spPr>
          <a:xfrm flipH="1">
            <a:off x="4863183" y="-352520"/>
            <a:ext cx="66046" cy="140142"/>
          </a:xfrm>
          <a:custGeom>
            <a:avLst/>
            <a:gdLst>
              <a:gd name="connsiteX0" fmla="*/ 61850 w 192568"/>
              <a:gd name="connsiteY0" fmla="*/ 197643 h 512688"/>
              <a:gd name="connsiteX1" fmla="*/ 28577 w 192568"/>
              <a:gd name="connsiteY1" fmla="*/ 230916 h 512688"/>
              <a:gd name="connsiteX2" fmla="*/ 28577 w 192568"/>
              <a:gd name="connsiteY2" fmla="*/ 316391 h 512688"/>
              <a:gd name="connsiteX3" fmla="*/ 65330 w 192568"/>
              <a:gd name="connsiteY3" fmla="*/ 353144 h 512688"/>
              <a:gd name="connsiteX4" fmla="*/ 65329 w 192568"/>
              <a:gd name="connsiteY4" fmla="*/ 353145 h 512688"/>
              <a:gd name="connsiteX5" fmla="*/ 102082 w 192568"/>
              <a:gd name="connsiteY5" fmla="*/ 316392 h 512688"/>
              <a:gd name="connsiteX6" fmla="*/ 102082 w 192568"/>
              <a:gd name="connsiteY6" fmla="*/ 230916 h 512688"/>
              <a:gd name="connsiteX7" fmla="*/ 68809 w 192568"/>
              <a:gd name="connsiteY7" fmla="*/ 197643 h 512688"/>
              <a:gd name="connsiteX8" fmla="*/ 87168 w 192568"/>
              <a:gd name="connsiteY8" fmla="*/ 0 h 512688"/>
              <a:gd name="connsiteX9" fmla="*/ 105400 w 192568"/>
              <a:gd name="connsiteY9" fmla="*/ 0 h 512688"/>
              <a:gd name="connsiteX10" fmla="*/ 192568 w 192568"/>
              <a:gd name="connsiteY10" fmla="*/ 87168 h 512688"/>
              <a:gd name="connsiteX11" fmla="*/ 192568 w 192568"/>
              <a:gd name="connsiteY11" fmla="*/ 416404 h 512688"/>
              <a:gd name="connsiteX12" fmla="*/ 96284 w 192568"/>
              <a:gd name="connsiteY12" fmla="*/ 512688 h 512688"/>
              <a:gd name="connsiteX13" fmla="*/ 0 w 192568"/>
              <a:gd name="connsiteY13" fmla="*/ 416404 h 512688"/>
              <a:gd name="connsiteX14" fmla="*/ 0 w 192568"/>
              <a:gd name="connsiteY14" fmla="*/ 87168 h 512688"/>
              <a:gd name="connsiteX15" fmla="*/ 87168 w 192568"/>
              <a:gd name="connsiteY15" fmla="*/ 0 h 51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568" h="512688">
                <a:moveTo>
                  <a:pt x="61850" y="197643"/>
                </a:moveTo>
                <a:cubicBezTo>
                  <a:pt x="43474" y="197643"/>
                  <a:pt x="28577" y="212540"/>
                  <a:pt x="28577" y="230916"/>
                </a:cubicBezTo>
                <a:lnTo>
                  <a:pt x="28577" y="316391"/>
                </a:lnTo>
                <a:cubicBezTo>
                  <a:pt x="28577" y="336689"/>
                  <a:pt x="45032" y="353144"/>
                  <a:pt x="65330" y="353144"/>
                </a:cubicBezTo>
                <a:lnTo>
                  <a:pt x="65329" y="353145"/>
                </a:lnTo>
                <a:cubicBezTo>
                  <a:pt x="85627" y="353145"/>
                  <a:pt x="102082" y="336690"/>
                  <a:pt x="102082" y="316392"/>
                </a:cubicBezTo>
                <a:lnTo>
                  <a:pt x="102082" y="230916"/>
                </a:lnTo>
                <a:cubicBezTo>
                  <a:pt x="102082" y="212540"/>
                  <a:pt x="87185" y="197643"/>
                  <a:pt x="68809" y="197643"/>
                </a:cubicBezTo>
                <a:close/>
                <a:moveTo>
                  <a:pt x="87168" y="0"/>
                </a:moveTo>
                <a:lnTo>
                  <a:pt x="105400" y="0"/>
                </a:lnTo>
                <a:cubicBezTo>
                  <a:pt x="153542" y="0"/>
                  <a:pt x="192568" y="39026"/>
                  <a:pt x="192568" y="87168"/>
                </a:cubicBezTo>
                <a:lnTo>
                  <a:pt x="192568" y="416404"/>
                </a:lnTo>
                <a:cubicBezTo>
                  <a:pt x="192568" y="469580"/>
                  <a:pt x="149460" y="512688"/>
                  <a:pt x="96284" y="512688"/>
                </a:cubicBezTo>
                <a:cubicBezTo>
                  <a:pt x="43108" y="512688"/>
                  <a:pt x="0" y="469580"/>
                  <a:pt x="0" y="416404"/>
                </a:cubicBezTo>
                <a:lnTo>
                  <a:pt x="0" y="87168"/>
                </a:lnTo>
                <a:cubicBezTo>
                  <a:pt x="0" y="39026"/>
                  <a:pt x="39026" y="0"/>
                  <a:pt x="871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C47CD-436B-4D93-9133-416859F39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80064" y="187025"/>
            <a:ext cx="7315200" cy="48768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99F9D15-475D-44E3-84C5-C9DDCA7F6A63}"/>
              </a:ext>
            </a:extLst>
          </p:cNvPr>
          <p:cNvSpPr/>
          <p:nvPr/>
        </p:nvSpPr>
        <p:spPr>
          <a:xfrm>
            <a:off x="392058" y="2988042"/>
            <a:ext cx="1388892" cy="1264149"/>
          </a:xfrm>
          <a:custGeom>
            <a:avLst/>
            <a:gdLst>
              <a:gd name="connsiteX0" fmla="*/ 0 w 1587012"/>
              <a:gd name="connsiteY0" fmla="*/ 0 h 1058409"/>
              <a:gd name="connsiteX1" fmla="*/ 1587012 w 1587012"/>
              <a:gd name="connsiteY1" fmla="*/ 0 h 1058409"/>
              <a:gd name="connsiteX2" fmla="*/ 1587012 w 1587012"/>
              <a:gd name="connsiteY2" fmla="*/ 1058409 h 1058409"/>
              <a:gd name="connsiteX3" fmla="*/ 0 w 1587012"/>
              <a:gd name="connsiteY3" fmla="*/ 1058409 h 1058409"/>
              <a:gd name="connsiteX4" fmla="*/ 0 w 1587012"/>
              <a:gd name="connsiteY4" fmla="*/ 0 h 10584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17270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72709"/>
              <a:gd name="connsiteX1" fmla="*/ 1518432 w 1587012"/>
              <a:gd name="connsiteY1" fmla="*/ 0 h 1172709"/>
              <a:gd name="connsiteX2" fmla="*/ 1587012 w 1587012"/>
              <a:gd name="connsiteY2" fmla="*/ 1066029 h 1172709"/>
              <a:gd name="connsiteX3" fmla="*/ 0 w 1587012"/>
              <a:gd name="connsiteY3" fmla="*/ 1172709 h 1172709"/>
              <a:gd name="connsiteX4" fmla="*/ 0 w 1587012"/>
              <a:gd name="connsiteY4" fmla="*/ 114300 h 1172709"/>
              <a:gd name="connsiteX0" fmla="*/ 0 w 1587012"/>
              <a:gd name="connsiteY0" fmla="*/ 114300 h 1187949"/>
              <a:gd name="connsiteX1" fmla="*/ 1518432 w 1587012"/>
              <a:gd name="connsiteY1" fmla="*/ 0 h 1187949"/>
              <a:gd name="connsiteX2" fmla="*/ 1587012 w 1587012"/>
              <a:gd name="connsiteY2" fmla="*/ 1066029 h 1187949"/>
              <a:gd name="connsiteX3" fmla="*/ 45720 w 1587012"/>
              <a:gd name="connsiteY3" fmla="*/ 1187949 h 1187949"/>
              <a:gd name="connsiteX4" fmla="*/ 0 w 1587012"/>
              <a:gd name="connsiteY4" fmla="*/ 114300 h 1187949"/>
              <a:gd name="connsiteX0" fmla="*/ 0 w 1518432"/>
              <a:gd name="connsiteY0" fmla="*/ 114300 h 1187949"/>
              <a:gd name="connsiteX1" fmla="*/ 1518432 w 1518432"/>
              <a:gd name="connsiteY1" fmla="*/ 0 h 1187949"/>
              <a:gd name="connsiteX2" fmla="*/ 1419372 w 1518432"/>
              <a:gd name="connsiteY2" fmla="*/ 974589 h 1187949"/>
              <a:gd name="connsiteX3" fmla="*/ 45720 w 1518432"/>
              <a:gd name="connsiteY3" fmla="*/ 1187949 h 1187949"/>
              <a:gd name="connsiteX4" fmla="*/ 0 w 1518432"/>
              <a:gd name="connsiteY4" fmla="*/ 114300 h 1187949"/>
              <a:gd name="connsiteX0" fmla="*/ 0 w 1426992"/>
              <a:gd name="connsiteY0" fmla="*/ 121920 h 1195569"/>
              <a:gd name="connsiteX1" fmla="*/ 1426992 w 1426992"/>
              <a:gd name="connsiteY1" fmla="*/ 0 h 1195569"/>
              <a:gd name="connsiteX2" fmla="*/ 1419372 w 1426992"/>
              <a:gd name="connsiteY2" fmla="*/ 982209 h 1195569"/>
              <a:gd name="connsiteX3" fmla="*/ 45720 w 1426992"/>
              <a:gd name="connsiteY3" fmla="*/ 1195569 h 1195569"/>
              <a:gd name="connsiteX4" fmla="*/ 0 w 1426992"/>
              <a:gd name="connsiteY4" fmla="*/ 121920 h 1195569"/>
              <a:gd name="connsiteX0" fmla="*/ 0 w 1426992"/>
              <a:gd name="connsiteY0" fmla="*/ 121920 h 1241289"/>
              <a:gd name="connsiteX1" fmla="*/ 1426992 w 1426992"/>
              <a:gd name="connsiteY1" fmla="*/ 0 h 1241289"/>
              <a:gd name="connsiteX2" fmla="*/ 1419372 w 1426992"/>
              <a:gd name="connsiteY2" fmla="*/ 982209 h 1241289"/>
              <a:gd name="connsiteX3" fmla="*/ 76200 w 1426992"/>
              <a:gd name="connsiteY3" fmla="*/ 1241289 h 1241289"/>
              <a:gd name="connsiteX4" fmla="*/ 0 w 1426992"/>
              <a:gd name="connsiteY4" fmla="*/ 12192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8892 w 1396512"/>
              <a:gd name="connsiteY2" fmla="*/ 98220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3648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96512"/>
              <a:gd name="connsiteY0" fmla="*/ 152400 h 1241289"/>
              <a:gd name="connsiteX1" fmla="*/ 1396512 w 1396512"/>
              <a:gd name="connsiteY1" fmla="*/ 0 h 1241289"/>
              <a:gd name="connsiteX2" fmla="*/ 1381272 w 1396512"/>
              <a:gd name="connsiteY2" fmla="*/ 913629 h 1241289"/>
              <a:gd name="connsiteX3" fmla="*/ 45720 w 1396512"/>
              <a:gd name="connsiteY3" fmla="*/ 1241289 h 1241289"/>
              <a:gd name="connsiteX4" fmla="*/ 0 w 1396512"/>
              <a:gd name="connsiteY4" fmla="*/ 152400 h 1241289"/>
              <a:gd name="connsiteX0" fmla="*/ 0 w 1388892"/>
              <a:gd name="connsiteY0" fmla="*/ 175260 h 1264149"/>
              <a:gd name="connsiteX1" fmla="*/ 1388892 w 1388892"/>
              <a:gd name="connsiteY1" fmla="*/ 0 h 1264149"/>
              <a:gd name="connsiteX2" fmla="*/ 1381272 w 1388892"/>
              <a:gd name="connsiteY2" fmla="*/ 936489 h 1264149"/>
              <a:gd name="connsiteX3" fmla="*/ 45720 w 1388892"/>
              <a:gd name="connsiteY3" fmla="*/ 1264149 h 1264149"/>
              <a:gd name="connsiteX4" fmla="*/ 0 w 1388892"/>
              <a:gd name="connsiteY4" fmla="*/ 175260 h 1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892" h="1264149">
                <a:moveTo>
                  <a:pt x="0" y="175260"/>
                </a:moveTo>
                <a:lnTo>
                  <a:pt x="1388892" y="0"/>
                </a:lnTo>
                <a:lnTo>
                  <a:pt x="1381272" y="936489"/>
                </a:lnTo>
                <a:lnTo>
                  <a:pt x="45720" y="1264149"/>
                </a:lnTo>
                <a:lnTo>
                  <a:pt x="0" y="1752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42A6D81-EF8D-4B87-8BC2-CECDA6BCD9D4}"/>
              </a:ext>
            </a:extLst>
          </p:cNvPr>
          <p:cNvGrpSpPr/>
          <p:nvPr/>
        </p:nvGrpSpPr>
        <p:grpSpPr>
          <a:xfrm>
            <a:off x="8045378" y="3822609"/>
            <a:ext cx="3136758" cy="1988442"/>
            <a:chOff x="8463153" y="3722458"/>
            <a:chExt cx="3085471" cy="1955930"/>
          </a:xfrm>
          <a:solidFill>
            <a:srgbClr val="FBE5D6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244F039-508F-4310-AE83-AED79C832A76}"/>
                </a:ext>
              </a:extLst>
            </p:cNvPr>
            <p:cNvSpPr/>
            <p:nvPr/>
          </p:nvSpPr>
          <p:spPr>
            <a:xfrm>
              <a:off x="9011918" y="3722458"/>
              <a:ext cx="2536706" cy="1813719"/>
            </a:xfrm>
            <a:custGeom>
              <a:avLst/>
              <a:gdLst>
                <a:gd name="connsiteX0" fmla="*/ 0 w 3322271"/>
                <a:gd name="connsiteY0" fmla="*/ 0 h 963398"/>
                <a:gd name="connsiteX1" fmla="*/ 3322271 w 3322271"/>
                <a:gd name="connsiteY1" fmla="*/ 0 h 963398"/>
                <a:gd name="connsiteX2" fmla="*/ 3322271 w 3322271"/>
                <a:gd name="connsiteY2" fmla="*/ 963398 h 963398"/>
                <a:gd name="connsiteX3" fmla="*/ 0 w 3322271"/>
                <a:gd name="connsiteY3" fmla="*/ 963398 h 963398"/>
                <a:gd name="connsiteX4" fmla="*/ 0 w 3322271"/>
                <a:gd name="connsiteY4" fmla="*/ 0 h 963398"/>
                <a:gd name="connsiteX0" fmla="*/ 0 w 3322271"/>
                <a:gd name="connsiteY0" fmla="*/ 0 h 2195298"/>
                <a:gd name="connsiteX1" fmla="*/ 3322271 w 3322271"/>
                <a:gd name="connsiteY1" fmla="*/ 0 h 2195298"/>
                <a:gd name="connsiteX2" fmla="*/ 3080971 w 3322271"/>
                <a:gd name="connsiteY2" fmla="*/ 2195298 h 2195298"/>
                <a:gd name="connsiteX3" fmla="*/ 0 w 3322271"/>
                <a:gd name="connsiteY3" fmla="*/ 963398 h 2195298"/>
                <a:gd name="connsiteX4" fmla="*/ 0 w 3322271"/>
                <a:gd name="connsiteY4" fmla="*/ 0 h 2195298"/>
                <a:gd name="connsiteX0" fmla="*/ 0 w 3322271"/>
                <a:gd name="connsiteY0" fmla="*/ 0 h 2195298"/>
                <a:gd name="connsiteX1" fmla="*/ 3322271 w 3322271"/>
                <a:gd name="connsiteY1" fmla="*/ 0 h 2195298"/>
                <a:gd name="connsiteX2" fmla="*/ 3080971 w 3322271"/>
                <a:gd name="connsiteY2" fmla="*/ 2195298 h 2195298"/>
                <a:gd name="connsiteX3" fmla="*/ 0 w 3322271"/>
                <a:gd name="connsiteY3" fmla="*/ 963398 h 2195298"/>
                <a:gd name="connsiteX4" fmla="*/ 0 w 3322271"/>
                <a:gd name="connsiteY4" fmla="*/ 0 h 2195298"/>
                <a:gd name="connsiteX0" fmla="*/ 0 w 3322271"/>
                <a:gd name="connsiteY0" fmla="*/ 0 h 2195298"/>
                <a:gd name="connsiteX1" fmla="*/ 3322271 w 3322271"/>
                <a:gd name="connsiteY1" fmla="*/ 0 h 2195298"/>
                <a:gd name="connsiteX2" fmla="*/ 3080971 w 3322271"/>
                <a:gd name="connsiteY2" fmla="*/ 2195298 h 2195298"/>
                <a:gd name="connsiteX3" fmla="*/ 156478 w 3322271"/>
                <a:gd name="connsiteY3" fmla="*/ 836580 h 2195298"/>
                <a:gd name="connsiteX4" fmla="*/ 0 w 3322271"/>
                <a:gd name="connsiteY4" fmla="*/ 0 h 2195298"/>
                <a:gd name="connsiteX0" fmla="*/ 29339 w 3165793"/>
                <a:gd name="connsiteY0" fmla="*/ 0 h 2195298"/>
                <a:gd name="connsiteX1" fmla="*/ 3165793 w 3165793"/>
                <a:gd name="connsiteY1" fmla="*/ 0 h 2195298"/>
                <a:gd name="connsiteX2" fmla="*/ 2924493 w 3165793"/>
                <a:gd name="connsiteY2" fmla="*/ 2195298 h 2195298"/>
                <a:gd name="connsiteX3" fmla="*/ 0 w 3165793"/>
                <a:gd name="connsiteY3" fmla="*/ 836580 h 2195298"/>
                <a:gd name="connsiteX4" fmla="*/ 29339 w 3165793"/>
                <a:gd name="connsiteY4" fmla="*/ 0 h 2195298"/>
                <a:gd name="connsiteX0" fmla="*/ 0 w 3136454"/>
                <a:gd name="connsiteY0" fmla="*/ 0 h 2195298"/>
                <a:gd name="connsiteX1" fmla="*/ 3136454 w 3136454"/>
                <a:gd name="connsiteY1" fmla="*/ 0 h 2195298"/>
                <a:gd name="connsiteX2" fmla="*/ 2895154 w 3136454"/>
                <a:gd name="connsiteY2" fmla="*/ 2195298 h 2195298"/>
                <a:gd name="connsiteX3" fmla="*/ 1 w 3136454"/>
                <a:gd name="connsiteY3" fmla="*/ 836580 h 2195298"/>
                <a:gd name="connsiteX4" fmla="*/ 0 w 3136454"/>
                <a:gd name="connsiteY4" fmla="*/ 0 h 219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6454" h="2195298">
                  <a:moveTo>
                    <a:pt x="0" y="0"/>
                  </a:moveTo>
                  <a:lnTo>
                    <a:pt x="3136454" y="0"/>
                  </a:lnTo>
                  <a:lnTo>
                    <a:pt x="2895154" y="2195298"/>
                  </a:lnTo>
                  <a:cubicBezTo>
                    <a:pt x="1842764" y="1810065"/>
                    <a:pt x="1026991" y="1247213"/>
                    <a:pt x="1" y="836580"/>
                  </a:cubicBezTo>
                  <a:cubicBezTo>
                    <a:pt x="1" y="557720"/>
                    <a:pt x="0" y="27886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322DC49F-8F8A-4131-9DE6-33F5BF47EAFA}"/>
                </a:ext>
              </a:extLst>
            </p:cNvPr>
            <p:cNvSpPr/>
            <p:nvPr/>
          </p:nvSpPr>
          <p:spPr>
            <a:xfrm>
              <a:off x="8463153" y="4225967"/>
              <a:ext cx="549117" cy="468266"/>
            </a:xfrm>
            <a:custGeom>
              <a:avLst/>
              <a:gdLst>
                <a:gd name="connsiteX0" fmla="*/ 0 w 1467469"/>
                <a:gd name="connsiteY0" fmla="*/ 0 h 1054987"/>
                <a:gd name="connsiteX1" fmla="*/ 1467469 w 1467469"/>
                <a:gd name="connsiteY1" fmla="*/ 0 h 1054987"/>
                <a:gd name="connsiteX2" fmla="*/ 1467469 w 1467469"/>
                <a:gd name="connsiteY2" fmla="*/ 1054987 h 1054987"/>
                <a:gd name="connsiteX3" fmla="*/ 0 w 1467469"/>
                <a:gd name="connsiteY3" fmla="*/ 1054987 h 1054987"/>
                <a:gd name="connsiteX4" fmla="*/ 0 w 1467469"/>
                <a:gd name="connsiteY4" fmla="*/ 0 h 1054987"/>
                <a:gd name="connsiteX0" fmla="*/ 0 w 1467469"/>
                <a:gd name="connsiteY0" fmla="*/ 0 h 1220087"/>
                <a:gd name="connsiteX1" fmla="*/ 1467469 w 1467469"/>
                <a:gd name="connsiteY1" fmla="*/ 0 h 1220087"/>
                <a:gd name="connsiteX2" fmla="*/ 1365869 w 1467469"/>
                <a:gd name="connsiteY2" fmla="*/ 1220087 h 1220087"/>
                <a:gd name="connsiteX3" fmla="*/ 0 w 1467469"/>
                <a:gd name="connsiteY3" fmla="*/ 1054987 h 1220087"/>
                <a:gd name="connsiteX4" fmla="*/ 0 w 1467469"/>
                <a:gd name="connsiteY4" fmla="*/ 0 h 1220087"/>
                <a:gd name="connsiteX0" fmla="*/ 0 w 1467469"/>
                <a:gd name="connsiteY0" fmla="*/ 0 h 1283587"/>
                <a:gd name="connsiteX1" fmla="*/ 1467469 w 1467469"/>
                <a:gd name="connsiteY1" fmla="*/ 0 h 1283587"/>
                <a:gd name="connsiteX2" fmla="*/ 1365869 w 1467469"/>
                <a:gd name="connsiteY2" fmla="*/ 1220087 h 1283587"/>
                <a:gd name="connsiteX3" fmla="*/ 50800 w 1467469"/>
                <a:gd name="connsiteY3" fmla="*/ 1283587 h 1283587"/>
                <a:gd name="connsiteX4" fmla="*/ 0 w 1467469"/>
                <a:gd name="connsiteY4" fmla="*/ 0 h 1283587"/>
                <a:gd name="connsiteX0" fmla="*/ 25400 w 1416669"/>
                <a:gd name="connsiteY0" fmla="*/ 76200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4" fmla="*/ 25400 w 1416669"/>
                <a:gd name="connsiteY4" fmla="*/ 76200 h 1283587"/>
                <a:gd name="connsiteX0" fmla="*/ 0 w 1416669"/>
                <a:gd name="connsiteY0" fmla="*/ 1283587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0" fmla="*/ 34526 w 1451195"/>
                <a:gd name="connsiteY0" fmla="*/ 1308987 h 1308987"/>
                <a:gd name="connsiteX1" fmla="*/ 79595 w 1451195"/>
                <a:gd name="connsiteY1" fmla="*/ 0 h 1308987"/>
                <a:gd name="connsiteX2" fmla="*/ 1451195 w 1451195"/>
                <a:gd name="connsiteY2" fmla="*/ 25400 h 1308987"/>
                <a:gd name="connsiteX3" fmla="*/ 1349595 w 1451195"/>
                <a:gd name="connsiteY3" fmla="*/ 1245487 h 1308987"/>
                <a:gd name="connsiteX4" fmla="*/ 34526 w 1451195"/>
                <a:gd name="connsiteY4" fmla="*/ 1308987 h 1308987"/>
                <a:gd name="connsiteX0" fmla="*/ 81220 w 1497889"/>
                <a:gd name="connsiteY0" fmla="*/ 1308987 h 1308987"/>
                <a:gd name="connsiteX1" fmla="*/ 126289 w 1497889"/>
                <a:gd name="connsiteY1" fmla="*/ 0 h 1308987"/>
                <a:gd name="connsiteX2" fmla="*/ 1497889 w 1497889"/>
                <a:gd name="connsiteY2" fmla="*/ 25400 h 1308987"/>
                <a:gd name="connsiteX3" fmla="*/ 1396289 w 1497889"/>
                <a:gd name="connsiteY3" fmla="*/ 1245487 h 1308987"/>
                <a:gd name="connsiteX4" fmla="*/ 81220 w 1497889"/>
                <a:gd name="connsiteY4" fmla="*/ 1308987 h 1308987"/>
                <a:gd name="connsiteX0" fmla="*/ 99547 w 1516216"/>
                <a:gd name="connsiteY0" fmla="*/ 1308987 h 1308987"/>
                <a:gd name="connsiteX1" fmla="*/ 144616 w 1516216"/>
                <a:gd name="connsiteY1" fmla="*/ 0 h 1308987"/>
                <a:gd name="connsiteX2" fmla="*/ 1516216 w 1516216"/>
                <a:gd name="connsiteY2" fmla="*/ 25400 h 1308987"/>
                <a:gd name="connsiteX3" fmla="*/ 1414616 w 1516216"/>
                <a:gd name="connsiteY3" fmla="*/ 1245487 h 1308987"/>
                <a:gd name="connsiteX4" fmla="*/ 99547 w 1516216"/>
                <a:gd name="connsiteY4" fmla="*/ 1308987 h 130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216" h="1308987">
                  <a:moveTo>
                    <a:pt x="99547" y="1308987"/>
                  </a:moveTo>
                  <a:cubicBezTo>
                    <a:pt x="38370" y="1020825"/>
                    <a:pt x="-111707" y="224662"/>
                    <a:pt x="144616" y="0"/>
                  </a:cubicBezTo>
                  <a:lnTo>
                    <a:pt x="1516216" y="25400"/>
                  </a:lnTo>
                  <a:lnTo>
                    <a:pt x="1414616" y="1245487"/>
                  </a:lnTo>
                  <a:lnTo>
                    <a:pt x="99547" y="130898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97CF5E4-A4E7-4DBF-8A27-15228CB9FA95}"/>
                </a:ext>
              </a:extLst>
            </p:cNvPr>
            <p:cNvSpPr/>
            <p:nvPr/>
          </p:nvSpPr>
          <p:spPr>
            <a:xfrm>
              <a:off x="8676124" y="4385073"/>
              <a:ext cx="2704544" cy="718065"/>
            </a:xfrm>
            <a:custGeom>
              <a:avLst/>
              <a:gdLst>
                <a:gd name="connsiteX0" fmla="*/ 0 w 1412829"/>
                <a:gd name="connsiteY0" fmla="*/ 0 h 448190"/>
                <a:gd name="connsiteX1" fmla="*/ 1412829 w 1412829"/>
                <a:gd name="connsiteY1" fmla="*/ 0 h 448190"/>
                <a:gd name="connsiteX2" fmla="*/ 1412829 w 1412829"/>
                <a:gd name="connsiteY2" fmla="*/ 448190 h 448190"/>
                <a:gd name="connsiteX3" fmla="*/ 0 w 1412829"/>
                <a:gd name="connsiteY3" fmla="*/ 448190 h 448190"/>
                <a:gd name="connsiteX4" fmla="*/ 0 w 1412829"/>
                <a:gd name="connsiteY4" fmla="*/ 0 h 448190"/>
                <a:gd name="connsiteX0" fmla="*/ 0 w 1730329"/>
                <a:gd name="connsiteY0" fmla="*/ 0 h 867290"/>
                <a:gd name="connsiteX1" fmla="*/ 1412829 w 1730329"/>
                <a:gd name="connsiteY1" fmla="*/ 0 h 867290"/>
                <a:gd name="connsiteX2" fmla="*/ 1730329 w 1730329"/>
                <a:gd name="connsiteY2" fmla="*/ 867290 h 867290"/>
                <a:gd name="connsiteX3" fmla="*/ 0 w 1730329"/>
                <a:gd name="connsiteY3" fmla="*/ 448190 h 867290"/>
                <a:gd name="connsiteX4" fmla="*/ 0 w 1730329"/>
                <a:gd name="connsiteY4" fmla="*/ 0 h 867290"/>
                <a:gd name="connsiteX0" fmla="*/ 0 w 3089229"/>
                <a:gd name="connsiteY0" fmla="*/ 0 h 867290"/>
                <a:gd name="connsiteX1" fmla="*/ 3089229 w 3089229"/>
                <a:gd name="connsiteY1" fmla="*/ 800100 h 867290"/>
                <a:gd name="connsiteX2" fmla="*/ 1730329 w 3089229"/>
                <a:gd name="connsiteY2" fmla="*/ 867290 h 867290"/>
                <a:gd name="connsiteX3" fmla="*/ 0 w 3089229"/>
                <a:gd name="connsiteY3" fmla="*/ 448190 h 867290"/>
                <a:gd name="connsiteX4" fmla="*/ 0 w 3089229"/>
                <a:gd name="connsiteY4" fmla="*/ 0 h 867290"/>
                <a:gd name="connsiteX0" fmla="*/ 254000 w 3343229"/>
                <a:gd name="connsiteY0" fmla="*/ 0 h 867290"/>
                <a:gd name="connsiteX1" fmla="*/ 3343229 w 3343229"/>
                <a:gd name="connsiteY1" fmla="*/ 800100 h 867290"/>
                <a:gd name="connsiteX2" fmla="*/ 1984329 w 3343229"/>
                <a:gd name="connsiteY2" fmla="*/ 867290 h 867290"/>
                <a:gd name="connsiteX3" fmla="*/ 0 w 3343229"/>
                <a:gd name="connsiteY3" fmla="*/ 219590 h 867290"/>
                <a:gd name="connsiteX4" fmla="*/ 254000 w 3343229"/>
                <a:gd name="connsiteY4" fmla="*/ 0 h 867290"/>
                <a:gd name="connsiteX0" fmla="*/ 355600 w 3343229"/>
                <a:gd name="connsiteY0" fmla="*/ 0 h 803790"/>
                <a:gd name="connsiteX1" fmla="*/ 3343229 w 3343229"/>
                <a:gd name="connsiteY1" fmla="*/ 736600 h 803790"/>
                <a:gd name="connsiteX2" fmla="*/ 1984329 w 3343229"/>
                <a:gd name="connsiteY2" fmla="*/ 803790 h 803790"/>
                <a:gd name="connsiteX3" fmla="*/ 0 w 3343229"/>
                <a:gd name="connsiteY3" fmla="*/ 156090 h 803790"/>
                <a:gd name="connsiteX4" fmla="*/ 355600 w 3343229"/>
                <a:gd name="connsiteY4" fmla="*/ 0 h 803790"/>
                <a:gd name="connsiteX0" fmla="*/ 406400 w 3343229"/>
                <a:gd name="connsiteY0" fmla="*/ 0 h 765690"/>
                <a:gd name="connsiteX1" fmla="*/ 3343229 w 3343229"/>
                <a:gd name="connsiteY1" fmla="*/ 698500 h 765690"/>
                <a:gd name="connsiteX2" fmla="*/ 1984329 w 3343229"/>
                <a:gd name="connsiteY2" fmla="*/ 765690 h 765690"/>
                <a:gd name="connsiteX3" fmla="*/ 0 w 3343229"/>
                <a:gd name="connsiteY3" fmla="*/ 117990 h 765690"/>
                <a:gd name="connsiteX4" fmla="*/ 406400 w 3343229"/>
                <a:gd name="connsiteY4" fmla="*/ 0 h 765690"/>
                <a:gd name="connsiteX0" fmla="*/ 393700 w 3330529"/>
                <a:gd name="connsiteY0" fmla="*/ 0 h 765690"/>
                <a:gd name="connsiteX1" fmla="*/ 3330529 w 3330529"/>
                <a:gd name="connsiteY1" fmla="*/ 698500 h 765690"/>
                <a:gd name="connsiteX2" fmla="*/ 1971629 w 3330529"/>
                <a:gd name="connsiteY2" fmla="*/ 765690 h 765690"/>
                <a:gd name="connsiteX3" fmla="*/ 0 w 3330529"/>
                <a:gd name="connsiteY3" fmla="*/ 92590 h 765690"/>
                <a:gd name="connsiteX4" fmla="*/ 393700 w 3330529"/>
                <a:gd name="connsiteY4" fmla="*/ 0 h 765690"/>
                <a:gd name="connsiteX0" fmla="*/ 384175 w 3321004"/>
                <a:gd name="connsiteY0" fmla="*/ 0 h 765690"/>
                <a:gd name="connsiteX1" fmla="*/ 3321004 w 3321004"/>
                <a:gd name="connsiteY1" fmla="*/ 698500 h 765690"/>
                <a:gd name="connsiteX2" fmla="*/ 1962104 w 3321004"/>
                <a:gd name="connsiteY2" fmla="*/ 765690 h 765690"/>
                <a:gd name="connsiteX3" fmla="*/ 0 w 3321004"/>
                <a:gd name="connsiteY3" fmla="*/ 92590 h 765690"/>
                <a:gd name="connsiteX4" fmla="*/ 384175 w 3321004"/>
                <a:gd name="connsiteY4" fmla="*/ 0 h 765690"/>
                <a:gd name="connsiteX0" fmla="*/ 565150 w 3321004"/>
                <a:gd name="connsiteY0" fmla="*/ 0 h 784740"/>
                <a:gd name="connsiteX1" fmla="*/ 3321004 w 3321004"/>
                <a:gd name="connsiteY1" fmla="*/ 717550 h 784740"/>
                <a:gd name="connsiteX2" fmla="*/ 1962104 w 3321004"/>
                <a:gd name="connsiteY2" fmla="*/ 784740 h 784740"/>
                <a:gd name="connsiteX3" fmla="*/ 0 w 3321004"/>
                <a:gd name="connsiteY3" fmla="*/ 111640 h 784740"/>
                <a:gd name="connsiteX4" fmla="*/ 565150 w 3321004"/>
                <a:gd name="connsiteY4" fmla="*/ 0 h 784740"/>
                <a:gd name="connsiteX0" fmla="*/ 584200 w 3321004"/>
                <a:gd name="connsiteY0" fmla="*/ 0 h 718065"/>
                <a:gd name="connsiteX1" fmla="*/ 3321004 w 3321004"/>
                <a:gd name="connsiteY1" fmla="*/ 650875 h 718065"/>
                <a:gd name="connsiteX2" fmla="*/ 1962104 w 3321004"/>
                <a:gd name="connsiteY2" fmla="*/ 718065 h 718065"/>
                <a:gd name="connsiteX3" fmla="*/ 0 w 3321004"/>
                <a:gd name="connsiteY3" fmla="*/ 44965 h 718065"/>
                <a:gd name="connsiteX4" fmla="*/ 584200 w 3321004"/>
                <a:gd name="connsiteY4" fmla="*/ 0 h 718065"/>
                <a:gd name="connsiteX0" fmla="*/ 441325 w 3178129"/>
                <a:gd name="connsiteY0" fmla="*/ 0 h 718065"/>
                <a:gd name="connsiteX1" fmla="*/ 3178129 w 3178129"/>
                <a:gd name="connsiteY1" fmla="*/ 650875 h 718065"/>
                <a:gd name="connsiteX2" fmla="*/ 1819229 w 3178129"/>
                <a:gd name="connsiteY2" fmla="*/ 718065 h 718065"/>
                <a:gd name="connsiteX3" fmla="*/ 0 w 3178129"/>
                <a:gd name="connsiteY3" fmla="*/ 44965 h 718065"/>
                <a:gd name="connsiteX4" fmla="*/ 441325 w 3178129"/>
                <a:gd name="connsiteY4" fmla="*/ 0 h 71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8129" h="718065">
                  <a:moveTo>
                    <a:pt x="441325" y="0"/>
                  </a:moveTo>
                  <a:lnTo>
                    <a:pt x="3178129" y="650875"/>
                  </a:lnTo>
                  <a:lnTo>
                    <a:pt x="1819229" y="718065"/>
                  </a:lnTo>
                  <a:lnTo>
                    <a:pt x="0" y="44965"/>
                  </a:lnTo>
                  <a:lnTo>
                    <a:pt x="44132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A1D2977-BFB6-4691-A0C7-33583F4AAB34}"/>
                </a:ext>
              </a:extLst>
            </p:cNvPr>
            <p:cNvSpPr/>
            <p:nvPr/>
          </p:nvSpPr>
          <p:spPr>
            <a:xfrm>
              <a:off x="8663138" y="4431676"/>
              <a:ext cx="2016830" cy="865749"/>
            </a:xfrm>
            <a:custGeom>
              <a:avLst/>
              <a:gdLst>
                <a:gd name="connsiteX0" fmla="*/ 0 w 209000"/>
                <a:gd name="connsiteY0" fmla="*/ 0 h 272024"/>
                <a:gd name="connsiteX1" fmla="*/ 209000 w 209000"/>
                <a:gd name="connsiteY1" fmla="*/ 0 h 272024"/>
                <a:gd name="connsiteX2" fmla="*/ 209000 w 209000"/>
                <a:gd name="connsiteY2" fmla="*/ 272024 h 272024"/>
                <a:gd name="connsiteX3" fmla="*/ 0 w 209000"/>
                <a:gd name="connsiteY3" fmla="*/ 272024 h 272024"/>
                <a:gd name="connsiteX4" fmla="*/ 0 w 209000"/>
                <a:gd name="connsiteY4" fmla="*/ 0 h 272024"/>
                <a:gd name="connsiteX0" fmla="*/ 0 w 1908260"/>
                <a:gd name="connsiteY0" fmla="*/ 0 h 609600"/>
                <a:gd name="connsiteX1" fmla="*/ 1908260 w 1908260"/>
                <a:gd name="connsiteY1" fmla="*/ 609600 h 609600"/>
                <a:gd name="connsiteX2" fmla="*/ 209000 w 1908260"/>
                <a:gd name="connsiteY2" fmla="*/ 272024 h 609600"/>
                <a:gd name="connsiteX3" fmla="*/ 0 w 1908260"/>
                <a:gd name="connsiteY3" fmla="*/ 272024 h 609600"/>
                <a:gd name="connsiteX4" fmla="*/ 0 w 1908260"/>
                <a:gd name="connsiteY4" fmla="*/ 0 h 609600"/>
                <a:gd name="connsiteX0" fmla="*/ 0 w 1908260"/>
                <a:gd name="connsiteY0" fmla="*/ 0 h 752084"/>
                <a:gd name="connsiteX1" fmla="*/ 1908260 w 1908260"/>
                <a:gd name="connsiteY1" fmla="*/ 609600 h 752084"/>
                <a:gd name="connsiteX2" fmla="*/ 1877780 w 1908260"/>
                <a:gd name="connsiteY2" fmla="*/ 752084 h 752084"/>
                <a:gd name="connsiteX3" fmla="*/ 0 w 1908260"/>
                <a:gd name="connsiteY3" fmla="*/ 272024 h 752084"/>
                <a:gd name="connsiteX4" fmla="*/ 0 w 1908260"/>
                <a:gd name="connsiteY4" fmla="*/ 0 h 752084"/>
                <a:gd name="connsiteX0" fmla="*/ 0 w 1908260"/>
                <a:gd name="connsiteY0" fmla="*/ 0 h 752084"/>
                <a:gd name="connsiteX1" fmla="*/ 1908260 w 1908260"/>
                <a:gd name="connsiteY1" fmla="*/ 609600 h 752084"/>
                <a:gd name="connsiteX2" fmla="*/ 1877780 w 1908260"/>
                <a:gd name="connsiteY2" fmla="*/ 752084 h 752084"/>
                <a:gd name="connsiteX3" fmla="*/ 68580 w 1908260"/>
                <a:gd name="connsiteY3" fmla="*/ 165344 h 752084"/>
                <a:gd name="connsiteX4" fmla="*/ 0 w 1908260"/>
                <a:gd name="connsiteY4" fmla="*/ 0 h 752084"/>
                <a:gd name="connsiteX0" fmla="*/ 0 w 1885400"/>
                <a:gd name="connsiteY0" fmla="*/ 0 h 790184"/>
                <a:gd name="connsiteX1" fmla="*/ 1885400 w 1885400"/>
                <a:gd name="connsiteY1" fmla="*/ 647700 h 790184"/>
                <a:gd name="connsiteX2" fmla="*/ 1854920 w 1885400"/>
                <a:gd name="connsiteY2" fmla="*/ 790184 h 790184"/>
                <a:gd name="connsiteX3" fmla="*/ 45720 w 1885400"/>
                <a:gd name="connsiteY3" fmla="*/ 203444 h 790184"/>
                <a:gd name="connsiteX4" fmla="*/ 0 w 1885400"/>
                <a:gd name="connsiteY4" fmla="*/ 0 h 790184"/>
                <a:gd name="connsiteX0" fmla="*/ 15240 w 1900640"/>
                <a:gd name="connsiteY0" fmla="*/ 0 h 790184"/>
                <a:gd name="connsiteX1" fmla="*/ 1900640 w 1900640"/>
                <a:gd name="connsiteY1" fmla="*/ 647700 h 790184"/>
                <a:gd name="connsiteX2" fmla="*/ 1870160 w 1900640"/>
                <a:gd name="connsiteY2" fmla="*/ 790184 h 790184"/>
                <a:gd name="connsiteX3" fmla="*/ 0 w 1900640"/>
                <a:gd name="connsiteY3" fmla="*/ 134864 h 790184"/>
                <a:gd name="connsiteX4" fmla="*/ 15240 w 1900640"/>
                <a:gd name="connsiteY4" fmla="*/ 0 h 790184"/>
                <a:gd name="connsiteX0" fmla="*/ 15240 w 1953980"/>
                <a:gd name="connsiteY0" fmla="*/ 0 h 843524"/>
                <a:gd name="connsiteX1" fmla="*/ 1900640 w 1953980"/>
                <a:gd name="connsiteY1" fmla="*/ 647700 h 843524"/>
                <a:gd name="connsiteX2" fmla="*/ 1953980 w 1953980"/>
                <a:gd name="connsiteY2" fmla="*/ 843524 h 843524"/>
                <a:gd name="connsiteX3" fmla="*/ 0 w 1953980"/>
                <a:gd name="connsiteY3" fmla="*/ 134864 h 843524"/>
                <a:gd name="connsiteX4" fmla="*/ 15240 w 1953980"/>
                <a:gd name="connsiteY4" fmla="*/ 0 h 843524"/>
                <a:gd name="connsiteX0" fmla="*/ 15240 w 1992080"/>
                <a:gd name="connsiteY0" fmla="*/ 0 h 843524"/>
                <a:gd name="connsiteX1" fmla="*/ 1992080 w 1992080"/>
                <a:gd name="connsiteY1" fmla="*/ 670560 h 843524"/>
                <a:gd name="connsiteX2" fmla="*/ 1953980 w 1992080"/>
                <a:gd name="connsiteY2" fmla="*/ 843524 h 843524"/>
                <a:gd name="connsiteX3" fmla="*/ 0 w 1992080"/>
                <a:gd name="connsiteY3" fmla="*/ 134864 h 843524"/>
                <a:gd name="connsiteX4" fmla="*/ 15240 w 1992080"/>
                <a:gd name="connsiteY4" fmla="*/ 0 h 843524"/>
                <a:gd name="connsiteX0" fmla="*/ 40058 w 1992080"/>
                <a:gd name="connsiteY0" fmla="*/ 0 h 843524"/>
                <a:gd name="connsiteX1" fmla="*/ 1992080 w 1992080"/>
                <a:gd name="connsiteY1" fmla="*/ 670560 h 843524"/>
                <a:gd name="connsiteX2" fmla="*/ 1953980 w 1992080"/>
                <a:gd name="connsiteY2" fmla="*/ 843524 h 843524"/>
                <a:gd name="connsiteX3" fmla="*/ 0 w 1992080"/>
                <a:gd name="connsiteY3" fmla="*/ 134864 h 843524"/>
                <a:gd name="connsiteX4" fmla="*/ 40058 w 1992080"/>
                <a:gd name="connsiteY4" fmla="*/ 0 h 843524"/>
                <a:gd name="connsiteX0" fmla="*/ 21444 w 1992080"/>
                <a:gd name="connsiteY0" fmla="*/ 0 h 843524"/>
                <a:gd name="connsiteX1" fmla="*/ 1992080 w 1992080"/>
                <a:gd name="connsiteY1" fmla="*/ 670560 h 843524"/>
                <a:gd name="connsiteX2" fmla="*/ 1953980 w 1992080"/>
                <a:gd name="connsiteY2" fmla="*/ 843524 h 843524"/>
                <a:gd name="connsiteX3" fmla="*/ 0 w 1992080"/>
                <a:gd name="connsiteY3" fmla="*/ 134864 h 843524"/>
                <a:gd name="connsiteX4" fmla="*/ 21444 w 1992080"/>
                <a:gd name="connsiteY4" fmla="*/ 0 h 843524"/>
                <a:gd name="connsiteX0" fmla="*/ 21444 w 1992080"/>
                <a:gd name="connsiteY0" fmla="*/ 0 h 837174"/>
                <a:gd name="connsiteX1" fmla="*/ 1992080 w 1992080"/>
                <a:gd name="connsiteY1" fmla="*/ 664210 h 837174"/>
                <a:gd name="connsiteX2" fmla="*/ 1953980 w 1992080"/>
                <a:gd name="connsiteY2" fmla="*/ 837174 h 837174"/>
                <a:gd name="connsiteX3" fmla="*/ 0 w 1992080"/>
                <a:gd name="connsiteY3" fmla="*/ 128514 h 837174"/>
                <a:gd name="connsiteX4" fmla="*/ 21444 w 1992080"/>
                <a:gd name="connsiteY4" fmla="*/ 0 h 837174"/>
                <a:gd name="connsiteX0" fmla="*/ 9035 w 1979671"/>
                <a:gd name="connsiteY0" fmla="*/ 0 h 837174"/>
                <a:gd name="connsiteX1" fmla="*/ 1979671 w 1979671"/>
                <a:gd name="connsiteY1" fmla="*/ 664210 h 837174"/>
                <a:gd name="connsiteX2" fmla="*/ 1941571 w 1979671"/>
                <a:gd name="connsiteY2" fmla="*/ 837174 h 837174"/>
                <a:gd name="connsiteX3" fmla="*/ 0 w 1979671"/>
                <a:gd name="connsiteY3" fmla="*/ 128514 h 837174"/>
                <a:gd name="connsiteX4" fmla="*/ 9035 w 1979671"/>
                <a:gd name="connsiteY4" fmla="*/ 0 h 837174"/>
                <a:gd name="connsiteX0" fmla="*/ 0 w 1970636"/>
                <a:gd name="connsiteY0" fmla="*/ 0 h 837174"/>
                <a:gd name="connsiteX1" fmla="*/ 1970636 w 1970636"/>
                <a:gd name="connsiteY1" fmla="*/ 664210 h 837174"/>
                <a:gd name="connsiteX2" fmla="*/ 1932536 w 1970636"/>
                <a:gd name="connsiteY2" fmla="*/ 837174 h 837174"/>
                <a:gd name="connsiteX3" fmla="*/ 6476 w 1970636"/>
                <a:gd name="connsiteY3" fmla="*/ 128514 h 837174"/>
                <a:gd name="connsiteX4" fmla="*/ 0 w 1970636"/>
                <a:gd name="connsiteY4" fmla="*/ 0 h 837174"/>
                <a:gd name="connsiteX0" fmla="*/ 0 w 1970636"/>
                <a:gd name="connsiteY0" fmla="*/ 0 h 862574"/>
                <a:gd name="connsiteX1" fmla="*/ 1970636 w 1970636"/>
                <a:gd name="connsiteY1" fmla="*/ 664210 h 862574"/>
                <a:gd name="connsiteX2" fmla="*/ 1920127 w 1970636"/>
                <a:gd name="connsiteY2" fmla="*/ 862574 h 862574"/>
                <a:gd name="connsiteX3" fmla="*/ 6476 w 1970636"/>
                <a:gd name="connsiteY3" fmla="*/ 128514 h 862574"/>
                <a:gd name="connsiteX4" fmla="*/ 0 w 1970636"/>
                <a:gd name="connsiteY4" fmla="*/ 0 h 862574"/>
                <a:gd name="connsiteX0" fmla="*/ 0 w 1970636"/>
                <a:gd name="connsiteY0" fmla="*/ 0 h 865749"/>
                <a:gd name="connsiteX1" fmla="*/ 1970636 w 1970636"/>
                <a:gd name="connsiteY1" fmla="*/ 664210 h 865749"/>
                <a:gd name="connsiteX2" fmla="*/ 1920127 w 1970636"/>
                <a:gd name="connsiteY2" fmla="*/ 865749 h 865749"/>
                <a:gd name="connsiteX3" fmla="*/ 6476 w 1970636"/>
                <a:gd name="connsiteY3" fmla="*/ 128514 h 865749"/>
                <a:gd name="connsiteX4" fmla="*/ 0 w 1970636"/>
                <a:gd name="connsiteY4" fmla="*/ 0 h 86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36" h="865749">
                  <a:moveTo>
                    <a:pt x="0" y="0"/>
                  </a:moveTo>
                  <a:lnTo>
                    <a:pt x="1970636" y="664210"/>
                  </a:lnTo>
                  <a:lnTo>
                    <a:pt x="1920127" y="865749"/>
                  </a:lnTo>
                  <a:lnTo>
                    <a:pt x="6476" y="1285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6D7798C-38CF-4D45-B265-7742D19F5B45}"/>
                </a:ext>
              </a:extLst>
            </p:cNvPr>
            <p:cNvSpPr/>
            <p:nvPr/>
          </p:nvSpPr>
          <p:spPr>
            <a:xfrm>
              <a:off x="9935302" y="4369401"/>
              <a:ext cx="1534955" cy="1308987"/>
            </a:xfrm>
            <a:custGeom>
              <a:avLst/>
              <a:gdLst>
                <a:gd name="connsiteX0" fmla="*/ 0 w 1467469"/>
                <a:gd name="connsiteY0" fmla="*/ 0 h 1054987"/>
                <a:gd name="connsiteX1" fmla="*/ 1467469 w 1467469"/>
                <a:gd name="connsiteY1" fmla="*/ 0 h 1054987"/>
                <a:gd name="connsiteX2" fmla="*/ 1467469 w 1467469"/>
                <a:gd name="connsiteY2" fmla="*/ 1054987 h 1054987"/>
                <a:gd name="connsiteX3" fmla="*/ 0 w 1467469"/>
                <a:gd name="connsiteY3" fmla="*/ 1054987 h 1054987"/>
                <a:gd name="connsiteX4" fmla="*/ 0 w 1467469"/>
                <a:gd name="connsiteY4" fmla="*/ 0 h 1054987"/>
                <a:gd name="connsiteX0" fmla="*/ 0 w 1467469"/>
                <a:gd name="connsiteY0" fmla="*/ 0 h 1220087"/>
                <a:gd name="connsiteX1" fmla="*/ 1467469 w 1467469"/>
                <a:gd name="connsiteY1" fmla="*/ 0 h 1220087"/>
                <a:gd name="connsiteX2" fmla="*/ 1365869 w 1467469"/>
                <a:gd name="connsiteY2" fmla="*/ 1220087 h 1220087"/>
                <a:gd name="connsiteX3" fmla="*/ 0 w 1467469"/>
                <a:gd name="connsiteY3" fmla="*/ 1054987 h 1220087"/>
                <a:gd name="connsiteX4" fmla="*/ 0 w 1467469"/>
                <a:gd name="connsiteY4" fmla="*/ 0 h 1220087"/>
                <a:gd name="connsiteX0" fmla="*/ 0 w 1467469"/>
                <a:gd name="connsiteY0" fmla="*/ 0 h 1283587"/>
                <a:gd name="connsiteX1" fmla="*/ 1467469 w 1467469"/>
                <a:gd name="connsiteY1" fmla="*/ 0 h 1283587"/>
                <a:gd name="connsiteX2" fmla="*/ 1365869 w 1467469"/>
                <a:gd name="connsiteY2" fmla="*/ 1220087 h 1283587"/>
                <a:gd name="connsiteX3" fmla="*/ 50800 w 1467469"/>
                <a:gd name="connsiteY3" fmla="*/ 1283587 h 1283587"/>
                <a:gd name="connsiteX4" fmla="*/ 0 w 1467469"/>
                <a:gd name="connsiteY4" fmla="*/ 0 h 1283587"/>
                <a:gd name="connsiteX0" fmla="*/ 25400 w 1416669"/>
                <a:gd name="connsiteY0" fmla="*/ 76200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4" fmla="*/ 25400 w 1416669"/>
                <a:gd name="connsiteY4" fmla="*/ 76200 h 1283587"/>
                <a:gd name="connsiteX0" fmla="*/ 0 w 1416669"/>
                <a:gd name="connsiteY0" fmla="*/ 1283587 h 1283587"/>
                <a:gd name="connsiteX1" fmla="*/ 1416669 w 1416669"/>
                <a:gd name="connsiteY1" fmla="*/ 0 h 1283587"/>
                <a:gd name="connsiteX2" fmla="*/ 1315069 w 1416669"/>
                <a:gd name="connsiteY2" fmla="*/ 1220087 h 1283587"/>
                <a:gd name="connsiteX3" fmla="*/ 0 w 1416669"/>
                <a:gd name="connsiteY3" fmla="*/ 1283587 h 1283587"/>
                <a:gd name="connsiteX0" fmla="*/ 34526 w 1451195"/>
                <a:gd name="connsiteY0" fmla="*/ 1308987 h 1308987"/>
                <a:gd name="connsiteX1" fmla="*/ 79595 w 1451195"/>
                <a:gd name="connsiteY1" fmla="*/ 0 h 1308987"/>
                <a:gd name="connsiteX2" fmla="*/ 1451195 w 1451195"/>
                <a:gd name="connsiteY2" fmla="*/ 25400 h 1308987"/>
                <a:gd name="connsiteX3" fmla="*/ 1349595 w 1451195"/>
                <a:gd name="connsiteY3" fmla="*/ 1245487 h 1308987"/>
                <a:gd name="connsiteX4" fmla="*/ 34526 w 1451195"/>
                <a:gd name="connsiteY4" fmla="*/ 1308987 h 1308987"/>
                <a:gd name="connsiteX0" fmla="*/ 81220 w 1497889"/>
                <a:gd name="connsiteY0" fmla="*/ 1308987 h 1308987"/>
                <a:gd name="connsiteX1" fmla="*/ 126289 w 1497889"/>
                <a:gd name="connsiteY1" fmla="*/ 0 h 1308987"/>
                <a:gd name="connsiteX2" fmla="*/ 1497889 w 1497889"/>
                <a:gd name="connsiteY2" fmla="*/ 25400 h 1308987"/>
                <a:gd name="connsiteX3" fmla="*/ 1396289 w 1497889"/>
                <a:gd name="connsiteY3" fmla="*/ 1245487 h 1308987"/>
                <a:gd name="connsiteX4" fmla="*/ 81220 w 1497889"/>
                <a:gd name="connsiteY4" fmla="*/ 1308987 h 1308987"/>
                <a:gd name="connsiteX0" fmla="*/ 99547 w 1516216"/>
                <a:gd name="connsiteY0" fmla="*/ 1308987 h 1308987"/>
                <a:gd name="connsiteX1" fmla="*/ 144616 w 1516216"/>
                <a:gd name="connsiteY1" fmla="*/ 0 h 1308987"/>
                <a:gd name="connsiteX2" fmla="*/ 1516216 w 1516216"/>
                <a:gd name="connsiteY2" fmla="*/ 25400 h 1308987"/>
                <a:gd name="connsiteX3" fmla="*/ 1414616 w 1516216"/>
                <a:gd name="connsiteY3" fmla="*/ 1245487 h 1308987"/>
                <a:gd name="connsiteX4" fmla="*/ 99547 w 1516216"/>
                <a:gd name="connsiteY4" fmla="*/ 1308987 h 1308987"/>
                <a:gd name="connsiteX0" fmla="*/ 99547 w 1534955"/>
                <a:gd name="connsiteY0" fmla="*/ 1308987 h 1308987"/>
                <a:gd name="connsiteX1" fmla="*/ 144616 w 1534955"/>
                <a:gd name="connsiteY1" fmla="*/ 0 h 1308987"/>
                <a:gd name="connsiteX2" fmla="*/ 1534955 w 1534955"/>
                <a:gd name="connsiteY2" fmla="*/ 25400 h 1308987"/>
                <a:gd name="connsiteX3" fmla="*/ 1414616 w 1534955"/>
                <a:gd name="connsiteY3" fmla="*/ 1245487 h 1308987"/>
                <a:gd name="connsiteX4" fmla="*/ 99547 w 1534955"/>
                <a:gd name="connsiteY4" fmla="*/ 1308987 h 130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955" h="1308987">
                  <a:moveTo>
                    <a:pt x="99547" y="1308987"/>
                  </a:moveTo>
                  <a:cubicBezTo>
                    <a:pt x="38370" y="1020825"/>
                    <a:pt x="-111707" y="224662"/>
                    <a:pt x="144616" y="0"/>
                  </a:cubicBezTo>
                  <a:lnTo>
                    <a:pt x="1534955" y="25400"/>
                  </a:lnTo>
                  <a:lnTo>
                    <a:pt x="1414616" y="1245487"/>
                  </a:lnTo>
                  <a:lnTo>
                    <a:pt x="99547" y="130898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F914992-782F-470D-828F-9039804A4036}"/>
              </a:ext>
            </a:extLst>
          </p:cNvPr>
          <p:cNvSpPr/>
          <p:nvPr/>
        </p:nvSpPr>
        <p:spPr>
          <a:xfrm>
            <a:off x="4700698" y="5201241"/>
            <a:ext cx="1607988" cy="162232"/>
          </a:xfrm>
          <a:prstGeom prst="rect">
            <a:avLst/>
          </a:prstGeom>
          <a:solidFill>
            <a:srgbClr val="FBE5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764AD2-A950-4ED3-A12A-6DA531AA9D89}"/>
              </a:ext>
            </a:extLst>
          </p:cNvPr>
          <p:cNvSpPr txBox="1"/>
          <p:nvPr/>
        </p:nvSpPr>
        <p:spPr>
          <a:xfrm>
            <a:off x="119269" y="119270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Tina</a:t>
            </a:r>
          </a:p>
        </p:txBody>
      </p:sp>
    </p:spTree>
    <p:extLst>
      <p:ext uri="{BB962C8B-B14F-4D97-AF65-F5344CB8AC3E}">
        <p14:creationId xmlns:p14="http://schemas.microsoft.com/office/powerpoint/2010/main" val="186344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9281C31-6659-40DF-81A0-C96B897FBB34}"/>
              </a:ext>
            </a:extLst>
          </p:cNvPr>
          <p:cNvGrpSpPr/>
          <p:nvPr/>
        </p:nvGrpSpPr>
        <p:grpSpPr>
          <a:xfrm>
            <a:off x="0" y="1235"/>
            <a:ext cx="12214687" cy="6858000"/>
            <a:chOff x="0" y="1235"/>
            <a:chExt cx="12214687" cy="6858000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D8EB877-0B98-462B-8C8C-69AA0997BDBB}"/>
                </a:ext>
              </a:extLst>
            </p:cNvPr>
            <p:cNvSpPr/>
            <p:nvPr/>
          </p:nvSpPr>
          <p:spPr>
            <a:xfrm rot="19139791" flipH="1">
              <a:off x="7722869" y="1773401"/>
              <a:ext cx="387912" cy="269500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  <a:gd name="connsiteX0" fmla="*/ 0 w 723830"/>
                <a:gd name="connsiteY0" fmla="*/ 0 h 1002839"/>
                <a:gd name="connsiteX1" fmla="*/ 633604 w 723830"/>
                <a:gd name="connsiteY1" fmla="*/ 903446 h 1002839"/>
                <a:gd name="connsiteX2" fmla="*/ 719329 w 723830"/>
                <a:gd name="connsiteY2" fmla="*/ 979646 h 1002839"/>
                <a:gd name="connsiteX3" fmla="*/ 719329 w 723830"/>
                <a:gd name="connsiteY3" fmla="*/ 979646 h 1002839"/>
                <a:gd name="connsiteX0" fmla="*/ 0 w 719414"/>
                <a:gd name="connsiteY0" fmla="*/ 0 h 979646"/>
                <a:gd name="connsiteX1" fmla="*/ 168042 w 719414"/>
                <a:gd name="connsiteY1" fmla="*/ 596585 h 979646"/>
                <a:gd name="connsiteX2" fmla="*/ 633604 w 719414"/>
                <a:gd name="connsiteY2" fmla="*/ 903446 h 979646"/>
                <a:gd name="connsiteX3" fmla="*/ 719329 w 719414"/>
                <a:gd name="connsiteY3" fmla="*/ 979646 h 979646"/>
                <a:gd name="connsiteX4" fmla="*/ 719329 w 719414"/>
                <a:gd name="connsiteY4" fmla="*/ 979646 h 979646"/>
                <a:gd name="connsiteX0" fmla="*/ 0 w 551372"/>
                <a:gd name="connsiteY0" fmla="*/ 0 h 383061"/>
                <a:gd name="connsiteX1" fmla="*/ 465562 w 551372"/>
                <a:gd name="connsiteY1" fmla="*/ 306861 h 383061"/>
                <a:gd name="connsiteX2" fmla="*/ 551287 w 551372"/>
                <a:gd name="connsiteY2" fmla="*/ 383061 h 383061"/>
                <a:gd name="connsiteX3" fmla="*/ 551287 w 551372"/>
                <a:gd name="connsiteY3" fmla="*/ 383061 h 3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372" h="383061">
                  <a:moveTo>
                    <a:pt x="0" y="0"/>
                  </a:moveTo>
                  <a:cubicBezTo>
                    <a:pt x="105601" y="150574"/>
                    <a:pt x="373681" y="243018"/>
                    <a:pt x="465562" y="306861"/>
                  </a:cubicBezTo>
                  <a:cubicBezTo>
                    <a:pt x="557443" y="370705"/>
                    <a:pt x="551287" y="383061"/>
                    <a:pt x="551287" y="383061"/>
                  </a:cubicBezTo>
                  <a:lnTo>
                    <a:pt x="551287" y="383061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0EC1907-6589-4E48-81ED-9A232F262D15}"/>
                </a:ext>
              </a:extLst>
            </p:cNvPr>
            <p:cNvSpPr/>
            <p:nvPr/>
          </p:nvSpPr>
          <p:spPr>
            <a:xfrm>
              <a:off x="0" y="1235"/>
              <a:ext cx="12214687" cy="6858000"/>
            </a:xfrm>
            <a:prstGeom prst="rect">
              <a:avLst/>
            </a:prstGeom>
            <a:gradFill>
              <a:gsLst>
                <a:gs pos="0">
                  <a:srgbClr val="CEC3C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F625A91-FC2F-4596-BB65-033F51AC7E0A}"/>
                </a:ext>
              </a:extLst>
            </p:cNvPr>
            <p:cNvSpPr/>
            <p:nvPr/>
          </p:nvSpPr>
          <p:spPr>
            <a:xfrm rot="2222984">
              <a:off x="6884474" y="1251261"/>
              <a:ext cx="457236" cy="650056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4B288ED-4D4F-4070-8665-B331E65B158F}"/>
                </a:ext>
              </a:extLst>
            </p:cNvPr>
            <p:cNvGrpSpPr/>
            <p:nvPr/>
          </p:nvGrpSpPr>
          <p:grpSpPr>
            <a:xfrm>
              <a:off x="7375050" y="5045591"/>
              <a:ext cx="876209" cy="1511165"/>
              <a:chOff x="7071582" y="1890692"/>
              <a:chExt cx="876209" cy="1511165"/>
            </a:xfrm>
          </p:grpSpPr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370D22DD-8ECA-4AED-BF79-E9EBB008ED54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7343054" y="1890692"/>
                <a:ext cx="7843" cy="124843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6FF0C30-CB79-4A50-9518-C1F0E322C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0452" y="1987959"/>
                <a:ext cx="21276" cy="1327691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6" name="Rectangle: Top Corners Rounded 155">
                <a:extLst>
                  <a:ext uri="{FF2B5EF4-FFF2-40B4-BE49-F238E27FC236}">
                    <a16:creationId xmlns:a16="http://schemas.microsoft.com/office/drawing/2014/main" id="{729C5B72-0CD9-43E1-99D4-7601C833F9CD}"/>
                  </a:ext>
                </a:extLst>
              </p:cNvPr>
              <p:cNvSpPr/>
              <p:nvPr/>
            </p:nvSpPr>
            <p:spPr>
              <a:xfrm>
                <a:off x="7389162" y="3234717"/>
                <a:ext cx="558629" cy="1671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: Top Corners Rounded 156">
                <a:extLst>
                  <a:ext uri="{FF2B5EF4-FFF2-40B4-BE49-F238E27FC236}">
                    <a16:creationId xmlns:a16="http://schemas.microsoft.com/office/drawing/2014/main" id="{C5F94DFD-E75F-45EB-AD8A-0629268D5A75}"/>
                  </a:ext>
                </a:extLst>
              </p:cNvPr>
              <p:cNvSpPr/>
              <p:nvPr/>
            </p:nvSpPr>
            <p:spPr>
              <a:xfrm>
                <a:off x="7071582" y="3139127"/>
                <a:ext cx="558629" cy="1671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8E0BAD2-EA3D-406D-8920-952C4F7DC9C9}"/>
                </a:ext>
              </a:extLst>
            </p:cNvPr>
            <p:cNvGrpSpPr/>
            <p:nvPr/>
          </p:nvGrpSpPr>
          <p:grpSpPr>
            <a:xfrm>
              <a:off x="4449700" y="5263332"/>
              <a:ext cx="1246322" cy="1228015"/>
              <a:chOff x="5402652" y="5300895"/>
              <a:chExt cx="1246322" cy="1228015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05FBBBE-614C-4ED1-A27B-BD4E3701D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6048" y="5300895"/>
                <a:ext cx="0" cy="1198803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B8F254B-70D0-4D9F-9077-A8FD56D24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6329" y="5300895"/>
                <a:ext cx="32173" cy="1137540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1" name="Rectangle: Top Corners Rounded 90">
                <a:extLst>
                  <a:ext uri="{FF2B5EF4-FFF2-40B4-BE49-F238E27FC236}">
                    <a16:creationId xmlns:a16="http://schemas.microsoft.com/office/drawing/2014/main" id="{4A0754D6-C53F-4E23-B4AE-D770E6D83F51}"/>
                  </a:ext>
                </a:extLst>
              </p:cNvPr>
              <p:cNvSpPr/>
              <p:nvPr/>
            </p:nvSpPr>
            <p:spPr>
              <a:xfrm flipH="1">
                <a:off x="5402652" y="6354291"/>
                <a:ext cx="583629" cy="1746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: Top Corners Rounded 91">
                <a:extLst>
                  <a:ext uri="{FF2B5EF4-FFF2-40B4-BE49-F238E27FC236}">
                    <a16:creationId xmlns:a16="http://schemas.microsoft.com/office/drawing/2014/main" id="{DE8D1B47-4470-44A3-893C-2BB23B89608D}"/>
                  </a:ext>
                </a:extLst>
              </p:cNvPr>
              <p:cNvSpPr/>
              <p:nvPr/>
            </p:nvSpPr>
            <p:spPr>
              <a:xfrm flipH="1">
                <a:off x="6065345" y="6344348"/>
                <a:ext cx="583629" cy="1746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972994-1608-42EA-8562-C78652E947E9}"/>
                </a:ext>
              </a:extLst>
            </p:cNvPr>
            <p:cNvGrpSpPr/>
            <p:nvPr/>
          </p:nvGrpSpPr>
          <p:grpSpPr>
            <a:xfrm>
              <a:off x="734203" y="1850012"/>
              <a:ext cx="10767453" cy="4905118"/>
              <a:chOff x="4372593" y="3034240"/>
              <a:chExt cx="3259863" cy="1485032"/>
            </a:xfrm>
            <a:effectLst/>
          </p:grpSpPr>
          <p:sp>
            <p:nvSpPr>
              <p:cNvPr id="4" name="Rectangle: Rounded Corners 88">
                <a:extLst>
                  <a:ext uri="{FF2B5EF4-FFF2-40B4-BE49-F238E27FC236}">
                    <a16:creationId xmlns:a16="http://schemas.microsoft.com/office/drawing/2014/main" id="{3965919A-77B9-4A7F-B31E-1E115626EA3B}"/>
                  </a:ext>
                </a:extLst>
              </p:cNvPr>
              <p:cNvSpPr/>
              <p:nvPr/>
            </p:nvSpPr>
            <p:spPr>
              <a:xfrm rot="3539312">
                <a:off x="7171436" y="4289020"/>
                <a:ext cx="308742" cy="148425"/>
              </a:xfrm>
              <a:custGeom>
                <a:avLst/>
                <a:gdLst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87720 w 642050"/>
                  <a:gd name="connsiteY2" fmla="*/ 0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487720 w 642050"/>
                  <a:gd name="connsiteY4" fmla="*/ 308660 h 308660"/>
                  <a:gd name="connsiteX5" fmla="*/ 154330 w 642050"/>
                  <a:gd name="connsiteY5" fmla="*/ 308660 h 308660"/>
                  <a:gd name="connsiteX6" fmla="*/ 0 w 642050"/>
                  <a:gd name="connsiteY6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29763 w 642050"/>
                  <a:gd name="connsiteY3" fmla="*/ 168888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50" h="308660">
                    <a:moveTo>
                      <a:pt x="0" y="154330"/>
                    </a:moveTo>
                    <a:cubicBezTo>
                      <a:pt x="0" y="69096"/>
                      <a:pt x="69096" y="0"/>
                      <a:pt x="154330" y="0"/>
                    </a:cubicBezTo>
                    <a:cubicBezTo>
                      <a:pt x="261338" y="0"/>
                      <a:pt x="631747" y="88807"/>
                      <a:pt x="642050" y="154330"/>
                    </a:cubicBezTo>
                    <a:cubicBezTo>
                      <a:pt x="598210" y="330913"/>
                      <a:pt x="316903" y="257217"/>
                      <a:pt x="154330" y="308660"/>
                    </a:cubicBezTo>
                    <a:cubicBezTo>
                      <a:pt x="47322" y="308660"/>
                      <a:pt x="0" y="239564"/>
                      <a:pt x="0" y="154330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solidFill>
                  <a:srgbClr val="C0A1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88">
                <a:extLst>
                  <a:ext uri="{FF2B5EF4-FFF2-40B4-BE49-F238E27FC236}">
                    <a16:creationId xmlns:a16="http://schemas.microsoft.com/office/drawing/2014/main" id="{C04AD64B-287D-44E8-9B87-AA674D808BFB}"/>
                  </a:ext>
                </a:extLst>
              </p:cNvPr>
              <p:cNvSpPr/>
              <p:nvPr/>
            </p:nvSpPr>
            <p:spPr>
              <a:xfrm rot="18060688" flipH="1">
                <a:off x="4536072" y="4290688"/>
                <a:ext cx="308742" cy="148425"/>
              </a:xfrm>
              <a:custGeom>
                <a:avLst/>
                <a:gdLst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87720 w 642050"/>
                  <a:gd name="connsiteY2" fmla="*/ 0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487720 w 642050"/>
                  <a:gd name="connsiteY4" fmla="*/ 308660 h 308660"/>
                  <a:gd name="connsiteX5" fmla="*/ 154330 w 642050"/>
                  <a:gd name="connsiteY5" fmla="*/ 308660 h 308660"/>
                  <a:gd name="connsiteX6" fmla="*/ 0 w 642050"/>
                  <a:gd name="connsiteY6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29763 w 642050"/>
                  <a:gd name="connsiteY3" fmla="*/ 168888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50" h="308660">
                    <a:moveTo>
                      <a:pt x="0" y="154330"/>
                    </a:moveTo>
                    <a:cubicBezTo>
                      <a:pt x="0" y="69096"/>
                      <a:pt x="69096" y="0"/>
                      <a:pt x="154330" y="0"/>
                    </a:cubicBezTo>
                    <a:cubicBezTo>
                      <a:pt x="261338" y="0"/>
                      <a:pt x="631747" y="88807"/>
                      <a:pt x="642050" y="154330"/>
                    </a:cubicBezTo>
                    <a:cubicBezTo>
                      <a:pt x="598210" y="330913"/>
                      <a:pt x="316903" y="257217"/>
                      <a:pt x="154330" y="308660"/>
                    </a:cubicBezTo>
                    <a:cubicBezTo>
                      <a:pt x="47322" y="308660"/>
                      <a:pt x="0" y="239564"/>
                      <a:pt x="0" y="154330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solidFill>
                  <a:srgbClr val="C0A1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88">
                <a:extLst>
                  <a:ext uri="{FF2B5EF4-FFF2-40B4-BE49-F238E27FC236}">
                    <a16:creationId xmlns:a16="http://schemas.microsoft.com/office/drawing/2014/main" id="{DB34D2FE-62B3-4979-952A-A4FBAC798254}"/>
                  </a:ext>
                </a:extLst>
              </p:cNvPr>
              <p:cNvSpPr/>
              <p:nvPr/>
            </p:nvSpPr>
            <p:spPr>
              <a:xfrm rot="5044876">
                <a:off x="7002263" y="4173311"/>
                <a:ext cx="308742" cy="148425"/>
              </a:xfrm>
              <a:custGeom>
                <a:avLst/>
                <a:gdLst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87720 w 642050"/>
                  <a:gd name="connsiteY2" fmla="*/ 0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487720 w 642050"/>
                  <a:gd name="connsiteY4" fmla="*/ 308660 h 308660"/>
                  <a:gd name="connsiteX5" fmla="*/ 154330 w 642050"/>
                  <a:gd name="connsiteY5" fmla="*/ 308660 h 308660"/>
                  <a:gd name="connsiteX6" fmla="*/ 0 w 642050"/>
                  <a:gd name="connsiteY6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29763 w 642050"/>
                  <a:gd name="connsiteY3" fmla="*/ 168888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50" h="308660">
                    <a:moveTo>
                      <a:pt x="0" y="154330"/>
                    </a:moveTo>
                    <a:cubicBezTo>
                      <a:pt x="0" y="69096"/>
                      <a:pt x="69096" y="0"/>
                      <a:pt x="154330" y="0"/>
                    </a:cubicBezTo>
                    <a:cubicBezTo>
                      <a:pt x="261338" y="0"/>
                      <a:pt x="631747" y="88807"/>
                      <a:pt x="642050" y="154330"/>
                    </a:cubicBezTo>
                    <a:cubicBezTo>
                      <a:pt x="598210" y="330913"/>
                      <a:pt x="316903" y="257217"/>
                      <a:pt x="154330" y="308660"/>
                    </a:cubicBezTo>
                    <a:cubicBezTo>
                      <a:pt x="47322" y="308660"/>
                      <a:pt x="0" y="239564"/>
                      <a:pt x="0" y="154330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solidFill>
                  <a:srgbClr val="C0A1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88">
                <a:extLst>
                  <a:ext uri="{FF2B5EF4-FFF2-40B4-BE49-F238E27FC236}">
                    <a16:creationId xmlns:a16="http://schemas.microsoft.com/office/drawing/2014/main" id="{95670060-87CB-4E8B-A783-A66A837749AB}"/>
                  </a:ext>
                </a:extLst>
              </p:cNvPr>
              <p:cNvSpPr/>
              <p:nvPr/>
            </p:nvSpPr>
            <p:spPr>
              <a:xfrm rot="16555124" flipH="1">
                <a:off x="4705245" y="4184782"/>
                <a:ext cx="308742" cy="148425"/>
              </a:xfrm>
              <a:custGeom>
                <a:avLst/>
                <a:gdLst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87720 w 642050"/>
                  <a:gd name="connsiteY2" fmla="*/ 0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499541 w 642050"/>
                  <a:gd name="connsiteY2" fmla="*/ 59833 h 308660"/>
                  <a:gd name="connsiteX3" fmla="*/ 642050 w 642050"/>
                  <a:gd name="connsiteY3" fmla="*/ 154330 h 308660"/>
                  <a:gd name="connsiteX4" fmla="*/ 642050 w 642050"/>
                  <a:gd name="connsiteY4" fmla="*/ 154330 h 308660"/>
                  <a:gd name="connsiteX5" fmla="*/ 487720 w 642050"/>
                  <a:gd name="connsiteY5" fmla="*/ 308660 h 308660"/>
                  <a:gd name="connsiteX6" fmla="*/ 154330 w 642050"/>
                  <a:gd name="connsiteY6" fmla="*/ 308660 h 308660"/>
                  <a:gd name="connsiteX7" fmla="*/ 0 w 642050"/>
                  <a:gd name="connsiteY7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487720 w 642050"/>
                  <a:gd name="connsiteY4" fmla="*/ 308660 h 308660"/>
                  <a:gd name="connsiteX5" fmla="*/ 154330 w 642050"/>
                  <a:gd name="connsiteY5" fmla="*/ 308660 h 308660"/>
                  <a:gd name="connsiteX6" fmla="*/ 0 w 642050"/>
                  <a:gd name="connsiteY6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42050 w 642050"/>
                  <a:gd name="connsiteY3" fmla="*/ 154330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629763 w 642050"/>
                  <a:gd name="connsiteY3" fmla="*/ 168888 h 308660"/>
                  <a:gd name="connsiteX4" fmla="*/ 154330 w 642050"/>
                  <a:gd name="connsiteY4" fmla="*/ 308660 h 308660"/>
                  <a:gd name="connsiteX5" fmla="*/ 0 w 642050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74573"/>
                  <a:gd name="connsiteY0" fmla="*/ 154330 h 308660"/>
                  <a:gd name="connsiteX1" fmla="*/ 154330 w 674573"/>
                  <a:gd name="connsiteY1" fmla="*/ 0 h 308660"/>
                  <a:gd name="connsiteX2" fmla="*/ 642050 w 674573"/>
                  <a:gd name="connsiteY2" fmla="*/ 154330 h 308660"/>
                  <a:gd name="connsiteX3" fmla="*/ 674573 w 674573"/>
                  <a:gd name="connsiteY3" fmla="*/ 219171 h 308660"/>
                  <a:gd name="connsiteX4" fmla="*/ 154330 w 674573"/>
                  <a:gd name="connsiteY4" fmla="*/ 308660 h 308660"/>
                  <a:gd name="connsiteX5" fmla="*/ 0 w 674573"/>
                  <a:gd name="connsiteY5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  <a:gd name="connsiteX0" fmla="*/ 0 w 642050"/>
                  <a:gd name="connsiteY0" fmla="*/ 154330 h 308660"/>
                  <a:gd name="connsiteX1" fmla="*/ 154330 w 642050"/>
                  <a:gd name="connsiteY1" fmla="*/ 0 h 308660"/>
                  <a:gd name="connsiteX2" fmla="*/ 642050 w 642050"/>
                  <a:gd name="connsiteY2" fmla="*/ 154330 h 308660"/>
                  <a:gd name="connsiteX3" fmla="*/ 154330 w 642050"/>
                  <a:gd name="connsiteY3" fmla="*/ 308660 h 308660"/>
                  <a:gd name="connsiteX4" fmla="*/ 0 w 642050"/>
                  <a:gd name="connsiteY4" fmla="*/ 154330 h 30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50" h="308660">
                    <a:moveTo>
                      <a:pt x="0" y="154330"/>
                    </a:moveTo>
                    <a:cubicBezTo>
                      <a:pt x="0" y="69096"/>
                      <a:pt x="69096" y="0"/>
                      <a:pt x="154330" y="0"/>
                    </a:cubicBezTo>
                    <a:cubicBezTo>
                      <a:pt x="261338" y="0"/>
                      <a:pt x="631747" y="88807"/>
                      <a:pt x="642050" y="154330"/>
                    </a:cubicBezTo>
                    <a:cubicBezTo>
                      <a:pt x="598210" y="330913"/>
                      <a:pt x="316903" y="257217"/>
                      <a:pt x="154330" y="308660"/>
                    </a:cubicBezTo>
                    <a:cubicBezTo>
                      <a:pt x="47322" y="308660"/>
                      <a:pt x="0" y="239564"/>
                      <a:pt x="0" y="154330"/>
                    </a:cubicBezTo>
                    <a:close/>
                  </a:path>
                </a:pathLst>
              </a:custGeom>
              <a:solidFill>
                <a:srgbClr val="C0A175"/>
              </a:solidFill>
              <a:ln>
                <a:solidFill>
                  <a:srgbClr val="C0A1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7">
                <a:extLst>
                  <a:ext uri="{FF2B5EF4-FFF2-40B4-BE49-F238E27FC236}">
                    <a16:creationId xmlns:a16="http://schemas.microsoft.com/office/drawing/2014/main" id="{D36DB13F-13E6-4049-B353-D8B39D4B00FB}"/>
                  </a:ext>
                </a:extLst>
              </p:cNvPr>
              <p:cNvSpPr/>
              <p:nvPr/>
            </p:nvSpPr>
            <p:spPr>
              <a:xfrm>
                <a:off x="4816913" y="3034240"/>
                <a:ext cx="2365756" cy="945840"/>
              </a:xfrm>
              <a:custGeom>
                <a:avLst/>
                <a:gdLst>
                  <a:gd name="connsiteX0" fmla="*/ 0 w 4966129"/>
                  <a:gd name="connsiteY0" fmla="*/ 275806 h 1942019"/>
                  <a:gd name="connsiteX1" fmla="*/ 275806 w 4966129"/>
                  <a:gd name="connsiteY1" fmla="*/ 0 h 1942019"/>
                  <a:gd name="connsiteX2" fmla="*/ 4690323 w 4966129"/>
                  <a:gd name="connsiteY2" fmla="*/ 0 h 1942019"/>
                  <a:gd name="connsiteX3" fmla="*/ 4966129 w 4966129"/>
                  <a:gd name="connsiteY3" fmla="*/ 275806 h 1942019"/>
                  <a:gd name="connsiteX4" fmla="*/ 4966129 w 4966129"/>
                  <a:gd name="connsiteY4" fmla="*/ 1666213 h 1942019"/>
                  <a:gd name="connsiteX5" fmla="*/ 4690323 w 4966129"/>
                  <a:gd name="connsiteY5" fmla="*/ 1942019 h 1942019"/>
                  <a:gd name="connsiteX6" fmla="*/ 275806 w 4966129"/>
                  <a:gd name="connsiteY6" fmla="*/ 1942019 h 1942019"/>
                  <a:gd name="connsiteX7" fmla="*/ 0 w 4966129"/>
                  <a:gd name="connsiteY7" fmla="*/ 1666213 h 1942019"/>
                  <a:gd name="connsiteX8" fmla="*/ 0 w 4966129"/>
                  <a:gd name="connsiteY8" fmla="*/ 275806 h 1942019"/>
                  <a:gd name="connsiteX0" fmla="*/ 0 w 4966129"/>
                  <a:gd name="connsiteY0" fmla="*/ 300725 h 1966938"/>
                  <a:gd name="connsiteX1" fmla="*/ 275806 w 4966129"/>
                  <a:gd name="connsiteY1" fmla="*/ 24919 h 1966938"/>
                  <a:gd name="connsiteX2" fmla="*/ 2503292 w 4966129"/>
                  <a:gd name="connsiteY2" fmla="*/ 0 h 1966938"/>
                  <a:gd name="connsiteX3" fmla="*/ 4690323 w 4966129"/>
                  <a:gd name="connsiteY3" fmla="*/ 24919 h 1966938"/>
                  <a:gd name="connsiteX4" fmla="*/ 4966129 w 4966129"/>
                  <a:gd name="connsiteY4" fmla="*/ 300725 h 1966938"/>
                  <a:gd name="connsiteX5" fmla="*/ 4966129 w 4966129"/>
                  <a:gd name="connsiteY5" fmla="*/ 1691132 h 1966938"/>
                  <a:gd name="connsiteX6" fmla="*/ 4690323 w 4966129"/>
                  <a:gd name="connsiteY6" fmla="*/ 1966938 h 1966938"/>
                  <a:gd name="connsiteX7" fmla="*/ 275806 w 4966129"/>
                  <a:gd name="connsiteY7" fmla="*/ 1966938 h 1966938"/>
                  <a:gd name="connsiteX8" fmla="*/ 0 w 4966129"/>
                  <a:gd name="connsiteY8" fmla="*/ 1691132 h 1966938"/>
                  <a:gd name="connsiteX9" fmla="*/ 0 w 4966129"/>
                  <a:gd name="connsiteY9" fmla="*/ 300725 h 1966938"/>
                  <a:gd name="connsiteX0" fmla="*/ 19050 w 4966129"/>
                  <a:gd name="connsiteY0" fmla="*/ 310250 h 1966938"/>
                  <a:gd name="connsiteX1" fmla="*/ 275806 w 4966129"/>
                  <a:gd name="connsiteY1" fmla="*/ 24919 h 1966938"/>
                  <a:gd name="connsiteX2" fmla="*/ 2503292 w 4966129"/>
                  <a:gd name="connsiteY2" fmla="*/ 0 h 1966938"/>
                  <a:gd name="connsiteX3" fmla="*/ 4690323 w 4966129"/>
                  <a:gd name="connsiteY3" fmla="*/ 24919 h 1966938"/>
                  <a:gd name="connsiteX4" fmla="*/ 4966129 w 4966129"/>
                  <a:gd name="connsiteY4" fmla="*/ 300725 h 1966938"/>
                  <a:gd name="connsiteX5" fmla="*/ 4966129 w 4966129"/>
                  <a:gd name="connsiteY5" fmla="*/ 1691132 h 1966938"/>
                  <a:gd name="connsiteX6" fmla="*/ 4690323 w 4966129"/>
                  <a:gd name="connsiteY6" fmla="*/ 1966938 h 1966938"/>
                  <a:gd name="connsiteX7" fmla="*/ 275806 w 4966129"/>
                  <a:gd name="connsiteY7" fmla="*/ 1966938 h 1966938"/>
                  <a:gd name="connsiteX8" fmla="*/ 0 w 4966129"/>
                  <a:gd name="connsiteY8" fmla="*/ 1691132 h 1966938"/>
                  <a:gd name="connsiteX9" fmla="*/ 19050 w 4966129"/>
                  <a:gd name="connsiteY9" fmla="*/ 310250 h 1966938"/>
                  <a:gd name="connsiteX0" fmla="*/ 0 w 4947079"/>
                  <a:gd name="connsiteY0" fmla="*/ 310250 h 1966938"/>
                  <a:gd name="connsiteX1" fmla="*/ 256756 w 4947079"/>
                  <a:gd name="connsiteY1" fmla="*/ 24919 h 1966938"/>
                  <a:gd name="connsiteX2" fmla="*/ 2484242 w 4947079"/>
                  <a:gd name="connsiteY2" fmla="*/ 0 h 1966938"/>
                  <a:gd name="connsiteX3" fmla="*/ 4671273 w 4947079"/>
                  <a:gd name="connsiteY3" fmla="*/ 24919 h 1966938"/>
                  <a:gd name="connsiteX4" fmla="*/ 4947079 w 4947079"/>
                  <a:gd name="connsiteY4" fmla="*/ 300725 h 1966938"/>
                  <a:gd name="connsiteX5" fmla="*/ 4947079 w 4947079"/>
                  <a:gd name="connsiteY5" fmla="*/ 1691132 h 1966938"/>
                  <a:gd name="connsiteX6" fmla="*/ 4671273 w 4947079"/>
                  <a:gd name="connsiteY6" fmla="*/ 1966938 h 1966938"/>
                  <a:gd name="connsiteX7" fmla="*/ 256756 w 4947079"/>
                  <a:gd name="connsiteY7" fmla="*/ 1966938 h 1966938"/>
                  <a:gd name="connsiteX8" fmla="*/ 28575 w 4947079"/>
                  <a:gd name="connsiteY8" fmla="*/ 1691132 h 1966938"/>
                  <a:gd name="connsiteX9" fmla="*/ 0 w 4947079"/>
                  <a:gd name="connsiteY9" fmla="*/ 310250 h 1966938"/>
                  <a:gd name="connsiteX0" fmla="*/ 0 w 4947079"/>
                  <a:gd name="connsiteY0" fmla="*/ 310250 h 1966938"/>
                  <a:gd name="connsiteX1" fmla="*/ 256756 w 4947079"/>
                  <a:gd name="connsiteY1" fmla="*/ 24919 h 1966938"/>
                  <a:gd name="connsiteX2" fmla="*/ 2484242 w 4947079"/>
                  <a:gd name="connsiteY2" fmla="*/ 0 h 1966938"/>
                  <a:gd name="connsiteX3" fmla="*/ 4671273 w 4947079"/>
                  <a:gd name="connsiteY3" fmla="*/ 24919 h 1966938"/>
                  <a:gd name="connsiteX4" fmla="*/ 4947079 w 4947079"/>
                  <a:gd name="connsiteY4" fmla="*/ 300725 h 1966938"/>
                  <a:gd name="connsiteX5" fmla="*/ 4947079 w 4947079"/>
                  <a:gd name="connsiteY5" fmla="*/ 1691132 h 1966938"/>
                  <a:gd name="connsiteX6" fmla="*/ 4671273 w 4947079"/>
                  <a:gd name="connsiteY6" fmla="*/ 1966938 h 1966938"/>
                  <a:gd name="connsiteX7" fmla="*/ 256756 w 4947079"/>
                  <a:gd name="connsiteY7" fmla="*/ 1966938 h 1966938"/>
                  <a:gd name="connsiteX8" fmla="*/ 85725 w 4947079"/>
                  <a:gd name="connsiteY8" fmla="*/ 1691132 h 1966938"/>
                  <a:gd name="connsiteX9" fmla="*/ 0 w 4947079"/>
                  <a:gd name="connsiteY9" fmla="*/ 310250 h 1966938"/>
                  <a:gd name="connsiteX0" fmla="*/ 0 w 4918504"/>
                  <a:gd name="connsiteY0" fmla="*/ 319775 h 1966938"/>
                  <a:gd name="connsiteX1" fmla="*/ 228181 w 4918504"/>
                  <a:gd name="connsiteY1" fmla="*/ 24919 h 1966938"/>
                  <a:gd name="connsiteX2" fmla="*/ 2455667 w 4918504"/>
                  <a:gd name="connsiteY2" fmla="*/ 0 h 1966938"/>
                  <a:gd name="connsiteX3" fmla="*/ 4642698 w 4918504"/>
                  <a:gd name="connsiteY3" fmla="*/ 24919 h 1966938"/>
                  <a:gd name="connsiteX4" fmla="*/ 4918504 w 4918504"/>
                  <a:gd name="connsiteY4" fmla="*/ 300725 h 1966938"/>
                  <a:gd name="connsiteX5" fmla="*/ 4918504 w 4918504"/>
                  <a:gd name="connsiteY5" fmla="*/ 1691132 h 1966938"/>
                  <a:gd name="connsiteX6" fmla="*/ 4642698 w 4918504"/>
                  <a:gd name="connsiteY6" fmla="*/ 1966938 h 1966938"/>
                  <a:gd name="connsiteX7" fmla="*/ 228181 w 4918504"/>
                  <a:gd name="connsiteY7" fmla="*/ 1966938 h 1966938"/>
                  <a:gd name="connsiteX8" fmla="*/ 57150 w 4918504"/>
                  <a:gd name="connsiteY8" fmla="*/ 1691132 h 1966938"/>
                  <a:gd name="connsiteX9" fmla="*/ 0 w 4918504"/>
                  <a:gd name="connsiteY9" fmla="*/ 319775 h 1966938"/>
                  <a:gd name="connsiteX0" fmla="*/ 1245 w 4919749"/>
                  <a:gd name="connsiteY0" fmla="*/ 319775 h 1966938"/>
                  <a:gd name="connsiteX1" fmla="*/ 229426 w 4919749"/>
                  <a:gd name="connsiteY1" fmla="*/ 24919 h 1966938"/>
                  <a:gd name="connsiteX2" fmla="*/ 2456912 w 4919749"/>
                  <a:gd name="connsiteY2" fmla="*/ 0 h 1966938"/>
                  <a:gd name="connsiteX3" fmla="*/ 4643943 w 4919749"/>
                  <a:gd name="connsiteY3" fmla="*/ 24919 h 1966938"/>
                  <a:gd name="connsiteX4" fmla="*/ 4919749 w 4919749"/>
                  <a:gd name="connsiteY4" fmla="*/ 300725 h 1966938"/>
                  <a:gd name="connsiteX5" fmla="*/ 4919749 w 4919749"/>
                  <a:gd name="connsiteY5" fmla="*/ 1691132 h 1966938"/>
                  <a:gd name="connsiteX6" fmla="*/ 4643943 w 4919749"/>
                  <a:gd name="connsiteY6" fmla="*/ 1966938 h 1966938"/>
                  <a:gd name="connsiteX7" fmla="*/ 229426 w 4919749"/>
                  <a:gd name="connsiteY7" fmla="*/ 1966938 h 1966938"/>
                  <a:gd name="connsiteX8" fmla="*/ 58395 w 4919749"/>
                  <a:gd name="connsiteY8" fmla="*/ 1691132 h 1966938"/>
                  <a:gd name="connsiteX9" fmla="*/ 1245 w 4919749"/>
                  <a:gd name="connsiteY9" fmla="*/ 319775 h 1966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19749" h="1966938">
                    <a:moveTo>
                      <a:pt x="1245" y="319775"/>
                    </a:moveTo>
                    <a:cubicBezTo>
                      <a:pt x="1245" y="167452"/>
                      <a:pt x="77103" y="24919"/>
                      <a:pt x="229426" y="24919"/>
                    </a:cubicBezTo>
                    <a:lnTo>
                      <a:pt x="2456912" y="0"/>
                    </a:lnTo>
                    <a:lnTo>
                      <a:pt x="4643943" y="24919"/>
                    </a:lnTo>
                    <a:cubicBezTo>
                      <a:pt x="4796266" y="24919"/>
                      <a:pt x="4919749" y="148402"/>
                      <a:pt x="4919749" y="300725"/>
                    </a:cubicBezTo>
                    <a:lnTo>
                      <a:pt x="4919749" y="1691132"/>
                    </a:lnTo>
                    <a:cubicBezTo>
                      <a:pt x="4919749" y="1843455"/>
                      <a:pt x="4796266" y="1966938"/>
                      <a:pt x="4643943" y="1966938"/>
                    </a:cubicBezTo>
                    <a:lnTo>
                      <a:pt x="229426" y="1966938"/>
                    </a:lnTo>
                    <a:cubicBezTo>
                      <a:pt x="77103" y="1966938"/>
                      <a:pt x="58395" y="1843455"/>
                      <a:pt x="58395" y="1691132"/>
                    </a:cubicBezTo>
                    <a:cubicBezTo>
                      <a:pt x="39345" y="1234013"/>
                      <a:pt x="-8280" y="776894"/>
                      <a:pt x="1245" y="319775"/>
                    </a:cubicBezTo>
                    <a:close/>
                  </a:path>
                </a:pathLst>
              </a:custGeom>
              <a:solidFill>
                <a:srgbClr val="C3B4A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813C794-74B3-4BD4-AAE0-22633BA78D9B}"/>
                  </a:ext>
                </a:extLst>
              </p:cNvPr>
              <p:cNvSpPr/>
              <p:nvPr/>
            </p:nvSpPr>
            <p:spPr>
              <a:xfrm>
                <a:off x="4547305" y="3818045"/>
                <a:ext cx="2910439" cy="533107"/>
              </a:xfrm>
              <a:custGeom>
                <a:avLst/>
                <a:gdLst>
                  <a:gd name="connsiteX0" fmla="*/ 322068 w 2910439"/>
                  <a:gd name="connsiteY0" fmla="*/ 0 h 533107"/>
                  <a:gd name="connsiteX1" fmla="*/ 2590231 w 2910439"/>
                  <a:gd name="connsiteY1" fmla="*/ 0 h 533107"/>
                  <a:gd name="connsiteX2" fmla="*/ 2821795 w 2910439"/>
                  <a:gd name="connsiteY2" fmla="*/ 159615 h 533107"/>
                  <a:gd name="connsiteX3" fmla="*/ 2827602 w 2910439"/>
                  <a:gd name="connsiteY3" fmla="*/ 167491 h 533107"/>
                  <a:gd name="connsiteX4" fmla="*/ 2838950 w 2910439"/>
                  <a:gd name="connsiteY4" fmla="*/ 169782 h 533107"/>
                  <a:gd name="connsiteX5" fmla="*/ 2910439 w 2910439"/>
                  <a:gd name="connsiteY5" fmla="*/ 277634 h 533107"/>
                  <a:gd name="connsiteX6" fmla="*/ 2910439 w 2910439"/>
                  <a:gd name="connsiteY6" fmla="*/ 416056 h 533107"/>
                  <a:gd name="connsiteX7" fmla="*/ 2793388 w 2910439"/>
                  <a:gd name="connsiteY7" fmla="*/ 533107 h 533107"/>
                  <a:gd name="connsiteX8" fmla="*/ 117051 w 2910439"/>
                  <a:gd name="connsiteY8" fmla="*/ 533107 h 533107"/>
                  <a:gd name="connsiteX9" fmla="*/ 0 w 2910439"/>
                  <a:gd name="connsiteY9" fmla="*/ 416056 h 533107"/>
                  <a:gd name="connsiteX10" fmla="*/ 0 w 2910439"/>
                  <a:gd name="connsiteY10" fmla="*/ 277634 h 533107"/>
                  <a:gd name="connsiteX11" fmla="*/ 71489 w 2910439"/>
                  <a:gd name="connsiteY11" fmla="*/ 169782 h 533107"/>
                  <a:gd name="connsiteX12" fmla="*/ 89138 w 2910439"/>
                  <a:gd name="connsiteY12" fmla="*/ 166219 h 533107"/>
                  <a:gd name="connsiteX13" fmla="*/ 92258 w 2910439"/>
                  <a:gd name="connsiteY13" fmla="*/ 163474 h 533107"/>
                  <a:gd name="connsiteX14" fmla="*/ 322068 w 2910439"/>
                  <a:gd name="connsiteY14" fmla="*/ 0 h 53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10439" h="533107">
                    <a:moveTo>
                      <a:pt x="322068" y="0"/>
                    </a:moveTo>
                    <a:lnTo>
                      <a:pt x="2590231" y="0"/>
                    </a:lnTo>
                    <a:cubicBezTo>
                      <a:pt x="2605857" y="0"/>
                      <a:pt x="2778803" y="117160"/>
                      <a:pt x="2821795" y="159615"/>
                    </a:cubicBezTo>
                    <a:lnTo>
                      <a:pt x="2827602" y="167491"/>
                    </a:lnTo>
                    <a:lnTo>
                      <a:pt x="2838950" y="169782"/>
                    </a:lnTo>
                    <a:cubicBezTo>
                      <a:pt x="2880961" y="187551"/>
                      <a:pt x="2910439" y="229150"/>
                      <a:pt x="2910439" y="277634"/>
                    </a:cubicBezTo>
                    <a:lnTo>
                      <a:pt x="2910439" y="416056"/>
                    </a:lnTo>
                    <a:cubicBezTo>
                      <a:pt x="2910439" y="480701"/>
                      <a:pt x="2858033" y="533107"/>
                      <a:pt x="2793388" y="533107"/>
                    </a:cubicBezTo>
                    <a:lnTo>
                      <a:pt x="117051" y="533107"/>
                    </a:lnTo>
                    <a:cubicBezTo>
                      <a:pt x="52406" y="533107"/>
                      <a:pt x="0" y="480701"/>
                      <a:pt x="0" y="416056"/>
                    </a:cubicBezTo>
                    <a:lnTo>
                      <a:pt x="0" y="277634"/>
                    </a:lnTo>
                    <a:cubicBezTo>
                      <a:pt x="0" y="229150"/>
                      <a:pt x="29478" y="187551"/>
                      <a:pt x="71489" y="169782"/>
                    </a:cubicBezTo>
                    <a:lnTo>
                      <a:pt x="89138" y="166219"/>
                    </a:lnTo>
                    <a:lnTo>
                      <a:pt x="92258" y="163474"/>
                    </a:lnTo>
                    <a:cubicBezTo>
                      <a:pt x="144719" y="120248"/>
                      <a:pt x="306443" y="0"/>
                      <a:pt x="322068" y="0"/>
                    </a:cubicBezTo>
                    <a:close/>
                  </a:path>
                </a:pathLst>
              </a:custGeom>
              <a:solidFill>
                <a:srgbClr val="C3B4A9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786CD2-1813-41AC-BF7B-99169C9B5A5F}"/>
                  </a:ext>
                </a:extLst>
              </p:cNvPr>
              <p:cNvGrpSpPr/>
              <p:nvPr/>
            </p:nvGrpSpPr>
            <p:grpSpPr>
              <a:xfrm>
                <a:off x="7124504" y="3485716"/>
                <a:ext cx="507952" cy="865436"/>
                <a:chOff x="7124504" y="3485716"/>
                <a:chExt cx="507952" cy="865436"/>
              </a:xfrm>
            </p:grpSpPr>
            <p:sp>
              <p:nvSpPr>
                <p:cNvPr id="14" name="Rectangle: Rounded Corners 79">
                  <a:extLst>
                    <a:ext uri="{FF2B5EF4-FFF2-40B4-BE49-F238E27FC236}">
                      <a16:creationId xmlns:a16="http://schemas.microsoft.com/office/drawing/2014/main" id="{70C13C45-AB61-4C17-BC2F-A9BBB787C8FE}"/>
                    </a:ext>
                  </a:extLst>
                </p:cNvPr>
                <p:cNvSpPr/>
                <p:nvPr/>
              </p:nvSpPr>
              <p:spPr>
                <a:xfrm>
                  <a:off x="7331724" y="3552764"/>
                  <a:ext cx="300732" cy="798388"/>
                </a:xfrm>
                <a:custGeom>
                  <a:avLst/>
                  <a:gdLst>
                    <a:gd name="connsiteX0" fmla="*/ 0 w 424618"/>
                    <a:gd name="connsiteY0" fmla="*/ 212309 h 1520421"/>
                    <a:gd name="connsiteX1" fmla="*/ 212309 w 424618"/>
                    <a:gd name="connsiteY1" fmla="*/ 0 h 1520421"/>
                    <a:gd name="connsiteX2" fmla="*/ 212309 w 424618"/>
                    <a:gd name="connsiteY2" fmla="*/ 0 h 1520421"/>
                    <a:gd name="connsiteX3" fmla="*/ 424618 w 424618"/>
                    <a:gd name="connsiteY3" fmla="*/ 212309 h 1520421"/>
                    <a:gd name="connsiteX4" fmla="*/ 424618 w 424618"/>
                    <a:gd name="connsiteY4" fmla="*/ 1308112 h 1520421"/>
                    <a:gd name="connsiteX5" fmla="*/ 212309 w 424618"/>
                    <a:gd name="connsiteY5" fmla="*/ 1520421 h 1520421"/>
                    <a:gd name="connsiteX6" fmla="*/ 212309 w 424618"/>
                    <a:gd name="connsiteY6" fmla="*/ 1520421 h 1520421"/>
                    <a:gd name="connsiteX7" fmla="*/ 0 w 424618"/>
                    <a:gd name="connsiteY7" fmla="*/ 1308112 h 1520421"/>
                    <a:gd name="connsiteX8" fmla="*/ 0 w 424618"/>
                    <a:gd name="connsiteY8" fmla="*/ 212309 h 1520421"/>
                    <a:gd name="connsiteX0" fmla="*/ 121452 w 546070"/>
                    <a:gd name="connsiteY0" fmla="*/ 212309 h 1604241"/>
                    <a:gd name="connsiteX1" fmla="*/ 333761 w 546070"/>
                    <a:gd name="connsiteY1" fmla="*/ 0 h 1604241"/>
                    <a:gd name="connsiteX2" fmla="*/ 333761 w 546070"/>
                    <a:gd name="connsiteY2" fmla="*/ 0 h 1604241"/>
                    <a:gd name="connsiteX3" fmla="*/ 546070 w 546070"/>
                    <a:gd name="connsiteY3" fmla="*/ 212309 h 1604241"/>
                    <a:gd name="connsiteX4" fmla="*/ 546070 w 546070"/>
                    <a:gd name="connsiteY4" fmla="*/ 1308112 h 1604241"/>
                    <a:gd name="connsiteX5" fmla="*/ 333761 w 546070"/>
                    <a:gd name="connsiteY5" fmla="*/ 1520421 h 1604241"/>
                    <a:gd name="connsiteX6" fmla="*/ 36581 w 546070"/>
                    <a:gd name="connsiteY6" fmla="*/ 1604241 h 1604241"/>
                    <a:gd name="connsiteX7" fmla="*/ 121452 w 546070"/>
                    <a:gd name="connsiteY7" fmla="*/ 1308112 h 1604241"/>
                    <a:gd name="connsiteX8" fmla="*/ 121452 w 546070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55617 w 567926"/>
                    <a:gd name="connsiteY5" fmla="*/ 152042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83166"/>
                    <a:gd name="connsiteY0" fmla="*/ 212309 h 1604241"/>
                    <a:gd name="connsiteX1" fmla="*/ 355617 w 583166"/>
                    <a:gd name="connsiteY1" fmla="*/ 0 h 1604241"/>
                    <a:gd name="connsiteX2" fmla="*/ 355617 w 583166"/>
                    <a:gd name="connsiteY2" fmla="*/ 0 h 1604241"/>
                    <a:gd name="connsiteX3" fmla="*/ 583166 w 583166"/>
                    <a:gd name="connsiteY3" fmla="*/ 204689 h 1604241"/>
                    <a:gd name="connsiteX4" fmla="*/ 567926 w 583166"/>
                    <a:gd name="connsiteY4" fmla="*/ 1308112 h 1604241"/>
                    <a:gd name="connsiteX5" fmla="*/ 347997 w 583166"/>
                    <a:gd name="connsiteY5" fmla="*/ 1535661 h 1604241"/>
                    <a:gd name="connsiteX6" fmla="*/ 58437 w 583166"/>
                    <a:gd name="connsiteY6" fmla="*/ 1604241 h 1604241"/>
                    <a:gd name="connsiteX7" fmla="*/ 36628 w 583166"/>
                    <a:gd name="connsiteY7" fmla="*/ 1292872 h 1604241"/>
                    <a:gd name="connsiteX8" fmla="*/ 143308 w 58316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200044 w 647522"/>
                    <a:gd name="connsiteY0" fmla="*/ 212309 h 1604241"/>
                    <a:gd name="connsiteX1" fmla="*/ 412353 w 647522"/>
                    <a:gd name="connsiteY1" fmla="*/ 0 h 1604241"/>
                    <a:gd name="connsiteX2" fmla="*/ 412353 w 647522"/>
                    <a:gd name="connsiteY2" fmla="*/ 0 h 1604241"/>
                    <a:gd name="connsiteX3" fmla="*/ 647522 w 647522"/>
                    <a:gd name="connsiteY3" fmla="*/ 158969 h 1604241"/>
                    <a:gd name="connsiteX4" fmla="*/ 624662 w 647522"/>
                    <a:gd name="connsiteY4" fmla="*/ 1308112 h 1604241"/>
                    <a:gd name="connsiteX5" fmla="*/ 404733 w 647522"/>
                    <a:gd name="connsiteY5" fmla="*/ 1535661 h 1604241"/>
                    <a:gd name="connsiteX6" fmla="*/ 115173 w 647522"/>
                    <a:gd name="connsiteY6" fmla="*/ 1604241 h 1604241"/>
                    <a:gd name="connsiteX7" fmla="*/ 24784 w 647522"/>
                    <a:gd name="connsiteY7" fmla="*/ 1308112 h 1604241"/>
                    <a:gd name="connsiteX8" fmla="*/ 200044 w 647522"/>
                    <a:gd name="connsiteY8" fmla="*/ 212309 h 1604241"/>
                    <a:gd name="connsiteX0" fmla="*/ 177914 w 625392"/>
                    <a:gd name="connsiteY0" fmla="*/ 212309 h 1604241"/>
                    <a:gd name="connsiteX1" fmla="*/ 390223 w 625392"/>
                    <a:gd name="connsiteY1" fmla="*/ 0 h 1604241"/>
                    <a:gd name="connsiteX2" fmla="*/ 390223 w 625392"/>
                    <a:gd name="connsiteY2" fmla="*/ 0 h 1604241"/>
                    <a:gd name="connsiteX3" fmla="*/ 625392 w 625392"/>
                    <a:gd name="connsiteY3" fmla="*/ 158969 h 1604241"/>
                    <a:gd name="connsiteX4" fmla="*/ 602532 w 625392"/>
                    <a:gd name="connsiteY4" fmla="*/ 1308112 h 1604241"/>
                    <a:gd name="connsiteX5" fmla="*/ 382603 w 625392"/>
                    <a:gd name="connsiteY5" fmla="*/ 1535661 h 1604241"/>
                    <a:gd name="connsiteX6" fmla="*/ 93043 w 625392"/>
                    <a:gd name="connsiteY6" fmla="*/ 1604241 h 1604241"/>
                    <a:gd name="connsiteX7" fmla="*/ 2654 w 625392"/>
                    <a:gd name="connsiteY7" fmla="*/ 1308112 h 1604241"/>
                    <a:gd name="connsiteX8" fmla="*/ 177914 w 625392"/>
                    <a:gd name="connsiteY8" fmla="*/ 212309 h 1604241"/>
                    <a:gd name="connsiteX0" fmla="*/ 177914 w 625392"/>
                    <a:gd name="connsiteY0" fmla="*/ 212309 h 1604241"/>
                    <a:gd name="connsiteX1" fmla="*/ 390223 w 625392"/>
                    <a:gd name="connsiteY1" fmla="*/ 0 h 1604241"/>
                    <a:gd name="connsiteX2" fmla="*/ 390223 w 625392"/>
                    <a:gd name="connsiteY2" fmla="*/ 0 h 1604241"/>
                    <a:gd name="connsiteX3" fmla="*/ 625392 w 625392"/>
                    <a:gd name="connsiteY3" fmla="*/ 158969 h 1604241"/>
                    <a:gd name="connsiteX4" fmla="*/ 602532 w 625392"/>
                    <a:gd name="connsiteY4" fmla="*/ 1308112 h 1604241"/>
                    <a:gd name="connsiteX5" fmla="*/ 382603 w 625392"/>
                    <a:gd name="connsiteY5" fmla="*/ 1535661 h 1604241"/>
                    <a:gd name="connsiteX6" fmla="*/ 93043 w 625392"/>
                    <a:gd name="connsiteY6" fmla="*/ 1604241 h 1604241"/>
                    <a:gd name="connsiteX7" fmla="*/ 2654 w 625392"/>
                    <a:gd name="connsiteY7" fmla="*/ 1308112 h 1604241"/>
                    <a:gd name="connsiteX8" fmla="*/ 177914 w 625392"/>
                    <a:gd name="connsiteY8" fmla="*/ 212309 h 1604241"/>
                    <a:gd name="connsiteX0" fmla="*/ 177914 w 625392"/>
                    <a:gd name="connsiteY0" fmla="*/ 212309 h 1550901"/>
                    <a:gd name="connsiteX1" fmla="*/ 390223 w 625392"/>
                    <a:gd name="connsiteY1" fmla="*/ 0 h 1550901"/>
                    <a:gd name="connsiteX2" fmla="*/ 390223 w 625392"/>
                    <a:gd name="connsiteY2" fmla="*/ 0 h 1550901"/>
                    <a:gd name="connsiteX3" fmla="*/ 625392 w 625392"/>
                    <a:gd name="connsiteY3" fmla="*/ 158969 h 1550901"/>
                    <a:gd name="connsiteX4" fmla="*/ 602532 w 625392"/>
                    <a:gd name="connsiteY4" fmla="*/ 1308112 h 1550901"/>
                    <a:gd name="connsiteX5" fmla="*/ 382603 w 625392"/>
                    <a:gd name="connsiteY5" fmla="*/ 1535661 h 1550901"/>
                    <a:gd name="connsiteX6" fmla="*/ 93043 w 625392"/>
                    <a:gd name="connsiteY6" fmla="*/ 1550901 h 1550901"/>
                    <a:gd name="connsiteX7" fmla="*/ 2654 w 625392"/>
                    <a:gd name="connsiteY7" fmla="*/ 1308112 h 1550901"/>
                    <a:gd name="connsiteX8" fmla="*/ 177914 w 625392"/>
                    <a:gd name="connsiteY8" fmla="*/ 212309 h 1550901"/>
                    <a:gd name="connsiteX0" fmla="*/ 177914 w 625392"/>
                    <a:gd name="connsiteY0" fmla="*/ 212309 h 1553890"/>
                    <a:gd name="connsiteX1" fmla="*/ 390223 w 625392"/>
                    <a:gd name="connsiteY1" fmla="*/ 0 h 1553890"/>
                    <a:gd name="connsiteX2" fmla="*/ 390223 w 625392"/>
                    <a:gd name="connsiteY2" fmla="*/ 0 h 1553890"/>
                    <a:gd name="connsiteX3" fmla="*/ 625392 w 625392"/>
                    <a:gd name="connsiteY3" fmla="*/ 158969 h 1553890"/>
                    <a:gd name="connsiteX4" fmla="*/ 602532 w 625392"/>
                    <a:gd name="connsiteY4" fmla="*/ 1308112 h 1553890"/>
                    <a:gd name="connsiteX5" fmla="*/ 382603 w 625392"/>
                    <a:gd name="connsiteY5" fmla="*/ 1535661 h 1553890"/>
                    <a:gd name="connsiteX6" fmla="*/ 93043 w 625392"/>
                    <a:gd name="connsiteY6" fmla="*/ 1550901 h 1553890"/>
                    <a:gd name="connsiteX7" fmla="*/ 2654 w 625392"/>
                    <a:gd name="connsiteY7" fmla="*/ 1308112 h 1553890"/>
                    <a:gd name="connsiteX8" fmla="*/ 177914 w 625392"/>
                    <a:gd name="connsiteY8" fmla="*/ 212309 h 155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5392" h="1553890">
                      <a:moveTo>
                        <a:pt x="177914" y="212309"/>
                      </a:moveTo>
                      <a:cubicBezTo>
                        <a:pt x="177914" y="95054"/>
                        <a:pt x="272968" y="0"/>
                        <a:pt x="390223" y="0"/>
                      </a:cubicBezTo>
                      <a:lnTo>
                        <a:pt x="390223" y="0"/>
                      </a:lnTo>
                      <a:cubicBezTo>
                        <a:pt x="507478" y="0"/>
                        <a:pt x="625392" y="41714"/>
                        <a:pt x="625392" y="158969"/>
                      </a:cubicBezTo>
                      <a:lnTo>
                        <a:pt x="602532" y="1308112"/>
                      </a:lnTo>
                      <a:cubicBezTo>
                        <a:pt x="602532" y="1425367"/>
                        <a:pt x="492238" y="1482321"/>
                        <a:pt x="382603" y="1535661"/>
                      </a:cubicBezTo>
                      <a:cubicBezTo>
                        <a:pt x="278463" y="1550901"/>
                        <a:pt x="189563" y="1558521"/>
                        <a:pt x="93043" y="1550901"/>
                      </a:cubicBezTo>
                      <a:cubicBezTo>
                        <a:pt x="-24212" y="1550901"/>
                        <a:pt x="2654" y="1425367"/>
                        <a:pt x="2654" y="1308112"/>
                      </a:cubicBezTo>
                      <a:cubicBezTo>
                        <a:pt x="53454" y="917444"/>
                        <a:pt x="142354" y="572497"/>
                        <a:pt x="177914" y="212309"/>
                      </a:cubicBezTo>
                      <a:close/>
                    </a:path>
                  </a:pathLst>
                </a:custGeom>
                <a:solidFill>
                  <a:srgbClr val="C3B4A9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: Rounded Corners 85">
                  <a:extLst>
                    <a:ext uri="{FF2B5EF4-FFF2-40B4-BE49-F238E27FC236}">
                      <a16:creationId xmlns:a16="http://schemas.microsoft.com/office/drawing/2014/main" id="{8AAEB141-C46C-40FF-8B21-F51134943490}"/>
                    </a:ext>
                  </a:extLst>
                </p:cNvPr>
                <p:cNvSpPr/>
                <p:nvPr/>
              </p:nvSpPr>
              <p:spPr>
                <a:xfrm rot="545132">
                  <a:off x="7124504" y="3485716"/>
                  <a:ext cx="455142" cy="499073"/>
                </a:xfrm>
                <a:custGeom>
                  <a:avLst/>
                  <a:gdLst>
                    <a:gd name="connsiteX0" fmla="*/ 0 w 664386"/>
                    <a:gd name="connsiteY0" fmla="*/ 237746 h 475492"/>
                    <a:gd name="connsiteX1" fmla="*/ 237746 w 664386"/>
                    <a:gd name="connsiteY1" fmla="*/ 0 h 475492"/>
                    <a:gd name="connsiteX2" fmla="*/ 426640 w 664386"/>
                    <a:gd name="connsiteY2" fmla="*/ 0 h 475492"/>
                    <a:gd name="connsiteX3" fmla="*/ 664386 w 664386"/>
                    <a:gd name="connsiteY3" fmla="*/ 237746 h 475492"/>
                    <a:gd name="connsiteX4" fmla="*/ 664386 w 664386"/>
                    <a:gd name="connsiteY4" fmla="*/ 237746 h 475492"/>
                    <a:gd name="connsiteX5" fmla="*/ 426640 w 664386"/>
                    <a:gd name="connsiteY5" fmla="*/ 475492 h 475492"/>
                    <a:gd name="connsiteX6" fmla="*/ 237746 w 664386"/>
                    <a:gd name="connsiteY6" fmla="*/ 475492 h 475492"/>
                    <a:gd name="connsiteX7" fmla="*/ 0 w 664386"/>
                    <a:gd name="connsiteY7" fmla="*/ 237746 h 475492"/>
                    <a:gd name="connsiteX0" fmla="*/ 0 w 664386"/>
                    <a:gd name="connsiteY0" fmla="*/ 237746 h 475492"/>
                    <a:gd name="connsiteX1" fmla="*/ 237746 w 664386"/>
                    <a:gd name="connsiteY1" fmla="*/ 0 h 475492"/>
                    <a:gd name="connsiteX2" fmla="*/ 439414 w 664386"/>
                    <a:gd name="connsiteY2" fmla="*/ 200523 h 475492"/>
                    <a:gd name="connsiteX3" fmla="*/ 664386 w 664386"/>
                    <a:gd name="connsiteY3" fmla="*/ 237746 h 475492"/>
                    <a:gd name="connsiteX4" fmla="*/ 664386 w 664386"/>
                    <a:gd name="connsiteY4" fmla="*/ 237746 h 475492"/>
                    <a:gd name="connsiteX5" fmla="*/ 426640 w 664386"/>
                    <a:gd name="connsiteY5" fmla="*/ 475492 h 475492"/>
                    <a:gd name="connsiteX6" fmla="*/ 237746 w 664386"/>
                    <a:gd name="connsiteY6" fmla="*/ 475492 h 475492"/>
                    <a:gd name="connsiteX7" fmla="*/ 0 w 664386"/>
                    <a:gd name="connsiteY7" fmla="*/ 237746 h 475492"/>
                    <a:gd name="connsiteX0" fmla="*/ 0 w 837816"/>
                    <a:gd name="connsiteY0" fmla="*/ 237746 h 475492"/>
                    <a:gd name="connsiteX1" fmla="*/ 237746 w 837816"/>
                    <a:gd name="connsiteY1" fmla="*/ 0 h 475492"/>
                    <a:gd name="connsiteX2" fmla="*/ 439414 w 837816"/>
                    <a:gd name="connsiteY2" fmla="*/ 200523 h 475492"/>
                    <a:gd name="connsiteX3" fmla="*/ 664386 w 837816"/>
                    <a:gd name="connsiteY3" fmla="*/ 237746 h 475492"/>
                    <a:gd name="connsiteX4" fmla="*/ 837816 w 837816"/>
                    <a:gd name="connsiteY4" fmla="*/ 296826 h 475492"/>
                    <a:gd name="connsiteX5" fmla="*/ 426640 w 837816"/>
                    <a:gd name="connsiteY5" fmla="*/ 475492 h 475492"/>
                    <a:gd name="connsiteX6" fmla="*/ 237746 w 837816"/>
                    <a:gd name="connsiteY6" fmla="*/ 475492 h 475492"/>
                    <a:gd name="connsiteX7" fmla="*/ 0 w 837816"/>
                    <a:gd name="connsiteY7" fmla="*/ 237746 h 475492"/>
                    <a:gd name="connsiteX0" fmla="*/ 0 w 837827"/>
                    <a:gd name="connsiteY0" fmla="*/ 237746 h 475492"/>
                    <a:gd name="connsiteX1" fmla="*/ 237746 w 837827"/>
                    <a:gd name="connsiteY1" fmla="*/ 0 h 475492"/>
                    <a:gd name="connsiteX2" fmla="*/ 439414 w 837827"/>
                    <a:gd name="connsiteY2" fmla="*/ 200523 h 475492"/>
                    <a:gd name="connsiteX3" fmla="*/ 837816 w 837827"/>
                    <a:gd name="connsiteY3" fmla="*/ 296826 h 475492"/>
                    <a:gd name="connsiteX4" fmla="*/ 426640 w 837827"/>
                    <a:gd name="connsiteY4" fmla="*/ 475492 h 475492"/>
                    <a:gd name="connsiteX5" fmla="*/ 237746 w 837827"/>
                    <a:gd name="connsiteY5" fmla="*/ 475492 h 475492"/>
                    <a:gd name="connsiteX6" fmla="*/ 0 w 837827"/>
                    <a:gd name="connsiteY6" fmla="*/ 237746 h 475492"/>
                    <a:gd name="connsiteX0" fmla="*/ 97345 w 935172"/>
                    <a:gd name="connsiteY0" fmla="*/ 97065 h 334811"/>
                    <a:gd name="connsiteX1" fmla="*/ 58561 w 935172"/>
                    <a:gd name="connsiteY1" fmla="*/ 0 h 334811"/>
                    <a:gd name="connsiteX2" fmla="*/ 536759 w 935172"/>
                    <a:gd name="connsiteY2" fmla="*/ 59842 h 334811"/>
                    <a:gd name="connsiteX3" fmla="*/ 935161 w 935172"/>
                    <a:gd name="connsiteY3" fmla="*/ 156145 h 334811"/>
                    <a:gd name="connsiteX4" fmla="*/ 523985 w 935172"/>
                    <a:gd name="connsiteY4" fmla="*/ 334811 h 334811"/>
                    <a:gd name="connsiteX5" fmla="*/ 335091 w 935172"/>
                    <a:gd name="connsiteY5" fmla="*/ 334811 h 334811"/>
                    <a:gd name="connsiteX6" fmla="*/ 97345 w 935172"/>
                    <a:gd name="connsiteY6" fmla="*/ 97065 h 334811"/>
                    <a:gd name="connsiteX0" fmla="*/ 176585 w 917790"/>
                    <a:gd name="connsiteY0" fmla="*/ 882234 h 885879"/>
                    <a:gd name="connsiteX1" fmla="*/ 41179 w 917790"/>
                    <a:gd name="connsiteY1" fmla="*/ 0 h 885879"/>
                    <a:gd name="connsiteX2" fmla="*/ 519377 w 917790"/>
                    <a:gd name="connsiteY2" fmla="*/ 59842 h 885879"/>
                    <a:gd name="connsiteX3" fmla="*/ 917779 w 917790"/>
                    <a:gd name="connsiteY3" fmla="*/ 156145 h 885879"/>
                    <a:gd name="connsiteX4" fmla="*/ 506603 w 917790"/>
                    <a:gd name="connsiteY4" fmla="*/ 334811 h 885879"/>
                    <a:gd name="connsiteX5" fmla="*/ 317709 w 917790"/>
                    <a:gd name="connsiteY5" fmla="*/ 334811 h 885879"/>
                    <a:gd name="connsiteX6" fmla="*/ 176585 w 917790"/>
                    <a:gd name="connsiteY6" fmla="*/ 882234 h 885879"/>
                    <a:gd name="connsiteX0" fmla="*/ 176585 w 917790"/>
                    <a:gd name="connsiteY0" fmla="*/ 882234 h 882234"/>
                    <a:gd name="connsiteX1" fmla="*/ 41179 w 917790"/>
                    <a:gd name="connsiteY1" fmla="*/ 0 h 882234"/>
                    <a:gd name="connsiteX2" fmla="*/ 519377 w 917790"/>
                    <a:gd name="connsiteY2" fmla="*/ 59842 h 882234"/>
                    <a:gd name="connsiteX3" fmla="*/ 917779 w 917790"/>
                    <a:gd name="connsiteY3" fmla="*/ 156145 h 882234"/>
                    <a:gd name="connsiteX4" fmla="*/ 506603 w 917790"/>
                    <a:gd name="connsiteY4" fmla="*/ 334811 h 882234"/>
                    <a:gd name="connsiteX5" fmla="*/ 176585 w 917790"/>
                    <a:gd name="connsiteY5" fmla="*/ 882234 h 882234"/>
                    <a:gd name="connsiteX0" fmla="*/ 180391 w 921596"/>
                    <a:gd name="connsiteY0" fmla="*/ 882234 h 1011245"/>
                    <a:gd name="connsiteX1" fmla="*/ 44985 w 921596"/>
                    <a:gd name="connsiteY1" fmla="*/ 0 h 1011245"/>
                    <a:gd name="connsiteX2" fmla="*/ 523183 w 921596"/>
                    <a:gd name="connsiteY2" fmla="*/ 59842 h 1011245"/>
                    <a:gd name="connsiteX3" fmla="*/ 921585 w 921596"/>
                    <a:gd name="connsiteY3" fmla="*/ 156145 h 1011245"/>
                    <a:gd name="connsiteX4" fmla="*/ 502828 w 921596"/>
                    <a:gd name="connsiteY4" fmla="*/ 1011245 h 1011245"/>
                    <a:gd name="connsiteX5" fmla="*/ 180391 w 921596"/>
                    <a:gd name="connsiteY5" fmla="*/ 882234 h 1011245"/>
                    <a:gd name="connsiteX0" fmla="*/ 180391 w 925475"/>
                    <a:gd name="connsiteY0" fmla="*/ 882234 h 1011245"/>
                    <a:gd name="connsiteX1" fmla="*/ 44985 w 925475"/>
                    <a:gd name="connsiteY1" fmla="*/ 0 h 1011245"/>
                    <a:gd name="connsiteX2" fmla="*/ 523183 w 925475"/>
                    <a:gd name="connsiteY2" fmla="*/ 59842 h 1011245"/>
                    <a:gd name="connsiteX3" fmla="*/ 921585 w 925475"/>
                    <a:gd name="connsiteY3" fmla="*/ 156145 h 1011245"/>
                    <a:gd name="connsiteX4" fmla="*/ 580958 w 925475"/>
                    <a:gd name="connsiteY4" fmla="*/ 281057 h 1011245"/>
                    <a:gd name="connsiteX5" fmla="*/ 502828 w 925475"/>
                    <a:gd name="connsiteY5" fmla="*/ 1011245 h 1011245"/>
                    <a:gd name="connsiteX6" fmla="*/ 180391 w 925475"/>
                    <a:gd name="connsiteY6" fmla="*/ 882234 h 1011245"/>
                    <a:gd name="connsiteX0" fmla="*/ 180391 w 925620"/>
                    <a:gd name="connsiteY0" fmla="*/ 882234 h 1011245"/>
                    <a:gd name="connsiteX1" fmla="*/ 44985 w 925620"/>
                    <a:gd name="connsiteY1" fmla="*/ 0 h 1011245"/>
                    <a:gd name="connsiteX2" fmla="*/ 523183 w 925620"/>
                    <a:gd name="connsiteY2" fmla="*/ 59842 h 1011245"/>
                    <a:gd name="connsiteX3" fmla="*/ 921585 w 925620"/>
                    <a:gd name="connsiteY3" fmla="*/ 156145 h 1011245"/>
                    <a:gd name="connsiteX4" fmla="*/ 593372 w 925620"/>
                    <a:gd name="connsiteY4" fmla="*/ 298364 h 1011245"/>
                    <a:gd name="connsiteX5" fmla="*/ 502828 w 925620"/>
                    <a:gd name="connsiteY5" fmla="*/ 1011245 h 1011245"/>
                    <a:gd name="connsiteX6" fmla="*/ 180391 w 925620"/>
                    <a:gd name="connsiteY6" fmla="*/ 882234 h 1011245"/>
                    <a:gd name="connsiteX0" fmla="*/ 180391 w 947191"/>
                    <a:gd name="connsiteY0" fmla="*/ 882234 h 1011245"/>
                    <a:gd name="connsiteX1" fmla="*/ 44985 w 947191"/>
                    <a:gd name="connsiteY1" fmla="*/ 0 h 1011245"/>
                    <a:gd name="connsiteX2" fmla="*/ 523183 w 947191"/>
                    <a:gd name="connsiteY2" fmla="*/ 59842 h 1011245"/>
                    <a:gd name="connsiteX3" fmla="*/ 943405 w 947191"/>
                    <a:gd name="connsiteY3" fmla="*/ 171951 h 1011245"/>
                    <a:gd name="connsiteX4" fmla="*/ 593372 w 947191"/>
                    <a:gd name="connsiteY4" fmla="*/ 298364 h 1011245"/>
                    <a:gd name="connsiteX5" fmla="*/ 502828 w 947191"/>
                    <a:gd name="connsiteY5" fmla="*/ 1011245 h 1011245"/>
                    <a:gd name="connsiteX6" fmla="*/ 180391 w 947191"/>
                    <a:gd name="connsiteY6" fmla="*/ 882234 h 1011245"/>
                    <a:gd name="connsiteX0" fmla="*/ 180391 w 950983"/>
                    <a:gd name="connsiteY0" fmla="*/ 882234 h 1011245"/>
                    <a:gd name="connsiteX1" fmla="*/ 44985 w 950983"/>
                    <a:gd name="connsiteY1" fmla="*/ 0 h 1011245"/>
                    <a:gd name="connsiteX2" fmla="*/ 523183 w 950983"/>
                    <a:gd name="connsiteY2" fmla="*/ 59842 h 1011245"/>
                    <a:gd name="connsiteX3" fmla="*/ 943405 w 950983"/>
                    <a:gd name="connsiteY3" fmla="*/ 171951 h 1011245"/>
                    <a:gd name="connsiteX4" fmla="*/ 775847 w 950983"/>
                    <a:gd name="connsiteY4" fmla="*/ 172724 h 1011245"/>
                    <a:gd name="connsiteX5" fmla="*/ 593372 w 950983"/>
                    <a:gd name="connsiteY5" fmla="*/ 298364 h 1011245"/>
                    <a:gd name="connsiteX6" fmla="*/ 502828 w 950983"/>
                    <a:gd name="connsiteY6" fmla="*/ 1011245 h 1011245"/>
                    <a:gd name="connsiteX7" fmla="*/ 180391 w 950983"/>
                    <a:gd name="connsiteY7" fmla="*/ 882234 h 1011245"/>
                    <a:gd name="connsiteX0" fmla="*/ 191608 w 962200"/>
                    <a:gd name="connsiteY0" fmla="*/ 841604 h 970615"/>
                    <a:gd name="connsiteX1" fmla="*/ 43408 w 962200"/>
                    <a:gd name="connsiteY1" fmla="*/ 0 h 970615"/>
                    <a:gd name="connsiteX2" fmla="*/ 534400 w 962200"/>
                    <a:gd name="connsiteY2" fmla="*/ 19212 h 970615"/>
                    <a:gd name="connsiteX3" fmla="*/ 954622 w 962200"/>
                    <a:gd name="connsiteY3" fmla="*/ 131321 h 970615"/>
                    <a:gd name="connsiteX4" fmla="*/ 787064 w 962200"/>
                    <a:gd name="connsiteY4" fmla="*/ 132094 h 970615"/>
                    <a:gd name="connsiteX5" fmla="*/ 604589 w 962200"/>
                    <a:gd name="connsiteY5" fmla="*/ 257734 h 970615"/>
                    <a:gd name="connsiteX6" fmla="*/ 514045 w 962200"/>
                    <a:gd name="connsiteY6" fmla="*/ 970615 h 970615"/>
                    <a:gd name="connsiteX7" fmla="*/ 191608 w 962200"/>
                    <a:gd name="connsiteY7" fmla="*/ 841604 h 970615"/>
                    <a:gd name="connsiteX0" fmla="*/ 148200 w 918792"/>
                    <a:gd name="connsiteY0" fmla="*/ 841604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48200 w 918792"/>
                    <a:gd name="connsiteY7" fmla="*/ 841604 h 970615"/>
                    <a:gd name="connsiteX0" fmla="*/ 148200 w 918792"/>
                    <a:gd name="connsiteY0" fmla="*/ 841604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48200 w 918792"/>
                    <a:gd name="connsiteY7" fmla="*/ 841604 h 970615"/>
                    <a:gd name="connsiteX0" fmla="*/ 179806 w 918792"/>
                    <a:gd name="connsiteY0" fmla="*/ 797966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79806 w 918792"/>
                    <a:gd name="connsiteY7" fmla="*/ 797966 h 970615"/>
                    <a:gd name="connsiteX0" fmla="*/ 179806 w 918792"/>
                    <a:gd name="connsiteY0" fmla="*/ 797966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79806 w 918792"/>
                    <a:gd name="connsiteY7" fmla="*/ 797966 h 970615"/>
                    <a:gd name="connsiteX0" fmla="*/ 179806 w 918716"/>
                    <a:gd name="connsiteY0" fmla="*/ 797966 h 970615"/>
                    <a:gd name="connsiteX1" fmla="*/ 0 w 918716"/>
                    <a:gd name="connsiteY1" fmla="*/ 0 h 970615"/>
                    <a:gd name="connsiteX2" fmla="*/ 490992 w 918716"/>
                    <a:gd name="connsiteY2" fmla="*/ 19212 h 970615"/>
                    <a:gd name="connsiteX3" fmla="*/ 911214 w 918716"/>
                    <a:gd name="connsiteY3" fmla="*/ 131321 h 970615"/>
                    <a:gd name="connsiteX4" fmla="*/ 741776 w 918716"/>
                    <a:gd name="connsiteY4" fmla="*/ 120337 h 970615"/>
                    <a:gd name="connsiteX5" fmla="*/ 561181 w 918716"/>
                    <a:gd name="connsiteY5" fmla="*/ 257734 h 970615"/>
                    <a:gd name="connsiteX6" fmla="*/ 470637 w 918716"/>
                    <a:gd name="connsiteY6" fmla="*/ 970615 h 970615"/>
                    <a:gd name="connsiteX7" fmla="*/ 179806 w 918716"/>
                    <a:gd name="connsiteY7" fmla="*/ 797966 h 970615"/>
                    <a:gd name="connsiteX0" fmla="*/ 179806 w 919217"/>
                    <a:gd name="connsiteY0" fmla="*/ 797966 h 970615"/>
                    <a:gd name="connsiteX1" fmla="*/ 0 w 919217"/>
                    <a:gd name="connsiteY1" fmla="*/ 0 h 970615"/>
                    <a:gd name="connsiteX2" fmla="*/ 490992 w 919217"/>
                    <a:gd name="connsiteY2" fmla="*/ 19212 h 970615"/>
                    <a:gd name="connsiteX3" fmla="*/ 911214 w 919217"/>
                    <a:gd name="connsiteY3" fmla="*/ 131321 h 970615"/>
                    <a:gd name="connsiteX4" fmla="*/ 741776 w 919217"/>
                    <a:gd name="connsiteY4" fmla="*/ 120337 h 970615"/>
                    <a:gd name="connsiteX5" fmla="*/ 561181 w 919217"/>
                    <a:gd name="connsiteY5" fmla="*/ 257734 h 970615"/>
                    <a:gd name="connsiteX6" fmla="*/ 470637 w 919217"/>
                    <a:gd name="connsiteY6" fmla="*/ 970615 h 970615"/>
                    <a:gd name="connsiteX7" fmla="*/ 179806 w 919217"/>
                    <a:gd name="connsiteY7" fmla="*/ 797966 h 970615"/>
                    <a:gd name="connsiteX0" fmla="*/ 179806 w 920942"/>
                    <a:gd name="connsiteY0" fmla="*/ 797966 h 970615"/>
                    <a:gd name="connsiteX1" fmla="*/ 0 w 920942"/>
                    <a:gd name="connsiteY1" fmla="*/ 0 h 970615"/>
                    <a:gd name="connsiteX2" fmla="*/ 490992 w 920942"/>
                    <a:gd name="connsiteY2" fmla="*/ 19212 h 970615"/>
                    <a:gd name="connsiteX3" fmla="*/ 911214 w 920942"/>
                    <a:gd name="connsiteY3" fmla="*/ 131321 h 970615"/>
                    <a:gd name="connsiteX4" fmla="*/ 773568 w 920942"/>
                    <a:gd name="connsiteY4" fmla="*/ 108019 h 970615"/>
                    <a:gd name="connsiteX5" fmla="*/ 561181 w 920942"/>
                    <a:gd name="connsiteY5" fmla="*/ 257734 h 970615"/>
                    <a:gd name="connsiteX6" fmla="*/ 470637 w 920942"/>
                    <a:gd name="connsiteY6" fmla="*/ 970615 h 970615"/>
                    <a:gd name="connsiteX7" fmla="*/ 179806 w 920942"/>
                    <a:gd name="connsiteY7" fmla="*/ 797966 h 970615"/>
                    <a:gd name="connsiteX0" fmla="*/ 179806 w 937852"/>
                    <a:gd name="connsiteY0" fmla="*/ 797966 h 970615"/>
                    <a:gd name="connsiteX1" fmla="*/ 0 w 937852"/>
                    <a:gd name="connsiteY1" fmla="*/ 0 h 970615"/>
                    <a:gd name="connsiteX2" fmla="*/ 490992 w 937852"/>
                    <a:gd name="connsiteY2" fmla="*/ 19212 h 970615"/>
                    <a:gd name="connsiteX3" fmla="*/ 929178 w 937852"/>
                    <a:gd name="connsiteY3" fmla="*/ 138094 h 970615"/>
                    <a:gd name="connsiteX4" fmla="*/ 773568 w 937852"/>
                    <a:gd name="connsiteY4" fmla="*/ 108019 h 970615"/>
                    <a:gd name="connsiteX5" fmla="*/ 561181 w 937852"/>
                    <a:gd name="connsiteY5" fmla="*/ 257734 h 970615"/>
                    <a:gd name="connsiteX6" fmla="*/ 470637 w 937852"/>
                    <a:gd name="connsiteY6" fmla="*/ 970615 h 970615"/>
                    <a:gd name="connsiteX7" fmla="*/ 179806 w 93785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85480 w 943616"/>
                    <a:gd name="connsiteY0" fmla="*/ 797966 h 970615"/>
                    <a:gd name="connsiteX1" fmla="*/ 5674 w 943616"/>
                    <a:gd name="connsiteY1" fmla="*/ 0 h 970615"/>
                    <a:gd name="connsiteX2" fmla="*/ 495819 w 943616"/>
                    <a:gd name="connsiteY2" fmla="*/ 28994 h 970615"/>
                    <a:gd name="connsiteX3" fmla="*/ 934947 w 943616"/>
                    <a:gd name="connsiteY3" fmla="*/ 123609 h 970615"/>
                    <a:gd name="connsiteX4" fmla="*/ 779242 w 943616"/>
                    <a:gd name="connsiteY4" fmla="*/ 108019 h 970615"/>
                    <a:gd name="connsiteX5" fmla="*/ 566855 w 943616"/>
                    <a:gd name="connsiteY5" fmla="*/ 257734 h 970615"/>
                    <a:gd name="connsiteX6" fmla="*/ 476311 w 943616"/>
                    <a:gd name="connsiteY6" fmla="*/ 970615 h 970615"/>
                    <a:gd name="connsiteX7" fmla="*/ 185480 w 943616"/>
                    <a:gd name="connsiteY7" fmla="*/ 797966 h 970615"/>
                    <a:gd name="connsiteX0" fmla="*/ 163978 w 922114"/>
                    <a:gd name="connsiteY0" fmla="*/ 780521 h 953170"/>
                    <a:gd name="connsiteX1" fmla="*/ 1665 w 922114"/>
                    <a:gd name="connsiteY1" fmla="*/ 1462 h 953170"/>
                    <a:gd name="connsiteX2" fmla="*/ 474317 w 922114"/>
                    <a:gd name="connsiteY2" fmla="*/ 11549 h 953170"/>
                    <a:gd name="connsiteX3" fmla="*/ 913445 w 922114"/>
                    <a:gd name="connsiteY3" fmla="*/ 106164 h 953170"/>
                    <a:gd name="connsiteX4" fmla="*/ 757740 w 922114"/>
                    <a:gd name="connsiteY4" fmla="*/ 90574 h 953170"/>
                    <a:gd name="connsiteX5" fmla="*/ 545353 w 922114"/>
                    <a:gd name="connsiteY5" fmla="*/ 240289 h 953170"/>
                    <a:gd name="connsiteX6" fmla="*/ 454809 w 922114"/>
                    <a:gd name="connsiteY6" fmla="*/ 953170 h 953170"/>
                    <a:gd name="connsiteX7" fmla="*/ 163978 w 922114"/>
                    <a:gd name="connsiteY7" fmla="*/ 780521 h 953170"/>
                    <a:gd name="connsiteX0" fmla="*/ 163978 w 922114"/>
                    <a:gd name="connsiteY0" fmla="*/ 789015 h 961664"/>
                    <a:gd name="connsiteX1" fmla="*/ 1665 w 922114"/>
                    <a:gd name="connsiteY1" fmla="*/ 9956 h 961664"/>
                    <a:gd name="connsiteX2" fmla="*/ 474317 w 922114"/>
                    <a:gd name="connsiteY2" fmla="*/ 20043 h 961664"/>
                    <a:gd name="connsiteX3" fmla="*/ 913445 w 922114"/>
                    <a:gd name="connsiteY3" fmla="*/ 114658 h 961664"/>
                    <a:gd name="connsiteX4" fmla="*/ 757740 w 922114"/>
                    <a:gd name="connsiteY4" fmla="*/ 99068 h 961664"/>
                    <a:gd name="connsiteX5" fmla="*/ 545353 w 922114"/>
                    <a:gd name="connsiteY5" fmla="*/ 248783 h 961664"/>
                    <a:gd name="connsiteX6" fmla="*/ 454809 w 922114"/>
                    <a:gd name="connsiteY6" fmla="*/ 961664 h 961664"/>
                    <a:gd name="connsiteX7" fmla="*/ 163978 w 922114"/>
                    <a:gd name="connsiteY7" fmla="*/ 789015 h 961664"/>
                    <a:gd name="connsiteX0" fmla="*/ 157848 w 915984"/>
                    <a:gd name="connsiteY0" fmla="*/ 783549 h 956198"/>
                    <a:gd name="connsiteX1" fmla="*/ 1742 w 915984"/>
                    <a:gd name="connsiteY1" fmla="*/ 13144 h 956198"/>
                    <a:gd name="connsiteX2" fmla="*/ 468187 w 915984"/>
                    <a:gd name="connsiteY2" fmla="*/ 14577 h 956198"/>
                    <a:gd name="connsiteX3" fmla="*/ 907315 w 915984"/>
                    <a:gd name="connsiteY3" fmla="*/ 109192 h 956198"/>
                    <a:gd name="connsiteX4" fmla="*/ 751610 w 915984"/>
                    <a:gd name="connsiteY4" fmla="*/ 93602 h 956198"/>
                    <a:gd name="connsiteX5" fmla="*/ 539223 w 915984"/>
                    <a:gd name="connsiteY5" fmla="*/ 243317 h 956198"/>
                    <a:gd name="connsiteX6" fmla="*/ 448679 w 915984"/>
                    <a:gd name="connsiteY6" fmla="*/ 956198 h 956198"/>
                    <a:gd name="connsiteX7" fmla="*/ 157848 w 915984"/>
                    <a:gd name="connsiteY7" fmla="*/ 783549 h 956198"/>
                    <a:gd name="connsiteX0" fmla="*/ 157848 w 915984"/>
                    <a:gd name="connsiteY0" fmla="*/ 793999 h 966648"/>
                    <a:gd name="connsiteX1" fmla="*/ 1742 w 915984"/>
                    <a:gd name="connsiteY1" fmla="*/ 23594 h 966648"/>
                    <a:gd name="connsiteX2" fmla="*/ 468187 w 915984"/>
                    <a:gd name="connsiteY2" fmla="*/ 25027 h 966648"/>
                    <a:gd name="connsiteX3" fmla="*/ 907315 w 915984"/>
                    <a:gd name="connsiteY3" fmla="*/ 119642 h 966648"/>
                    <a:gd name="connsiteX4" fmla="*/ 751610 w 915984"/>
                    <a:gd name="connsiteY4" fmla="*/ 104052 h 966648"/>
                    <a:gd name="connsiteX5" fmla="*/ 539223 w 915984"/>
                    <a:gd name="connsiteY5" fmla="*/ 253767 h 966648"/>
                    <a:gd name="connsiteX6" fmla="*/ 448679 w 915984"/>
                    <a:gd name="connsiteY6" fmla="*/ 966648 h 966648"/>
                    <a:gd name="connsiteX7" fmla="*/ 157848 w 915984"/>
                    <a:gd name="connsiteY7" fmla="*/ 793999 h 966648"/>
                    <a:gd name="connsiteX0" fmla="*/ 160615 w 918751"/>
                    <a:gd name="connsiteY0" fmla="*/ 793999 h 966648"/>
                    <a:gd name="connsiteX1" fmla="*/ 4509 w 918751"/>
                    <a:gd name="connsiteY1" fmla="*/ 23594 h 966648"/>
                    <a:gd name="connsiteX2" fmla="*/ 470954 w 918751"/>
                    <a:gd name="connsiteY2" fmla="*/ 25027 h 966648"/>
                    <a:gd name="connsiteX3" fmla="*/ 910082 w 918751"/>
                    <a:gd name="connsiteY3" fmla="*/ 119642 h 966648"/>
                    <a:gd name="connsiteX4" fmla="*/ 754377 w 918751"/>
                    <a:gd name="connsiteY4" fmla="*/ 104052 h 966648"/>
                    <a:gd name="connsiteX5" fmla="*/ 541990 w 918751"/>
                    <a:gd name="connsiteY5" fmla="*/ 253767 h 966648"/>
                    <a:gd name="connsiteX6" fmla="*/ 451446 w 918751"/>
                    <a:gd name="connsiteY6" fmla="*/ 966648 h 966648"/>
                    <a:gd name="connsiteX7" fmla="*/ 160615 w 918751"/>
                    <a:gd name="connsiteY7" fmla="*/ 793999 h 966648"/>
                    <a:gd name="connsiteX0" fmla="*/ 208368 w 966504"/>
                    <a:gd name="connsiteY0" fmla="*/ 793999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208368 w 966504"/>
                    <a:gd name="connsiteY8" fmla="*/ 793999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1026852"/>
                    <a:gd name="connsiteX1" fmla="*/ 21082 w 966504"/>
                    <a:gd name="connsiteY1" fmla="*/ 407406 h 1026852"/>
                    <a:gd name="connsiteX2" fmla="*/ 52262 w 966504"/>
                    <a:gd name="connsiteY2" fmla="*/ 23594 h 1026852"/>
                    <a:gd name="connsiteX3" fmla="*/ 518707 w 966504"/>
                    <a:gd name="connsiteY3" fmla="*/ 25027 h 1026852"/>
                    <a:gd name="connsiteX4" fmla="*/ 957835 w 966504"/>
                    <a:gd name="connsiteY4" fmla="*/ 119642 h 1026852"/>
                    <a:gd name="connsiteX5" fmla="*/ 802130 w 966504"/>
                    <a:gd name="connsiteY5" fmla="*/ 104052 h 1026852"/>
                    <a:gd name="connsiteX6" fmla="*/ 589743 w 966504"/>
                    <a:gd name="connsiteY6" fmla="*/ 253767 h 1026852"/>
                    <a:gd name="connsiteX7" fmla="*/ 605286 w 966504"/>
                    <a:gd name="connsiteY7" fmla="*/ 1026852 h 1026852"/>
                    <a:gd name="connsiteX8" fmla="*/ 113937 w 966504"/>
                    <a:gd name="connsiteY8" fmla="*/ 806688 h 1026852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58153"/>
                    <a:gd name="connsiteY0" fmla="*/ 806688 h 1037857"/>
                    <a:gd name="connsiteX1" fmla="*/ 21082 w 958153"/>
                    <a:gd name="connsiteY1" fmla="*/ 407406 h 1037857"/>
                    <a:gd name="connsiteX2" fmla="*/ 52262 w 958153"/>
                    <a:gd name="connsiteY2" fmla="*/ 23594 h 1037857"/>
                    <a:gd name="connsiteX3" fmla="*/ 518707 w 958153"/>
                    <a:gd name="connsiteY3" fmla="*/ 25027 h 1037857"/>
                    <a:gd name="connsiteX4" fmla="*/ 957835 w 958153"/>
                    <a:gd name="connsiteY4" fmla="*/ 119642 h 1037857"/>
                    <a:gd name="connsiteX5" fmla="*/ 589743 w 958153"/>
                    <a:gd name="connsiteY5" fmla="*/ 253767 h 1037857"/>
                    <a:gd name="connsiteX6" fmla="*/ 611868 w 958153"/>
                    <a:gd name="connsiteY6" fmla="*/ 1037857 h 1037857"/>
                    <a:gd name="connsiteX7" fmla="*/ 113937 w 958153"/>
                    <a:gd name="connsiteY7" fmla="*/ 806688 h 1037857"/>
                    <a:gd name="connsiteX0" fmla="*/ 113937 w 964812"/>
                    <a:gd name="connsiteY0" fmla="*/ 806688 h 1037857"/>
                    <a:gd name="connsiteX1" fmla="*/ 21082 w 964812"/>
                    <a:gd name="connsiteY1" fmla="*/ 407406 h 1037857"/>
                    <a:gd name="connsiteX2" fmla="*/ 52262 w 964812"/>
                    <a:gd name="connsiteY2" fmla="*/ 23594 h 1037857"/>
                    <a:gd name="connsiteX3" fmla="*/ 518707 w 964812"/>
                    <a:gd name="connsiteY3" fmla="*/ 25027 h 1037857"/>
                    <a:gd name="connsiteX4" fmla="*/ 957835 w 964812"/>
                    <a:gd name="connsiteY4" fmla="*/ 119642 h 1037857"/>
                    <a:gd name="connsiteX5" fmla="*/ 785669 w 964812"/>
                    <a:gd name="connsiteY5" fmla="*/ 106684 h 1037857"/>
                    <a:gd name="connsiteX6" fmla="*/ 589743 w 964812"/>
                    <a:gd name="connsiteY6" fmla="*/ 253767 h 1037857"/>
                    <a:gd name="connsiteX7" fmla="*/ 611868 w 964812"/>
                    <a:gd name="connsiteY7" fmla="*/ 1037857 h 1037857"/>
                    <a:gd name="connsiteX8" fmla="*/ 113937 w 964812"/>
                    <a:gd name="connsiteY8" fmla="*/ 806688 h 1037857"/>
                    <a:gd name="connsiteX0" fmla="*/ 113937 w 964812"/>
                    <a:gd name="connsiteY0" fmla="*/ 806688 h 1037857"/>
                    <a:gd name="connsiteX1" fmla="*/ 21082 w 964812"/>
                    <a:gd name="connsiteY1" fmla="*/ 407406 h 1037857"/>
                    <a:gd name="connsiteX2" fmla="*/ 52262 w 964812"/>
                    <a:gd name="connsiteY2" fmla="*/ 23594 h 1037857"/>
                    <a:gd name="connsiteX3" fmla="*/ 518707 w 964812"/>
                    <a:gd name="connsiteY3" fmla="*/ 25027 h 1037857"/>
                    <a:gd name="connsiteX4" fmla="*/ 957835 w 964812"/>
                    <a:gd name="connsiteY4" fmla="*/ 119642 h 1037857"/>
                    <a:gd name="connsiteX5" fmla="*/ 785669 w 964812"/>
                    <a:gd name="connsiteY5" fmla="*/ 106684 h 1037857"/>
                    <a:gd name="connsiteX6" fmla="*/ 589743 w 964812"/>
                    <a:gd name="connsiteY6" fmla="*/ 253767 h 1037857"/>
                    <a:gd name="connsiteX7" fmla="*/ 611868 w 964812"/>
                    <a:gd name="connsiteY7" fmla="*/ 1037857 h 1037857"/>
                    <a:gd name="connsiteX8" fmla="*/ 113937 w 964812"/>
                    <a:gd name="connsiteY8" fmla="*/ 806688 h 1037857"/>
                    <a:gd name="connsiteX0" fmla="*/ 113937 w 958153"/>
                    <a:gd name="connsiteY0" fmla="*/ 806688 h 1037857"/>
                    <a:gd name="connsiteX1" fmla="*/ 21082 w 958153"/>
                    <a:gd name="connsiteY1" fmla="*/ 407406 h 1037857"/>
                    <a:gd name="connsiteX2" fmla="*/ 52262 w 958153"/>
                    <a:gd name="connsiteY2" fmla="*/ 23594 h 1037857"/>
                    <a:gd name="connsiteX3" fmla="*/ 518707 w 958153"/>
                    <a:gd name="connsiteY3" fmla="*/ 25027 h 1037857"/>
                    <a:gd name="connsiteX4" fmla="*/ 957835 w 958153"/>
                    <a:gd name="connsiteY4" fmla="*/ 119642 h 1037857"/>
                    <a:gd name="connsiteX5" fmla="*/ 589743 w 958153"/>
                    <a:gd name="connsiteY5" fmla="*/ 253767 h 1037857"/>
                    <a:gd name="connsiteX6" fmla="*/ 611868 w 958153"/>
                    <a:gd name="connsiteY6" fmla="*/ 1037857 h 1037857"/>
                    <a:gd name="connsiteX7" fmla="*/ 113937 w 958153"/>
                    <a:gd name="connsiteY7" fmla="*/ 806688 h 1037857"/>
                    <a:gd name="connsiteX0" fmla="*/ 113937 w 968997"/>
                    <a:gd name="connsiteY0" fmla="*/ 806688 h 1037857"/>
                    <a:gd name="connsiteX1" fmla="*/ 21082 w 968997"/>
                    <a:gd name="connsiteY1" fmla="*/ 407406 h 1037857"/>
                    <a:gd name="connsiteX2" fmla="*/ 52262 w 968997"/>
                    <a:gd name="connsiteY2" fmla="*/ 23594 h 1037857"/>
                    <a:gd name="connsiteX3" fmla="*/ 518707 w 968997"/>
                    <a:gd name="connsiteY3" fmla="*/ 25027 h 1037857"/>
                    <a:gd name="connsiteX4" fmla="*/ 957835 w 968997"/>
                    <a:gd name="connsiteY4" fmla="*/ 119642 h 1037857"/>
                    <a:gd name="connsiteX5" fmla="*/ 824700 w 968997"/>
                    <a:gd name="connsiteY5" fmla="*/ 124558 h 1037857"/>
                    <a:gd name="connsiteX6" fmla="*/ 589743 w 968997"/>
                    <a:gd name="connsiteY6" fmla="*/ 253767 h 1037857"/>
                    <a:gd name="connsiteX7" fmla="*/ 611868 w 968997"/>
                    <a:gd name="connsiteY7" fmla="*/ 1037857 h 1037857"/>
                    <a:gd name="connsiteX8" fmla="*/ 113937 w 968997"/>
                    <a:gd name="connsiteY8" fmla="*/ 806688 h 1037857"/>
                    <a:gd name="connsiteX0" fmla="*/ 113937 w 968997"/>
                    <a:gd name="connsiteY0" fmla="*/ 806688 h 1037857"/>
                    <a:gd name="connsiteX1" fmla="*/ 21082 w 968997"/>
                    <a:gd name="connsiteY1" fmla="*/ 407406 h 1037857"/>
                    <a:gd name="connsiteX2" fmla="*/ 52262 w 968997"/>
                    <a:gd name="connsiteY2" fmla="*/ 23594 h 1037857"/>
                    <a:gd name="connsiteX3" fmla="*/ 518707 w 968997"/>
                    <a:gd name="connsiteY3" fmla="*/ 25027 h 1037857"/>
                    <a:gd name="connsiteX4" fmla="*/ 957835 w 968997"/>
                    <a:gd name="connsiteY4" fmla="*/ 119642 h 1037857"/>
                    <a:gd name="connsiteX5" fmla="*/ 824700 w 968997"/>
                    <a:gd name="connsiteY5" fmla="*/ 124558 h 1037857"/>
                    <a:gd name="connsiteX6" fmla="*/ 589743 w 968997"/>
                    <a:gd name="connsiteY6" fmla="*/ 253767 h 1037857"/>
                    <a:gd name="connsiteX7" fmla="*/ 611868 w 968997"/>
                    <a:gd name="connsiteY7" fmla="*/ 1037857 h 1037857"/>
                    <a:gd name="connsiteX8" fmla="*/ 113937 w 968997"/>
                    <a:gd name="connsiteY8" fmla="*/ 806688 h 1037857"/>
                    <a:gd name="connsiteX0" fmla="*/ 113937 w 976298"/>
                    <a:gd name="connsiteY0" fmla="*/ 806688 h 1037857"/>
                    <a:gd name="connsiteX1" fmla="*/ 21082 w 976298"/>
                    <a:gd name="connsiteY1" fmla="*/ 407406 h 1037857"/>
                    <a:gd name="connsiteX2" fmla="*/ 52262 w 976298"/>
                    <a:gd name="connsiteY2" fmla="*/ 23594 h 1037857"/>
                    <a:gd name="connsiteX3" fmla="*/ 518707 w 976298"/>
                    <a:gd name="connsiteY3" fmla="*/ 25027 h 1037857"/>
                    <a:gd name="connsiteX4" fmla="*/ 957835 w 976298"/>
                    <a:gd name="connsiteY4" fmla="*/ 119642 h 1037857"/>
                    <a:gd name="connsiteX5" fmla="*/ 824700 w 976298"/>
                    <a:gd name="connsiteY5" fmla="*/ 124558 h 1037857"/>
                    <a:gd name="connsiteX6" fmla="*/ 589743 w 976298"/>
                    <a:gd name="connsiteY6" fmla="*/ 253767 h 1037857"/>
                    <a:gd name="connsiteX7" fmla="*/ 611868 w 976298"/>
                    <a:gd name="connsiteY7" fmla="*/ 1037857 h 1037857"/>
                    <a:gd name="connsiteX8" fmla="*/ 113937 w 976298"/>
                    <a:gd name="connsiteY8" fmla="*/ 806688 h 1037857"/>
                    <a:gd name="connsiteX0" fmla="*/ 113937 w 994720"/>
                    <a:gd name="connsiteY0" fmla="*/ 806688 h 1037857"/>
                    <a:gd name="connsiteX1" fmla="*/ 21082 w 994720"/>
                    <a:gd name="connsiteY1" fmla="*/ 407406 h 1037857"/>
                    <a:gd name="connsiteX2" fmla="*/ 52262 w 994720"/>
                    <a:gd name="connsiteY2" fmla="*/ 23594 h 1037857"/>
                    <a:gd name="connsiteX3" fmla="*/ 518707 w 994720"/>
                    <a:gd name="connsiteY3" fmla="*/ 25027 h 1037857"/>
                    <a:gd name="connsiteX4" fmla="*/ 957835 w 994720"/>
                    <a:gd name="connsiteY4" fmla="*/ 119642 h 1037857"/>
                    <a:gd name="connsiteX5" fmla="*/ 892514 w 994720"/>
                    <a:gd name="connsiteY5" fmla="*/ 111302 h 1037857"/>
                    <a:gd name="connsiteX6" fmla="*/ 589743 w 994720"/>
                    <a:gd name="connsiteY6" fmla="*/ 253767 h 1037857"/>
                    <a:gd name="connsiteX7" fmla="*/ 611868 w 994720"/>
                    <a:gd name="connsiteY7" fmla="*/ 1037857 h 1037857"/>
                    <a:gd name="connsiteX8" fmla="*/ 113937 w 994720"/>
                    <a:gd name="connsiteY8" fmla="*/ 806688 h 1037857"/>
                    <a:gd name="connsiteX0" fmla="*/ 113937 w 1011597"/>
                    <a:gd name="connsiteY0" fmla="*/ 806688 h 1037857"/>
                    <a:gd name="connsiteX1" fmla="*/ 21082 w 1011597"/>
                    <a:gd name="connsiteY1" fmla="*/ 407406 h 1037857"/>
                    <a:gd name="connsiteX2" fmla="*/ 52262 w 1011597"/>
                    <a:gd name="connsiteY2" fmla="*/ 23594 h 1037857"/>
                    <a:gd name="connsiteX3" fmla="*/ 518707 w 1011597"/>
                    <a:gd name="connsiteY3" fmla="*/ 25027 h 1037857"/>
                    <a:gd name="connsiteX4" fmla="*/ 957835 w 1011597"/>
                    <a:gd name="connsiteY4" fmla="*/ 119642 h 1037857"/>
                    <a:gd name="connsiteX5" fmla="*/ 927688 w 1011597"/>
                    <a:gd name="connsiteY5" fmla="*/ 120145 h 1037857"/>
                    <a:gd name="connsiteX6" fmla="*/ 589743 w 1011597"/>
                    <a:gd name="connsiteY6" fmla="*/ 253767 h 1037857"/>
                    <a:gd name="connsiteX7" fmla="*/ 611868 w 1011597"/>
                    <a:gd name="connsiteY7" fmla="*/ 1037857 h 1037857"/>
                    <a:gd name="connsiteX8" fmla="*/ 113937 w 1011597"/>
                    <a:gd name="connsiteY8" fmla="*/ 806688 h 1037857"/>
                    <a:gd name="connsiteX0" fmla="*/ 113937 w 1022604"/>
                    <a:gd name="connsiteY0" fmla="*/ 806688 h 1037857"/>
                    <a:gd name="connsiteX1" fmla="*/ 21082 w 1022604"/>
                    <a:gd name="connsiteY1" fmla="*/ 407406 h 1037857"/>
                    <a:gd name="connsiteX2" fmla="*/ 52262 w 1022604"/>
                    <a:gd name="connsiteY2" fmla="*/ 23594 h 1037857"/>
                    <a:gd name="connsiteX3" fmla="*/ 518707 w 1022604"/>
                    <a:gd name="connsiteY3" fmla="*/ 25027 h 1037857"/>
                    <a:gd name="connsiteX4" fmla="*/ 957835 w 1022604"/>
                    <a:gd name="connsiteY4" fmla="*/ 119642 h 1037857"/>
                    <a:gd name="connsiteX5" fmla="*/ 946499 w 1022604"/>
                    <a:gd name="connsiteY5" fmla="*/ 117137 h 1037857"/>
                    <a:gd name="connsiteX6" fmla="*/ 589743 w 1022604"/>
                    <a:gd name="connsiteY6" fmla="*/ 253767 h 1037857"/>
                    <a:gd name="connsiteX7" fmla="*/ 611868 w 1022604"/>
                    <a:gd name="connsiteY7" fmla="*/ 1037857 h 1037857"/>
                    <a:gd name="connsiteX8" fmla="*/ 113937 w 1022604"/>
                    <a:gd name="connsiteY8" fmla="*/ 806688 h 1037857"/>
                    <a:gd name="connsiteX0" fmla="*/ 113937 w 1022604"/>
                    <a:gd name="connsiteY0" fmla="*/ 806688 h 1037857"/>
                    <a:gd name="connsiteX1" fmla="*/ 21082 w 1022604"/>
                    <a:gd name="connsiteY1" fmla="*/ 407406 h 1037857"/>
                    <a:gd name="connsiteX2" fmla="*/ 52262 w 1022604"/>
                    <a:gd name="connsiteY2" fmla="*/ 23594 h 1037857"/>
                    <a:gd name="connsiteX3" fmla="*/ 518707 w 1022604"/>
                    <a:gd name="connsiteY3" fmla="*/ 25027 h 1037857"/>
                    <a:gd name="connsiteX4" fmla="*/ 957835 w 1022604"/>
                    <a:gd name="connsiteY4" fmla="*/ 119642 h 1037857"/>
                    <a:gd name="connsiteX5" fmla="*/ 946499 w 1022604"/>
                    <a:gd name="connsiteY5" fmla="*/ 117137 h 1037857"/>
                    <a:gd name="connsiteX6" fmla="*/ 589743 w 1022604"/>
                    <a:gd name="connsiteY6" fmla="*/ 253767 h 1037857"/>
                    <a:gd name="connsiteX7" fmla="*/ 611868 w 1022604"/>
                    <a:gd name="connsiteY7" fmla="*/ 1037857 h 1037857"/>
                    <a:gd name="connsiteX8" fmla="*/ 113937 w 1022604"/>
                    <a:gd name="connsiteY8" fmla="*/ 806688 h 1037857"/>
                    <a:gd name="connsiteX0" fmla="*/ 113937 w 946499"/>
                    <a:gd name="connsiteY0" fmla="*/ 806688 h 1037857"/>
                    <a:gd name="connsiteX1" fmla="*/ 21082 w 946499"/>
                    <a:gd name="connsiteY1" fmla="*/ 407406 h 1037857"/>
                    <a:gd name="connsiteX2" fmla="*/ 52262 w 946499"/>
                    <a:gd name="connsiteY2" fmla="*/ 23594 h 1037857"/>
                    <a:gd name="connsiteX3" fmla="*/ 518707 w 946499"/>
                    <a:gd name="connsiteY3" fmla="*/ 25027 h 1037857"/>
                    <a:gd name="connsiteX4" fmla="*/ 946499 w 946499"/>
                    <a:gd name="connsiteY4" fmla="*/ 117137 h 1037857"/>
                    <a:gd name="connsiteX5" fmla="*/ 589743 w 946499"/>
                    <a:gd name="connsiteY5" fmla="*/ 253767 h 1037857"/>
                    <a:gd name="connsiteX6" fmla="*/ 611868 w 946499"/>
                    <a:gd name="connsiteY6" fmla="*/ 1037857 h 1037857"/>
                    <a:gd name="connsiteX7" fmla="*/ 113937 w 946499"/>
                    <a:gd name="connsiteY7" fmla="*/ 806688 h 1037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6499" h="1037857">
                      <a:moveTo>
                        <a:pt x="113937" y="806688"/>
                      </a:moveTo>
                      <a:cubicBezTo>
                        <a:pt x="92026" y="788244"/>
                        <a:pt x="47100" y="535807"/>
                        <a:pt x="21082" y="407406"/>
                      </a:cubicBezTo>
                      <a:cubicBezTo>
                        <a:pt x="-4936" y="279005"/>
                        <a:pt x="-18715" y="84205"/>
                        <a:pt x="52262" y="23594"/>
                      </a:cubicBezTo>
                      <a:cubicBezTo>
                        <a:pt x="105731" y="-20705"/>
                        <a:pt x="457813" y="7815"/>
                        <a:pt x="518707" y="25027"/>
                      </a:cubicBezTo>
                      <a:cubicBezTo>
                        <a:pt x="667747" y="40618"/>
                        <a:pt x="934660" y="79014"/>
                        <a:pt x="946499" y="117137"/>
                      </a:cubicBezTo>
                      <a:cubicBezTo>
                        <a:pt x="939611" y="72906"/>
                        <a:pt x="622456" y="104403"/>
                        <a:pt x="589743" y="253767"/>
                      </a:cubicBezTo>
                      <a:cubicBezTo>
                        <a:pt x="543237" y="387250"/>
                        <a:pt x="711167" y="990334"/>
                        <a:pt x="611868" y="1037857"/>
                      </a:cubicBezTo>
                      <a:cubicBezTo>
                        <a:pt x="502514" y="922809"/>
                        <a:pt x="135848" y="825132"/>
                        <a:pt x="113937" y="806688"/>
                      </a:cubicBezTo>
                      <a:close/>
                    </a:path>
                  </a:pathLst>
                </a:custGeom>
                <a:solidFill>
                  <a:srgbClr val="C3B4A9"/>
                </a:solidFill>
                <a:ln>
                  <a:noFill/>
                </a:ln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5A0820-AF6B-4D18-BADA-92192131DE4D}"/>
                  </a:ext>
                </a:extLst>
              </p:cNvPr>
              <p:cNvGrpSpPr/>
              <p:nvPr/>
            </p:nvGrpSpPr>
            <p:grpSpPr>
              <a:xfrm flipH="1">
                <a:off x="4372593" y="3507160"/>
                <a:ext cx="507952" cy="865436"/>
                <a:chOff x="7124504" y="3485716"/>
                <a:chExt cx="507952" cy="865436"/>
              </a:xfrm>
            </p:grpSpPr>
            <p:sp>
              <p:nvSpPr>
                <p:cNvPr id="12" name="Rectangle: Rounded Corners 79">
                  <a:extLst>
                    <a:ext uri="{FF2B5EF4-FFF2-40B4-BE49-F238E27FC236}">
                      <a16:creationId xmlns:a16="http://schemas.microsoft.com/office/drawing/2014/main" id="{5E084F3F-84AC-465B-BD45-8DB8613DF932}"/>
                    </a:ext>
                  </a:extLst>
                </p:cNvPr>
                <p:cNvSpPr/>
                <p:nvPr/>
              </p:nvSpPr>
              <p:spPr>
                <a:xfrm>
                  <a:off x="7331724" y="3552764"/>
                  <a:ext cx="300732" cy="798388"/>
                </a:xfrm>
                <a:custGeom>
                  <a:avLst/>
                  <a:gdLst>
                    <a:gd name="connsiteX0" fmla="*/ 0 w 424618"/>
                    <a:gd name="connsiteY0" fmla="*/ 212309 h 1520421"/>
                    <a:gd name="connsiteX1" fmla="*/ 212309 w 424618"/>
                    <a:gd name="connsiteY1" fmla="*/ 0 h 1520421"/>
                    <a:gd name="connsiteX2" fmla="*/ 212309 w 424618"/>
                    <a:gd name="connsiteY2" fmla="*/ 0 h 1520421"/>
                    <a:gd name="connsiteX3" fmla="*/ 424618 w 424618"/>
                    <a:gd name="connsiteY3" fmla="*/ 212309 h 1520421"/>
                    <a:gd name="connsiteX4" fmla="*/ 424618 w 424618"/>
                    <a:gd name="connsiteY4" fmla="*/ 1308112 h 1520421"/>
                    <a:gd name="connsiteX5" fmla="*/ 212309 w 424618"/>
                    <a:gd name="connsiteY5" fmla="*/ 1520421 h 1520421"/>
                    <a:gd name="connsiteX6" fmla="*/ 212309 w 424618"/>
                    <a:gd name="connsiteY6" fmla="*/ 1520421 h 1520421"/>
                    <a:gd name="connsiteX7" fmla="*/ 0 w 424618"/>
                    <a:gd name="connsiteY7" fmla="*/ 1308112 h 1520421"/>
                    <a:gd name="connsiteX8" fmla="*/ 0 w 424618"/>
                    <a:gd name="connsiteY8" fmla="*/ 212309 h 1520421"/>
                    <a:gd name="connsiteX0" fmla="*/ 121452 w 546070"/>
                    <a:gd name="connsiteY0" fmla="*/ 212309 h 1604241"/>
                    <a:gd name="connsiteX1" fmla="*/ 333761 w 546070"/>
                    <a:gd name="connsiteY1" fmla="*/ 0 h 1604241"/>
                    <a:gd name="connsiteX2" fmla="*/ 333761 w 546070"/>
                    <a:gd name="connsiteY2" fmla="*/ 0 h 1604241"/>
                    <a:gd name="connsiteX3" fmla="*/ 546070 w 546070"/>
                    <a:gd name="connsiteY3" fmla="*/ 212309 h 1604241"/>
                    <a:gd name="connsiteX4" fmla="*/ 546070 w 546070"/>
                    <a:gd name="connsiteY4" fmla="*/ 1308112 h 1604241"/>
                    <a:gd name="connsiteX5" fmla="*/ 333761 w 546070"/>
                    <a:gd name="connsiteY5" fmla="*/ 1520421 h 1604241"/>
                    <a:gd name="connsiteX6" fmla="*/ 36581 w 546070"/>
                    <a:gd name="connsiteY6" fmla="*/ 1604241 h 1604241"/>
                    <a:gd name="connsiteX7" fmla="*/ 121452 w 546070"/>
                    <a:gd name="connsiteY7" fmla="*/ 1308112 h 1604241"/>
                    <a:gd name="connsiteX8" fmla="*/ 121452 w 546070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55617 w 567926"/>
                    <a:gd name="connsiteY5" fmla="*/ 152042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67926"/>
                    <a:gd name="connsiteY0" fmla="*/ 212309 h 1604241"/>
                    <a:gd name="connsiteX1" fmla="*/ 355617 w 567926"/>
                    <a:gd name="connsiteY1" fmla="*/ 0 h 1604241"/>
                    <a:gd name="connsiteX2" fmla="*/ 355617 w 567926"/>
                    <a:gd name="connsiteY2" fmla="*/ 0 h 1604241"/>
                    <a:gd name="connsiteX3" fmla="*/ 567926 w 567926"/>
                    <a:gd name="connsiteY3" fmla="*/ 212309 h 1604241"/>
                    <a:gd name="connsiteX4" fmla="*/ 567926 w 567926"/>
                    <a:gd name="connsiteY4" fmla="*/ 1308112 h 1604241"/>
                    <a:gd name="connsiteX5" fmla="*/ 347997 w 567926"/>
                    <a:gd name="connsiteY5" fmla="*/ 1535661 h 1604241"/>
                    <a:gd name="connsiteX6" fmla="*/ 58437 w 567926"/>
                    <a:gd name="connsiteY6" fmla="*/ 1604241 h 1604241"/>
                    <a:gd name="connsiteX7" fmla="*/ 36628 w 567926"/>
                    <a:gd name="connsiteY7" fmla="*/ 1292872 h 1604241"/>
                    <a:gd name="connsiteX8" fmla="*/ 143308 w 567926"/>
                    <a:gd name="connsiteY8" fmla="*/ 212309 h 1604241"/>
                    <a:gd name="connsiteX0" fmla="*/ 143308 w 583166"/>
                    <a:gd name="connsiteY0" fmla="*/ 212309 h 1604241"/>
                    <a:gd name="connsiteX1" fmla="*/ 355617 w 583166"/>
                    <a:gd name="connsiteY1" fmla="*/ 0 h 1604241"/>
                    <a:gd name="connsiteX2" fmla="*/ 355617 w 583166"/>
                    <a:gd name="connsiteY2" fmla="*/ 0 h 1604241"/>
                    <a:gd name="connsiteX3" fmla="*/ 583166 w 583166"/>
                    <a:gd name="connsiteY3" fmla="*/ 204689 h 1604241"/>
                    <a:gd name="connsiteX4" fmla="*/ 567926 w 583166"/>
                    <a:gd name="connsiteY4" fmla="*/ 1308112 h 1604241"/>
                    <a:gd name="connsiteX5" fmla="*/ 347997 w 583166"/>
                    <a:gd name="connsiteY5" fmla="*/ 1535661 h 1604241"/>
                    <a:gd name="connsiteX6" fmla="*/ 58437 w 583166"/>
                    <a:gd name="connsiteY6" fmla="*/ 1604241 h 1604241"/>
                    <a:gd name="connsiteX7" fmla="*/ 36628 w 583166"/>
                    <a:gd name="connsiteY7" fmla="*/ 1292872 h 1604241"/>
                    <a:gd name="connsiteX8" fmla="*/ 143308 w 58316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143308 w 590786"/>
                    <a:gd name="connsiteY0" fmla="*/ 212309 h 1604241"/>
                    <a:gd name="connsiteX1" fmla="*/ 355617 w 590786"/>
                    <a:gd name="connsiteY1" fmla="*/ 0 h 1604241"/>
                    <a:gd name="connsiteX2" fmla="*/ 355617 w 590786"/>
                    <a:gd name="connsiteY2" fmla="*/ 0 h 1604241"/>
                    <a:gd name="connsiteX3" fmla="*/ 590786 w 590786"/>
                    <a:gd name="connsiteY3" fmla="*/ 158969 h 1604241"/>
                    <a:gd name="connsiteX4" fmla="*/ 567926 w 590786"/>
                    <a:gd name="connsiteY4" fmla="*/ 1308112 h 1604241"/>
                    <a:gd name="connsiteX5" fmla="*/ 347997 w 590786"/>
                    <a:gd name="connsiteY5" fmla="*/ 1535661 h 1604241"/>
                    <a:gd name="connsiteX6" fmla="*/ 58437 w 590786"/>
                    <a:gd name="connsiteY6" fmla="*/ 1604241 h 1604241"/>
                    <a:gd name="connsiteX7" fmla="*/ 36628 w 590786"/>
                    <a:gd name="connsiteY7" fmla="*/ 1292872 h 1604241"/>
                    <a:gd name="connsiteX8" fmla="*/ 143308 w 590786"/>
                    <a:gd name="connsiteY8" fmla="*/ 212309 h 1604241"/>
                    <a:gd name="connsiteX0" fmla="*/ 200044 w 647522"/>
                    <a:gd name="connsiteY0" fmla="*/ 212309 h 1604241"/>
                    <a:gd name="connsiteX1" fmla="*/ 412353 w 647522"/>
                    <a:gd name="connsiteY1" fmla="*/ 0 h 1604241"/>
                    <a:gd name="connsiteX2" fmla="*/ 412353 w 647522"/>
                    <a:gd name="connsiteY2" fmla="*/ 0 h 1604241"/>
                    <a:gd name="connsiteX3" fmla="*/ 647522 w 647522"/>
                    <a:gd name="connsiteY3" fmla="*/ 158969 h 1604241"/>
                    <a:gd name="connsiteX4" fmla="*/ 624662 w 647522"/>
                    <a:gd name="connsiteY4" fmla="*/ 1308112 h 1604241"/>
                    <a:gd name="connsiteX5" fmla="*/ 404733 w 647522"/>
                    <a:gd name="connsiteY5" fmla="*/ 1535661 h 1604241"/>
                    <a:gd name="connsiteX6" fmla="*/ 115173 w 647522"/>
                    <a:gd name="connsiteY6" fmla="*/ 1604241 h 1604241"/>
                    <a:gd name="connsiteX7" fmla="*/ 24784 w 647522"/>
                    <a:gd name="connsiteY7" fmla="*/ 1308112 h 1604241"/>
                    <a:gd name="connsiteX8" fmla="*/ 200044 w 647522"/>
                    <a:gd name="connsiteY8" fmla="*/ 212309 h 1604241"/>
                    <a:gd name="connsiteX0" fmla="*/ 177914 w 625392"/>
                    <a:gd name="connsiteY0" fmla="*/ 212309 h 1604241"/>
                    <a:gd name="connsiteX1" fmla="*/ 390223 w 625392"/>
                    <a:gd name="connsiteY1" fmla="*/ 0 h 1604241"/>
                    <a:gd name="connsiteX2" fmla="*/ 390223 w 625392"/>
                    <a:gd name="connsiteY2" fmla="*/ 0 h 1604241"/>
                    <a:gd name="connsiteX3" fmla="*/ 625392 w 625392"/>
                    <a:gd name="connsiteY3" fmla="*/ 158969 h 1604241"/>
                    <a:gd name="connsiteX4" fmla="*/ 602532 w 625392"/>
                    <a:gd name="connsiteY4" fmla="*/ 1308112 h 1604241"/>
                    <a:gd name="connsiteX5" fmla="*/ 382603 w 625392"/>
                    <a:gd name="connsiteY5" fmla="*/ 1535661 h 1604241"/>
                    <a:gd name="connsiteX6" fmla="*/ 93043 w 625392"/>
                    <a:gd name="connsiteY6" fmla="*/ 1604241 h 1604241"/>
                    <a:gd name="connsiteX7" fmla="*/ 2654 w 625392"/>
                    <a:gd name="connsiteY7" fmla="*/ 1308112 h 1604241"/>
                    <a:gd name="connsiteX8" fmla="*/ 177914 w 625392"/>
                    <a:gd name="connsiteY8" fmla="*/ 212309 h 1604241"/>
                    <a:gd name="connsiteX0" fmla="*/ 177914 w 625392"/>
                    <a:gd name="connsiteY0" fmla="*/ 212309 h 1604241"/>
                    <a:gd name="connsiteX1" fmla="*/ 390223 w 625392"/>
                    <a:gd name="connsiteY1" fmla="*/ 0 h 1604241"/>
                    <a:gd name="connsiteX2" fmla="*/ 390223 w 625392"/>
                    <a:gd name="connsiteY2" fmla="*/ 0 h 1604241"/>
                    <a:gd name="connsiteX3" fmla="*/ 625392 w 625392"/>
                    <a:gd name="connsiteY3" fmla="*/ 158969 h 1604241"/>
                    <a:gd name="connsiteX4" fmla="*/ 602532 w 625392"/>
                    <a:gd name="connsiteY4" fmla="*/ 1308112 h 1604241"/>
                    <a:gd name="connsiteX5" fmla="*/ 382603 w 625392"/>
                    <a:gd name="connsiteY5" fmla="*/ 1535661 h 1604241"/>
                    <a:gd name="connsiteX6" fmla="*/ 93043 w 625392"/>
                    <a:gd name="connsiteY6" fmla="*/ 1604241 h 1604241"/>
                    <a:gd name="connsiteX7" fmla="*/ 2654 w 625392"/>
                    <a:gd name="connsiteY7" fmla="*/ 1308112 h 1604241"/>
                    <a:gd name="connsiteX8" fmla="*/ 177914 w 625392"/>
                    <a:gd name="connsiteY8" fmla="*/ 212309 h 1604241"/>
                    <a:gd name="connsiteX0" fmla="*/ 177914 w 625392"/>
                    <a:gd name="connsiteY0" fmla="*/ 212309 h 1550901"/>
                    <a:gd name="connsiteX1" fmla="*/ 390223 w 625392"/>
                    <a:gd name="connsiteY1" fmla="*/ 0 h 1550901"/>
                    <a:gd name="connsiteX2" fmla="*/ 390223 w 625392"/>
                    <a:gd name="connsiteY2" fmla="*/ 0 h 1550901"/>
                    <a:gd name="connsiteX3" fmla="*/ 625392 w 625392"/>
                    <a:gd name="connsiteY3" fmla="*/ 158969 h 1550901"/>
                    <a:gd name="connsiteX4" fmla="*/ 602532 w 625392"/>
                    <a:gd name="connsiteY4" fmla="*/ 1308112 h 1550901"/>
                    <a:gd name="connsiteX5" fmla="*/ 382603 w 625392"/>
                    <a:gd name="connsiteY5" fmla="*/ 1535661 h 1550901"/>
                    <a:gd name="connsiteX6" fmla="*/ 93043 w 625392"/>
                    <a:gd name="connsiteY6" fmla="*/ 1550901 h 1550901"/>
                    <a:gd name="connsiteX7" fmla="*/ 2654 w 625392"/>
                    <a:gd name="connsiteY7" fmla="*/ 1308112 h 1550901"/>
                    <a:gd name="connsiteX8" fmla="*/ 177914 w 625392"/>
                    <a:gd name="connsiteY8" fmla="*/ 212309 h 1550901"/>
                    <a:gd name="connsiteX0" fmla="*/ 177914 w 625392"/>
                    <a:gd name="connsiteY0" fmla="*/ 212309 h 1553890"/>
                    <a:gd name="connsiteX1" fmla="*/ 390223 w 625392"/>
                    <a:gd name="connsiteY1" fmla="*/ 0 h 1553890"/>
                    <a:gd name="connsiteX2" fmla="*/ 390223 w 625392"/>
                    <a:gd name="connsiteY2" fmla="*/ 0 h 1553890"/>
                    <a:gd name="connsiteX3" fmla="*/ 625392 w 625392"/>
                    <a:gd name="connsiteY3" fmla="*/ 158969 h 1553890"/>
                    <a:gd name="connsiteX4" fmla="*/ 602532 w 625392"/>
                    <a:gd name="connsiteY4" fmla="*/ 1308112 h 1553890"/>
                    <a:gd name="connsiteX5" fmla="*/ 382603 w 625392"/>
                    <a:gd name="connsiteY5" fmla="*/ 1535661 h 1553890"/>
                    <a:gd name="connsiteX6" fmla="*/ 93043 w 625392"/>
                    <a:gd name="connsiteY6" fmla="*/ 1550901 h 1553890"/>
                    <a:gd name="connsiteX7" fmla="*/ 2654 w 625392"/>
                    <a:gd name="connsiteY7" fmla="*/ 1308112 h 1553890"/>
                    <a:gd name="connsiteX8" fmla="*/ 177914 w 625392"/>
                    <a:gd name="connsiteY8" fmla="*/ 212309 h 155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5392" h="1553890">
                      <a:moveTo>
                        <a:pt x="177914" y="212309"/>
                      </a:moveTo>
                      <a:cubicBezTo>
                        <a:pt x="177914" y="95054"/>
                        <a:pt x="272968" y="0"/>
                        <a:pt x="390223" y="0"/>
                      </a:cubicBezTo>
                      <a:lnTo>
                        <a:pt x="390223" y="0"/>
                      </a:lnTo>
                      <a:cubicBezTo>
                        <a:pt x="507478" y="0"/>
                        <a:pt x="625392" y="41714"/>
                        <a:pt x="625392" y="158969"/>
                      </a:cubicBezTo>
                      <a:lnTo>
                        <a:pt x="602532" y="1308112"/>
                      </a:lnTo>
                      <a:cubicBezTo>
                        <a:pt x="602532" y="1425367"/>
                        <a:pt x="492238" y="1482321"/>
                        <a:pt x="382603" y="1535661"/>
                      </a:cubicBezTo>
                      <a:cubicBezTo>
                        <a:pt x="278463" y="1550901"/>
                        <a:pt x="189563" y="1558521"/>
                        <a:pt x="93043" y="1550901"/>
                      </a:cubicBezTo>
                      <a:cubicBezTo>
                        <a:pt x="-24212" y="1550901"/>
                        <a:pt x="2654" y="1425367"/>
                        <a:pt x="2654" y="1308112"/>
                      </a:cubicBezTo>
                      <a:cubicBezTo>
                        <a:pt x="53454" y="917444"/>
                        <a:pt x="142354" y="572497"/>
                        <a:pt x="177914" y="212309"/>
                      </a:cubicBezTo>
                      <a:close/>
                    </a:path>
                  </a:pathLst>
                </a:custGeom>
                <a:solidFill>
                  <a:srgbClr val="C3B4A9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85">
                  <a:extLst>
                    <a:ext uri="{FF2B5EF4-FFF2-40B4-BE49-F238E27FC236}">
                      <a16:creationId xmlns:a16="http://schemas.microsoft.com/office/drawing/2014/main" id="{599C91E7-4BC2-4777-BA5D-AF461FAC42F5}"/>
                    </a:ext>
                  </a:extLst>
                </p:cNvPr>
                <p:cNvSpPr/>
                <p:nvPr/>
              </p:nvSpPr>
              <p:spPr>
                <a:xfrm rot="545132">
                  <a:off x="7124504" y="3485716"/>
                  <a:ext cx="455142" cy="499073"/>
                </a:xfrm>
                <a:custGeom>
                  <a:avLst/>
                  <a:gdLst>
                    <a:gd name="connsiteX0" fmla="*/ 0 w 664386"/>
                    <a:gd name="connsiteY0" fmla="*/ 237746 h 475492"/>
                    <a:gd name="connsiteX1" fmla="*/ 237746 w 664386"/>
                    <a:gd name="connsiteY1" fmla="*/ 0 h 475492"/>
                    <a:gd name="connsiteX2" fmla="*/ 426640 w 664386"/>
                    <a:gd name="connsiteY2" fmla="*/ 0 h 475492"/>
                    <a:gd name="connsiteX3" fmla="*/ 664386 w 664386"/>
                    <a:gd name="connsiteY3" fmla="*/ 237746 h 475492"/>
                    <a:gd name="connsiteX4" fmla="*/ 664386 w 664386"/>
                    <a:gd name="connsiteY4" fmla="*/ 237746 h 475492"/>
                    <a:gd name="connsiteX5" fmla="*/ 426640 w 664386"/>
                    <a:gd name="connsiteY5" fmla="*/ 475492 h 475492"/>
                    <a:gd name="connsiteX6" fmla="*/ 237746 w 664386"/>
                    <a:gd name="connsiteY6" fmla="*/ 475492 h 475492"/>
                    <a:gd name="connsiteX7" fmla="*/ 0 w 664386"/>
                    <a:gd name="connsiteY7" fmla="*/ 237746 h 475492"/>
                    <a:gd name="connsiteX0" fmla="*/ 0 w 664386"/>
                    <a:gd name="connsiteY0" fmla="*/ 237746 h 475492"/>
                    <a:gd name="connsiteX1" fmla="*/ 237746 w 664386"/>
                    <a:gd name="connsiteY1" fmla="*/ 0 h 475492"/>
                    <a:gd name="connsiteX2" fmla="*/ 439414 w 664386"/>
                    <a:gd name="connsiteY2" fmla="*/ 200523 h 475492"/>
                    <a:gd name="connsiteX3" fmla="*/ 664386 w 664386"/>
                    <a:gd name="connsiteY3" fmla="*/ 237746 h 475492"/>
                    <a:gd name="connsiteX4" fmla="*/ 664386 w 664386"/>
                    <a:gd name="connsiteY4" fmla="*/ 237746 h 475492"/>
                    <a:gd name="connsiteX5" fmla="*/ 426640 w 664386"/>
                    <a:gd name="connsiteY5" fmla="*/ 475492 h 475492"/>
                    <a:gd name="connsiteX6" fmla="*/ 237746 w 664386"/>
                    <a:gd name="connsiteY6" fmla="*/ 475492 h 475492"/>
                    <a:gd name="connsiteX7" fmla="*/ 0 w 664386"/>
                    <a:gd name="connsiteY7" fmla="*/ 237746 h 475492"/>
                    <a:gd name="connsiteX0" fmla="*/ 0 w 837816"/>
                    <a:gd name="connsiteY0" fmla="*/ 237746 h 475492"/>
                    <a:gd name="connsiteX1" fmla="*/ 237746 w 837816"/>
                    <a:gd name="connsiteY1" fmla="*/ 0 h 475492"/>
                    <a:gd name="connsiteX2" fmla="*/ 439414 w 837816"/>
                    <a:gd name="connsiteY2" fmla="*/ 200523 h 475492"/>
                    <a:gd name="connsiteX3" fmla="*/ 664386 w 837816"/>
                    <a:gd name="connsiteY3" fmla="*/ 237746 h 475492"/>
                    <a:gd name="connsiteX4" fmla="*/ 837816 w 837816"/>
                    <a:gd name="connsiteY4" fmla="*/ 296826 h 475492"/>
                    <a:gd name="connsiteX5" fmla="*/ 426640 w 837816"/>
                    <a:gd name="connsiteY5" fmla="*/ 475492 h 475492"/>
                    <a:gd name="connsiteX6" fmla="*/ 237746 w 837816"/>
                    <a:gd name="connsiteY6" fmla="*/ 475492 h 475492"/>
                    <a:gd name="connsiteX7" fmla="*/ 0 w 837816"/>
                    <a:gd name="connsiteY7" fmla="*/ 237746 h 475492"/>
                    <a:gd name="connsiteX0" fmla="*/ 0 w 837827"/>
                    <a:gd name="connsiteY0" fmla="*/ 237746 h 475492"/>
                    <a:gd name="connsiteX1" fmla="*/ 237746 w 837827"/>
                    <a:gd name="connsiteY1" fmla="*/ 0 h 475492"/>
                    <a:gd name="connsiteX2" fmla="*/ 439414 w 837827"/>
                    <a:gd name="connsiteY2" fmla="*/ 200523 h 475492"/>
                    <a:gd name="connsiteX3" fmla="*/ 837816 w 837827"/>
                    <a:gd name="connsiteY3" fmla="*/ 296826 h 475492"/>
                    <a:gd name="connsiteX4" fmla="*/ 426640 w 837827"/>
                    <a:gd name="connsiteY4" fmla="*/ 475492 h 475492"/>
                    <a:gd name="connsiteX5" fmla="*/ 237746 w 837827"/>
                    <a:gd name="connsiteY5" fmla="*/ 475492 h 475492"/>
                    <a:gd name="connsiteX6" fmla="*/ 0 w 837827"/>
                    <a:gd name="connsiteY6" fmla="*/ 237746 h 475492"/>
                    <a:gd name="connsiteX0" fmla="*/ 97345 w 935172"/>
                    <a:gd name="connsiteY0" fmla="*/ 97065 h 334811"/>
                    <a:gd name="connsiteX1" fmla="*/ 58561 w 935172"/>
                    <a:gd name="connsiteY1" fmla="*/ 0 h 334811"/>
                    <a:gd name="connsiteX2" fmla="*/ 536759 w 935172"/>
                    <a:gd name="connsiteY2" fmla="*/ 59842 h 334811"/>
                    <a:gd name="connsiteX3" fmla="*/ 935161 w 935172"/>
                    <a:gd name="connsiteY3" fmla="*/ 156145 h 334811"/>
                    <a:gd name="connsiteX4" fmla="*/ 523985 w 935172"/>
                    <a:gd name="connsiteY4" fmla="*/ 334811 h 334811"/>
                    <a:gd name="connsiteX5" fmla="*/ 335091 w 935172"/>
                    <a:gd name="connsiteY5" fmla="*/ 334811 h 334811"/>
                    <a:gd name="connsiteX6" fmla="*/ 97345 w 935172"/>
                    <a:gd name="connsiteY6" fmla="*/ 97065 h 334811"/>
                    <a:gd name="connsiteX0" fmla="*/ 176585 w 917790"/>
                    <a:gd name="connsiteY0" fmla="*/ 882234 h 885879"/>
                    <a:gd name="connsiteX1" fmla="*/ 41179 w 917790"/>
                    <a:gd name="connsiteY1" fmla="*/ 0 h 885879"/>
                    <a:gd name="connsiteX2" fmla="*/ 519377 w 917790"/>
                    <a:gd name="connsiteY2" fmla="*/ 59842 h 885879"/>
                    <a:gd name="connsiteX3" fmla="*/ 917779 w 917790"/>
                    <a:gd name="connsiteY3" fmla="*/ 156145 h 885879"/>
                    <a:gd name="connsiteX4" fmla="*/ 506603 w 917790"/>
                    <a:gd name="connsiteY4" fmla="*/ 334811 h 885879"/>
                    <a:gd name="connsiteX5" fmla="*/ 317709 w 917790"/>
                    <a:gd name="connsiteY5" fmla="*/ 334811 h 885879"/>
                    <a:gd name="connsiteX6" fmla="*/ 176585 w 917790"/>
                    <a:gd name="connsiteY6" fmla="*/ 882234 h 885879"/>
                    <a:gd name="connsiteX0" fmla="*/ 176585 w 917790"/>
                    <a:gd name="connsiteY0" fmla="*/ 882234 h 882234"/>
                    <a:gd name="connsiteX1" fmla="*/ 41179 w 917790"/>
                    <a:gd name="connsiteY1" fmla="*/ 0 h 882234"/>
                    <a:gd name="connsiteX2" fmla="*/ 519377 w 917790"/>
                    <a:gd name="connsiteY2" fmla="*/ 59842 h 882234"/>
                    <a:gd name="connsiteX3" fmla="*/ 917779 w 917790"/>
                    <a:gd name="connsiteY3" fmla="*/ 156145 h 882234"/>
                    <a:gd name="connsiteX4" fmla="*/ 506603 w 917790"/>
                    <a:gd name="connsiteY4" fmla="*/ 334811 h 882234"/>
                    <a:gd name="connsiteX5" fmla="*/ 176585 w 917790"/>
                    <a:gd name="connsiteY5" fmla="*/ 882234 h 882234"/>
                    <a:gd name="connsiteX0" fmla="*/ 180391 w 921596"/>
                    <a:gd name="connsiteY0" fmla="*/ 882234 h 1011245"/>
                    <a:gd name="connsiteX1" fmla="*/ 44985 w 921596"/>
                    <a:gd name="connsiteY1" fmla="*/ 0 h 1011245"/>
                    <a:gd name="connsiteX2" fmla="*/ 523183 w 921596"/>
                    <a:gd name="connsiteY2" fmla="*/ 59842 h 1011245"/>
                    <a:gd name="connsiteX3" fmla="*/ 921585 w 921596"/>
                    <a:gd name="connsiteY3" fmla="*/ 156145 h 1011245"/>
                    <a:gd name="connsiteX4" fmla="*/ 502828 w 921596"/>
                    <a:gd name="connsiteY4" fmla="*/ 1011245 h 1011245"/>
                    <a:gd name="connsiteX5" fmla="*/ 180391 w 921596"/>
                    <a:gd name="connsiteY5" fmla="*/ 882234 h 1011245"/>
                    <a:gd name="connsiteX0" fmla="*/ 180391 w 925475"/>
                    <a:gd name="connsiteY0" fmla="*/ 882234 h 1011245"/>
                    <a:gd name="connsiteX1" fmla="*/ 44985 w 925475"/>
                    <a:gd name="connsiteY1" fmla="*/ 0 h 1011245"/>
                    <a:gd name="connsiteX2" fmla="*/ 523183 w 925475"/>
                    <a:gd name="connsiteY2" fmla="*/ 59842 h 1011245"/>
                    <a:gd name="connsiteX3" fmla="*/ 921585 w 925475"/>
                    <a:gd name="connsiteY3" fmla="*/ 156145 h 1011245"/>
                    <a:gd name="connsiteX4" fmla="*/ 580958 w 925475"/>
                    <a:gd name="connsiteY4" fmla="*/ 281057 h 1011245"/>
                    <a:gd name="connsiteX5" fmla="*/ 502828 w 925475"/>
                    <a:gd name="connsiteY5" fmla="*/ 1011245 h 1011245"/>
                    <a:gd name="connsiteX6" fmla="*/ 180391 w 925475"/>
                    <a:gd name="connsiteY6" fmla="*/ 882234 h 1011245"/>
                    <a:gd name="connsiteX0" fmla="*/ 180391 w 925620"/>
                    <a:gd name="connsiteY0" fmla="*/ 882234 h 1011245"/>
                    <a:gd name="connsiteX1" fmla="*/ 44985 w 925620"/>
                    <a:gd name="connsiteY1" fmla="*/ 0 h 1011245"/>
                    <a:gd name="connsiteX2" fmla="*/ 523183 w 925620"/>
                    <a:gd name="connsiteY2" fmla="*/ 59842 h 1011245"/>
                    <a:gd name="connsiteX3" fmla="*/ 921585 w 925620"/>
                    <a:gd name="connsiteY3" fmla="*/ 156145 h 1011245"/>
                    <a:gd name="connsiteX4" fmla="*/ 593372 w 925620"/>
                    <a:gd name="connsiteY4" fmla="*/ 298364 h 1011245"/>
                    <a:gd name="connsiteX5" fmla="*/ 502828 w 925620"/>
                    <a:gd name="connsiteY5" fmla="*/ 1011245 h 1011245"/>
                    <a:gd name="connsiteX6" fmla="*/ 180391 w 925620"/>
                    <a:gd name="connsiteY6" fmla="*/ 882234 h 1011245"/>
                    <a:gd name="connsiteX0" fmla="*/ 180391 w 947191"/>
                    <a:gd name="connsiteY0" fmla="*/ 882234 h 1011245"/>
                    <a:gd name="connsiteX1" fmla="*/ 44985 w 947191"/>
                    <a:gd name="connsiteY1" fmla="*/ 0 h 1011245"/>
                    <a:gd name="connsiteX2" fmla="*/ 523183 w 947191"/>
                    <a:gd name="connsiteY2" fmla="*/ 59842 h 1011245"/>
                    <a:gd name="connsiteX3" fmla="*/ 943405 w 947191"/>
                    <a:gd name="connsiteY3" fmla="*/ 171951 h 1011245"/>
                    <a:gd name="connsiteX4" fmla="*/ 593372 w 947191"/>
                    <a:gd name="connsiteY4" fmla="*/ 298364 h 1011245"/>
                    <a:gd name="connsiteX5" fmla="*/ 502828 w 947191"/>
                    <a:gd name="connsiteY5" fmla="*/ 1011245 h 1011245"/>
                    <a:gd name="connsiteX6" fmla="*/ 180391 w 947191"/>
                    <a:gd name="connsiteY6" fmla="*/ 882234 h 1011245"/>
                    <a:gd name="connsiteX0" fmla="*/ 180391 w 950983"/>
                    <a:gd name="connsiteY0" fmla="*/ 882234 h 1011245"/>
                    <a:gd name="connsiteX1" fmla="*/ 44985 w 950983"/>
                    <a:gd name="connsiteY1" fmla="*/ 0 h 1011245"/>
                    <a:gd name="connsiteX2" fmla="*/ 523183 w 950983"/>
                    <a:gd name="connsiteY2" fmla="*/ 59842 h 1011245"/>
                    <a:gd name="connsiteX3" fmla="*/ 943405 w 950983"/>
                    <a:gd name="connsiteY3" fmla="*/ 171951 h 1011245"/>
                    <a:gd name="connsiteX4" fmla="*/ 775847 w 950983"/>
                    <a:gd name="connsiteY4" fmla="*/ 172724 h 1011245"/>
                    <a:gd name="connsiteX5" fmla="*/ 593372 w 950983"/>
                    <a:gd name="connsiteY5" fmla="*/ 298364 h 1011245"/>
                    <a:gd name="connsiteX6" fmla="*/ 502828 w 950983"/>
                    <a:gd name="connsiteY6" fmla="*/ 1011245 h 1011245"/>
                    <a:gd name="connsiteX7" fmla="*/ 180391 w 950983"/>
                    <a:gd name="connsiteY7" fmla="*/ 882234 h 1011245"/>
                    <a:gd name="connsiteX0" fmla="*/ 191608 w 962200"/>
                    <a:gd name="connsiteY0" fmla="*/ 841604 h 970615"/>
                    <a:gd name="connsiteX1" fmla="*/ 43408 w 962200"/>
                    <a:gd name="connsiteY1" fmla="*/ 0 h 970615"/>
                    <a:gd name="connsiteX2" fmla="*/ 534400 w 962200"/>
                    <a:gd name="connsiteY2" fmla="*/ 19212 h 970615"/>
                    <a:gd name="connsiteX3" fmla="*/ 954622 w 962200"/>
                    <a:gd name="connsiteY3" fmla="*/ 131321 h 970615"/>
                    <a:gd name="connsiteX4" fmla="*/ 787064 w 962200"/>
                    <a:gd name="connsiteY4" fmla="*/ 132094 h 970615"/>
                    <a:gd name="connsiteX5" fmla="*/ 604589 w 962200"/>
                    <a:gd name="connsiteY5" fmla="*/ 257734 h 970615"/>
                    <a:gd name="connsiteX6" fmla="*/ 514045 w 962200"/>
                    <a:gd name="connsiteY6" fmla="*/ 970615 h 970615"/>
                    <a:gd name="connsiteX7" fmla="*/ 191608 w 962200"/>
                    <a:gd name="connsiteY7" fmla="*/ 841604 h 970615"/>
                    <a:gd name="connsiteX0" fmla="*/ 148200 w 918792"/>
                    <a:gd name="connsiteY0" fmla="*/ 841604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48200 w 918792"/>
                    <a:gd name="connsiteY7" fmla="*/ 841604 h 970615"/>
                    <a:gd name="connsiteX0" fmla="*/ 148200 w 918792"/>
                    <a:gd name="connsiteY0" fmla="*/ 841604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48200 w 918792"/>
                    <a:gd name="connsiteY7" fmla="*/ 841604 h 970615"/>
                    <a:gd name="connsiteX0" fmla="*/ 179806 w 918792"/>
                    <a:gd name="connsiteY0" fmla="*/ 797966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79806 w 918792"/>
                    <a:gd name="connsiteY7" fmla="*/ 797966 h 970615"/>
                    <a:gd name="connsiteX0" fmla="*/ 179806 w 918792"/>
                    <a:gd name="connsiteY0" fmla="*/ 797966 h 970615"/>
                    <a:gd name="connsiteX1" fmla="*/ 0 w 918792"/>
                    <a:gd name="connsiteY1" fmla="*/ 0 h 970615"/>
                    <a:gd name="connsiteX2" fmla="*/ 490992 w 918792"/>
                    <a:gd name="connsiteY2" fmla="*/ 19212 h 970615"/>
                    <a:gd name="connsiteX3" fmla="*/ 911214 w 918792"/>
                    <a:gd name="connsiteY3" fmla="*/ 131321 h 970615"/>
                    <a:gd name="connsiteX4" fmla="*/ 743656 w 918792"/>
                    <a:gd name="connsiteY4" fmla="*/ 132094 h 970615"/>
                    <a:gd name="connsiteX5" fmla="*/ 561181 w 918792"/>
                    <a:gd name="connsiteY5" fmla="*/ 257734 h 970615"/>
                    <a:gd name="connsiteX6" fmla="*/ 470637 w 918792"/>
                    <a:gd name="connsiteY6" fmla="*/ 970615 h 970615"/>
                    <a:gd name="connsiteX7" fmla="*/ 179806 w 918792"/>
                    <a:gd name="connsiteY7" fmla="*/ 797966 h 970615"/>
                    <a:gd name="connsiteX0" fmla="*/ 179806 w 918716"/>
                    <a:gd name="connsiteY0" fmla="*/ 797966 h 970615"/>
                    <a:gd name="connsiteX1" fmla="*/ 0 w 918716"/>
                    <a:gd name="connsiteY1" fmla="*/ 0 h 970615"/>
                    <a:gd name="connsiteX2" fmla="*/ 490992 w 918716"/>
                    <a:gd name="connsiteY2" fmla="*/ 19212 h 970615"/>
                    <a:gd name="connsiteX3" fmla="*/ 911214 w 918716"/>
                    <a:gd name="connsiteY3" fmla="*/ 131321 h 970615"/>
                    <a:gd name="connsiteX4" fmla="*/ 741776 w 918716"/>
                    <a:gd name="connsiteY4" fmla="*/ 120337 h 970615"/>
                    <a:gd name="connsiteX5" fmla="*/ 561181 w 918716"/>
                    <a:gd name="connsiteY5" fmla="*/ 257734 h 970615"/>
                    <a:gd name="connsiteX6" fmla="*/ 470637 w 918716"/>
                    <a:gd name="connsiteY6" fmla="*/ 970615 h 970615"/>
                    <a:gd name="connsiteX7" fmla="*/ 179806 w 918716"/>
                    <a:gd name="connsiteY7" fmla="*/ 797966 h 970615"/>
                    <a:gd name="connsiteX0" fmla="*/ 179806 w 919217"/>
                    <a:gd name="connsiteY0" fmla="*/ 797966 h 970615"/>
                    <a:gd name="connsiteX1" fmla="*/ 0 w 919217"/>
                    <a:gd name="connsiteY1" fmla="*/ 0 h 970615"/>
                    <a:gd name="connsiteX2" fmla="*/ 490992 w 919217"/>
                    <a:gd name="connsiteY2" fmla="*/ 19212 h 970615"/>
                    <a:gd name="connsiteX3" fmla="*/ 911214 w 919217"/>
                    <a:gd name="connsiteY3" fmla="*/ 131321 h 970615"/>
                    <a:gd name="connsiteX4" fmla="*/ 741776 w 919217"/>
                    <a:gd name="connsiteY4" fmla="*/ 120337 h 970615"/>
                    <a:gd name="connsiteX5" fmla="*/ 561181 w 919217"/>
                    <a:gd name="connsiteY5" fmla="*/ 257734 h 970615"/>
                    <a:gd name="connsiteX6" fmla="*/ 470637 w 919217"/>
                    <a:gd name="connsiteY6" fmla="*/ 970615 h 970615"/>
                    <a:gd name="connsiteX7" fmla="*/ 179806 w 919217"/>
                    <a:gd name="connsiteY7" fmla="*/ 797966 h 970615"/>
                    <a:gd name="connsiteX0" fmla="*/ 179806 w 920942"/>
                    <a:gd name="connsiteY0" fmla="*/ 797966 h 970615"/>
                    <a:gd name="connsiteX1" fmla="*/ 0 w 920942"/>
                    <a:gd name="connsiteY1" fmla="*/ 0 h 970615"/>
                    <a:gd name="connsiteX2" fmla="*/ 490992 w 920942"/>
                    <a:gd name="connsiteY2" fmla="*/ 19212 h 970615"/>
                    <a:gd name="connsiteX3" fmla="*/ 911214 w 920942"/>
                    <a:gd name="connsiteY3" fmla="*/ 131321 h 970615"/>
                    <a:gd name="connsiteX4" fmla="*/ 773568 w 920942"/>
                    <a:gd name="connsiteY4" fmla="*/ 108019 h 970615"/>
                    <a:gd name="connsiteX5" fmla="*/ 561181 w 920942"/>
                    <a:gd name="connsiteY5" fmla="*/ 257734 h 970615"/>
                    <a:gd name="connsiteX6" fmla="*/ 470637 w 920942"/>
                    <a:gd name="connsiteY6" fmla="*/ 970615 h 970615"/>
                    <a:gd name="connsiteX7" fmla="*/ 179806 w 920942"/>
                    <a:gd name="connsiteY7" fmla="*/ 797966 h 970615"/>
                    <a:gd name="connsiteX0" fmla="*/ 179806 w 937852"/>
                    <a:gd name="connsiteY0" fmla="*/ 797966 h 970615"/>
                    <a:gd name="connsiteX1" fmla="*/ 0 w 937852"/>
                    <a:gd name="connsiteY1" fmla="*/ 0 h 970615"/>
                    <a:gd name="connsiteX2" fmla="*/ 490992 w 937852"/>
                    <a:gd name="connsiteY2" fmla="*/ 19212 h 970615"/>
                    <a:gd name="connsiteX3" fmla="*/ 929178 w 937852"/>
                    <a:gd name="connsiteY3" fmla="*/ 138094 h 970615"/>
                    <a:gd name="connsiteX4" fmla="*/ 773568 w 937852"/>
                    <a:gd name="connsiteY4" fmla="*/ 108019 h 970615"/>
                    <a:gd name="connsiteX5" fmla="*/ 561181 w 937852"/>
                    <a:gd name="connsiteY5" fmla="*/ 257734 h 970615"/>
                    <a:gd name="connsiteX6" fmla="*/ 470637 w 937852"/>
                    <a:gd name="connsiteY6" fmla="*/ 970615 h 970615"/>
                    <a:gd name="connsiteX7" fmla="*/ 179806 w 93785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992 w 937942"/>
                    <a:gd name="connsiteY2" fmla="*/ 19212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79806 w 937942"/>
                    <a:gd name="connsiteY0" fmla="*/ 797966 h 970615"/>
                    <a:gd name="connsiteX1" fmla="*/ 0 w 937942"/>
                    <a:gd name="connsiteY1" fmla="*/ 0 h 970615"/>
                    <a:gd name="connsiteX2" fmla="*/ 490145 w 937942"/>
                    <a:gd name="connsiteY2" fmla="*/ 28994 h 970615"/>
                    <a:gd name="connsiteX3" fmla="*/ 929273 w 937942"/>
                    <a:gd name="connsiteY3" fmla="*/ 123609 h 970615"/>
                    <a:gd name="connsiteX4" fmla="*/ 773568 w 937942"/>
                    <a:gd name="connsiteY4" fmla="*/ 108019 h 970615"/>
                    <a:gd name="connsiteX5" fmla="*/ 561181 w 937942"/>
                    <a:gd name="connsiteY5" fmla="*/ 257734 h 970615"/>
                    <a:gd name="connsiteX6" fmla="*/ 470637 w 937942"/>
                    <a:gd name="connsiteY6" fmla="*/ 970615 h 970615"/>
                    <a:gd name="connsiteX7" fmla="*/ 179806 w 937942"/>
                    <a:gd name="connsiteY7" fmla="*/ 797966 h 970615"/>
                    <a:gd name="connsiteX0" fmla="*/ 185480 w 943616"/>
                    <a:gd name="connsiteY0" fmla="*/ 797966 h 970615"/>
                    <a:gd name="connsiteX1" fmla="*/ 5674 w 943616"/>
                    <a:gd name="connsiteY1" fmla="*/ 0 h 970615"/>
                    <a:gd name="connsiteX2" fmla="*/ 495819 w 943616"/>
                    <a:gd name="connsiteY2" fmla="*/ 28994 h 970615"/>
                    <a:gd name="connsiteX3" fmla="*/ 934947 w 943616"/>
                    <a:gd name="connsiteY3" fmla="*/ 123609 h 970615"/>
                    <a:gd name="connsiteX4" fmla="*/ 779242 w 943616"/>
                    <a:gd name="connsiteY4" fmla="*/ 108019 h 970615"/>
                    <a:gd name="connsiteX5" fmla="*/ 566855 w 943616"/>
                    <a:gd name="connsiteY5" fmla="*/ 257734 h 970615"/>
                    <a:gd name="connsiteX6" fmla="*/ 476311 w 943616"/>
                    <a:gd name="connsiteY6" fmla="*/ 970615 h 970615"/>
                    <a:gd name="connsiteX7" fmla="*/ 185480 w 943616"/>
                    <a:gd name="connsiteY7" fmla="*/ 797966 h 970615"/>
                    <a:gd name="connsiteX0" fmla="*/ 163978 w 922114"/>
                    <a:gd name="connsiteY0" fmla="*/ 780521 h 953170"/>
                    <a:gd name="connsiteX1" fmla="*/ 1665 w 922114"/>
                    <a:gd name="connsiteY1" fmla="*/ 1462 h 953170"/>
                    <a:gd name="connsiteX2" fmla="*/ 474317 w 922114"/>
                    <a:gd name="connsiteY2" fmla="*/ 11549 h 953170"/>
                    <a:gd name="connsiteX3" fmla="*/ 913445 w 922114"/>
                    <a:gd name="connsiteY3" fmla="*/ 106164 h 953170"/>
                    <a:gd name="connsiteX4" fmla="*/ 757740 w 922114"/>
                    <a:gd name="connsiteY4" fmla="*/ 90574 h 953170"/>
                    <a:gd name="connsiteX5" fmla="*/ 545353 w 922114"/>
                    <a:gd name="connsiteY5" fmla="*/ 240289 h 953170"/>
                    <a:gd name="connsiteX6" fmla="*/ 454809 w 922114"/>
                    <a:gd name="connsiteY6" fmla="*/ 953170 h 953170"/>
                    <a:gd name="connsiteX7" fmla="*/ 163978 w 922114"/>
                    <a:gd name="connsiteY7" fmla="*/ 780521 h 953170"/>
                    <a:gd name="connsiteX0" fmla="*/ 163978 w 922114"/>
                    <a:gd name="connsiteY0" fmla="*/ 789015 h 961664"/>
                    <a:gd name="connsiteX1" fmla="*/ 1665 w 922114"/>
                    <a:gd name="connsiteY1" fmla="*/ 9956 h 961664"/>
                    <a:gd name="connsiteX2" fmla="*/ 474317 w 922114"/>
                    <a:gd name="connsiteY2" fmla="*/ 20043 h 961664"/>
                    <a:gd name="connsiteX3" fmla="*/ 913445 w 922114"/>
                    <a:gd name="connsiteY3" fmla="*/ 114658 h 961664"/>
                    <a:gd name="connsiteX4" fmla="*/ 757740 w 922114"/>
                    <a:gd name="connsiteY4" fmla="*/ 99068 h 961664"/>
                    <a:gd name="connsiteX5" fmla="*/ 545353 w 922114"/>
                    <a:gd name="connsiteY5" fmla="*/ 248783 h 961664"/>
                    <a:gd name="connsiteX6" fmla="*/ 454809 w 922114"/>
                    <a:gd name="connsiteY6" fmla="*/ 961664 h 961664"/>
                    <a:gd name="connsiteX7" fmla="*/ 163978 w 922114"/>
                    <a:gd name="connsiteY7" fmla="*/ 789015 h 961664"/>
                    <a:gd name="connsiteX0" fmla="*/ 157848 w 915984"/>
                    <a:gd name="connsiteY0" fmla="*/ 783549 h 956198"/>
                    <a:gd name="connsiteX1" fmla="*/ 1742 w 915984"/>
                    <a:gd name="connsiteY1" fmla="*/ 13144 h 956198"/>
                    <a:gd name="connsiteX2" fmla="*/ 468187 w 915984"/>
                    <a:gd name="connsiteY2" fmla="*/ 14577 h 956198"/>
                    <a:gd name="connsiteX3" fmla="*/ 907315 w 915984"/>
                    <a:gd name="connsiteY3" fmla="*/ 109192 h 956198"/>
                    <a:gd name="connsiteX4" fmla="*/ 751610 w 915984"/>
                    <a:gd name="connsiteY4" fmla="*/ 93602 h 956198"/>
                    <a:gd name="connsiteX5" fmla="*/ 539223 w 915984"/>
                    <a:gd name="connsiteY5" fmla="*/ 243317 h 956198"/>
                    <a:gd name="connsiteX6" fmla="*/ 448679 w 915984"/>
                    <a:gd name="connsiteY6" fmla="*/ 956198 h 956198"/>
                    <a:gd name="connsiteX7" fmla="*/ 157848 w 915984"/>
                    <a:gd name="connsiteY7" fmla="*/ 783549 h 956198"/>
                    <a:gd name="connsiteX0" fmla="*/ 157848 w 915984"/>
                    <a:gd name="connsiteY0" fmla="*/ 793999 h 966648"/>
                    <a:gd name="connsiteX1" fmla="*/ 1742 w 915984"/>
                    <a:gd name="connsiteY1" fmla="*/ 23594 h 966648"/>
                    <a:gd name="connsiteX2" fmla="*/ 468187 w 915984"/>
                    <a:gd name="connsiteY2" fmla="*/ 25027 h 966648"/>
                    <a:gd name="connsiteX3" fmla="*/ 907315 w 915984"/>
                    <a:gd name="connsiteY3" fmla="*/ 119642 h 966648"/>
                    <a:gd name="connsiteX4" fmla="*/ 751610 w 915984"/>
                    <a:gd name="connsiteY4" fmla="*/ 104052 h 966648"/>
                    <a:gd name="connsiteX5" fmla="*/ 539223 w 915984"/>
                    <a:gd name="connsiteY5" fmla="*/ 253767 h 966648"/>
                    <a:gd name="connsiteX6" fmla="*/ 448679 w 915984"/>
                    <a:gd name="connsiteY6" fmla="*/ 966648 h 966648"/>
                    <a:gd name="connsiteX7" fmla="*/ 157848 w 915984"/>
                    <a:gd name="connsiteY7" fmla="*/ 793999 h 966648"/>
                    <a:gd name="connsiteX0" fmla="*/ 160615 w 918751"/>
                    <a:gd name="connsiteY0" fmla="*/ 793999 h 966648"/>
                    <a:gd name="connsiteX1" fmla="*/ 4509 w 918751"/>
                    <a:gd name="connsiteY1" fmla="*/ 23594 h 966648"/>
                    <a:gd name="connsiteX2" fmla="*/ 470954 w 918751"/>
                    <a:gd name="connsiteY2" fmla="*/ 25027 h 966648"/>
                    <a:gd name="connsiteX3" fmla="*/ 910082 w 918751"/>
                    <a:gd name="connsiteY3" fmla="*/ 119642 h 966648"/>
                    <a:gd name="connsiteX4" fmla="*/ 754377 w 918751"/>
                    <a:gd name="connsiteY4" fmla="*/ 104052 h 966648"/>
                    <a:gd name="connsiteX5" fmla="*/ 541990 w 918751"/>
                    <a:gd name="connsiteY5" fmla="*/ 253767 h 966648"/>
                    <a:gd name="connsiteX6" fmla="*/ 451446 w 918751"/>
                    <a:gd name="connsiteY6" fmla="*/ 966648 h 966648"/>
                    <a:gd name="connsiteX7" fmla="*/ 160615 w 918751"/>
                    <a:gd name="connsiteY7" fmla="*/ 793999 h 966648"/>
                    <a:gd name="connsiteX0" fmla="*/ 208368 w 966504"/>
                    <a:gd name="connsiteY0" fmla="*/ 793999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208368 w 966504"/>
                    <a:gd name="connsiteY8" fmla="*/ 793999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966648"/>
                    <a:gd name="connsiteX1" fmla="*/ 21082 w 966504"/>
                    <a:gd name="connsiteY1" fmla="*/ 407406 h 966648"/>
                    <a:gd name="connsiteX2" fmla="*/ 52262 w 966504"/>
                    <a:gd name="connsiteY2" fmla="*/ 23594 h 966648"/>
                    <a:gd name="connsiteX3" fmla="*/ 518707 w 966504"/>
                    <a:gd name="connsiteY3" fmla="*/ 25027 h 966648"/>
                    <a:gd name="connsiteX4" fmla="*/ 957835 w 966504"/>
                    <a:gd name="connsiteY4" fmla="*/ 119642 h 966648"/>
                    <a:gd name="connsiteX5" fmla="*/ 802130 w 966504"/>
                    <a:gd name="connsiteY5" fmla="*/ 104052 h 966648"/>
                    <a:gd name="connsiteX6" fmla="*/ 589743 w 966504"/>
                    <a:gd name="connsiteY6" fmla="*/ 253767 h 966648"/>
                    <a:gd name="connsiteX7" fmla="*/ 499199 w 966504"/>
                    <a:gd name="connsiteY7" fmla="*/ 966648 h 966648"/>
                    <a:gd name="connsiteX8" fmla="*/ 113937 w 966504"/>
                    <a:gd name="connsiteY8" fmla="*/ 806688 h 966648"/>
                    <a:gd name="connsiteX0" fmla="*/ 113937 w 966504"/>
                    <a:gd name="connsiteY0" fmla="*/ 806688 h 1026852"/>
                    <a:gd name="connsiteX1" fmla="*/ 21082 w 966504"/>
                    <a:gd name="connsiteY1" fmla="*/ 407406 h 1026852"/>
                    <a:gd name="connsiteX2" fmla="*/ 52262 w 966504"/>
                    <a:gd name="connsiteY2" fmla="*/ 23594 h 1026852"/>
                    <a:gd name="connsiteX3" fmla="*/ 518707 w 966504"/>
                    <a:gd name="connsiteY3" fmla="*/ 25027 h 1026852"/>
                    <a:gd name="connsiteX4" fmla="*/ 957835 w 966504"/>
                    <a:gd name="connsiteY4" fmla="*/ 119642 h 1026852"/>
                    <a:gd name="connsiteX5" fmla="*/ 802130 w 966504"/>
                    <a:gd name="connsiteY5" fmla="*/ 104052 h 1026852"/>
                    <a:gd name="connsiteX6" fmla="*/ 589743 w 966504"/>
                    <a:gd name="connsiteY6" fmla="*/ 253767 h 1026852"/>
                    <a:gd name="connsiteX7" fmla="*/ 605286 w 966504"/>
                    <a:gd name="connsiteY7" fmla="*/ 1026852 h 1026852"/>
                    <a:gd name="connsiteX8" fmla="*/ 113937 w 966504"/>
                    <a:gd name="connsiteY8" fmla="*/ 806688 h 1026852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66504"/>
                    <a:gd name="connsiteY0" fmla="*/ 806688 h 1037857"/>
                    <a:gd name="connsiteX1" fmla="*/ 21082 w 966504"/>
                    <a:gd name="connsiteY1" fmla="*/ 407406 h 1037857"/>
                    <a:gd name="connsiteX2" fmla="*/ 52262 w 966504"/>
                    <a:gd name="connsiteY2" fmla="*/ 23594 h 1037857"/>
                    <a:gd name="connsiteX3" fmla="*/ 518707 w 966504"/>
                    <a:gd name="connsiteY3" fmla="*/ 25027 h 1037857"/>
                    <a:gd name="connsiteX4" fmla="*/ 957835 w 966504"/>
                    <a:gd name="connsiteY4" fmla="*/ 119642 h 1037857"/>
                    <a:gd name="connsiteX5" fmla="*/ 802130 w 966504"/>
                    <a:gd name="connsiteY5" fmla="*/ 104052 h 1037857"/>
                    <a:gd name="connsiteX6" fmla="*/ 589743 w 966504"/>
                    <a:gd name="connsiteY6" fmla="*/ 253767 h 1037857"/>
                    <a:gd name="connsiteX7" fmla="*/ 611868 w 966504"/>
                    <a:gd name="connsiteY7" fmla="*/ 1037857 h 1037857"/>
                    <a:gd name="connsiteX8" fmla="*/ 113937 w 966504"/>
                    <a:gd name="connsiteY8" fmla="*/ 806688 h 1037857"/>
                    <a:gd name="connsiteX0" fmla="*/ 113937 w 958153"/>
                    <a:gd name="connsiteY0" fmla="*/ 806688 h 1037857"/>
                    <a:gd name="connsiteX1" fmla="*/ 21082 w 958153"/>
                    <a:gd name="connsiteY1" fmla="*/ 407406 h 1037857"/>
                    <a:gd name="connsiteX2" fmla="*/ 52262 w 958153"/>
                    <a:gd name="connsiteY2" fmla="*/ 23594 h 1037857"/>
                    <a:gd name="connsiteX3" fmla="*/ 518707 w 958153"/>
                    <a:gd name="connsiteY3" fmla="*/ 25027 h 1037857"/>
                    <a:gd name="connsiteX4" fmla="*/ 957835 w 958153"/>
                    <a:gd name="connsiteY4" fmla="*/ 119642 h 1037857"/>
                    <a:gd name="connsiteX5" fmla="*/ 589743 w 958153"/>
                    <a:gd name="connsiteY5" fmla="*/ 253767 h 1037857"/>
                    <a:gd name="connsiteX6" fmla="*/ 611868 w 958153"/>
                    <a:gd name="connsiteY6" fmla="*/ 1037857 h 1037857"/>
                    <a:gd name="connsiteX7" fmla="*/ 113937 w 958153"/>
                    <a:gd name="connsiteY7" fmla="*/ 806688 h 1037857"/>
                    <a:gd name="connsiteX0" fmla="*/ 113937 w 964812"/>
                    <a:gd name="connsiteY0" fmla="*/ 806688 h 1037857"/>
                    <a:gd name="connsiteX1" fmla="*/ 21082 w 964812"/>
                    <a:gd name="connsiteY1" fmla="*/ 407406 h 1037857"/>
                    <a:gd name="connsiteX2" fmla="*/ 52262 w 964812"/>
                    <a:gd name="connsiteY2" fmla="*/ 23594 h 1037857"/>
                    <a:gd name="connsiteX3" fmla="*/ 518707 w 964812"/>
                    <a:gd name="connsiteY3" fmla="*/ 25027 h 1037857"/>
                    <a:gd name="connsiteX4" fmla="*/ 957835 w 964812"/>
                    <a:gd name="connsiteY4" fmla="*/ 119642 h 1037857"/>
                    <a:gd name="connsiteX5" fmla="*/ 785669 w 964812"/>
                    <a:gd name="connsiteY5" fmla="*/ 106684 h 1037857"/>
                    <a:gd name="connsiteX6" fmla="*/ 589743 w 964812"/>
                    <a:gd name="connsiteY6" fmla="*/ 253767 h 1037857"/>
                    <a:gd name="connsiteX7" fmla="*/ 611868 w 964812"/>
                    <a:gd name="connsiteY7" fmla="*/ 1037857 h 1037857"/>
                    <a:gd name="connsiteX8" fmla="*/ 113937 w 964812"/>
                    <a:gd name="connsiteY8" fmla="*/ 806688 h 1037857"/>
                    <a:gd name="connsiteX0" fmla="*/ 113937 w 964812"/>
                    <a:gd name="connsiteY0" fmla="*/ 806688 h 1037857"/>
                    <a:gd name="connsiteX1" fmla="*/ 21082 w 964812"/>
                    <a:gd name="connsiteY1" fmla="*/ 407406 h 1037857"/>
                    <a:gd name="connsiteX2" fmla="*/ 52262 w 964812"/>
                    <a:gd name="connsiteY2" fmla="*/ 23594 h 1037857"/>
                    <a:gd name="connsiteX3" fmla="*/ 518707 w 964812"/>
                    <a:gd name="connsiteY3" fmla="*/ 25027 h 1037857"/>
                    <a:gd name="connsiteX4" fmla="*/ 957835 w 964812"/>
                    <a:gd name="connsiteY4" fmla="*/ 119642 h 1037857"/>
                    <a:gd name="connsiteX5" fmla="*/ 785669 w 964812"/>
                    <a:gd name="connsiteY5" fmla="*/ 106684 h 1037857"/>
                    <a:gd name="connsiteX6" fmla="*/ 589743 w 964812"/>
                    <a:gd name="connsiteY6" fmla="*/ 253767 h 1037857"/>
                    <a:gd name="connsiteX7" fmla="*/ 611868 w 964812"/>
                    <a:gd name="connsiteY7" fmla="*/ 1037857 h 1037857"/>
                    <a:gd name="connsiteX8" fmla="*/ 113937 w 964812"/>
                    <a:gd name="connsiteY8" fmla="*/ 806688 h 1037857"/>
                    <a:gd name="connsiteX0" fmla="*/ 113937 w 958153"/>
                    <a:gd name="connsiteY0" fmla="*/ 806688 h 1037857"/>
                    <a:gd name="connsiteX1" fmla="*/ 21082 w 958153"/>
                    <a:gd name="connsiteY1" fmla="*/ 407406 h 1037857"/>
                    <a:gd name="connsiteX2" fmla="*/ 52262 w 958153"/>
                    <a:gd name="connsiteY2" fmla="*/ 23594 h 1037857"/>
                    <a:gd name="connsiteX3" fmla="*/ 518707 w 958153"/>
                    <a:gd name="connsiteY3" fmla="*/ 25027 h 1037857"/>
                    <a:gd name="connsiteX4" fmla="*/ 957835 w 958153"/>
                    <a:gd name="connsiteY4" fmla="*/ 119642 h 1037857"/>
                    <a:gd name="connsiteX5" fmla="*/ 589743 w 958153"/>
                    <a:gd name="connsiteY5" fmla="*/ 253767 h 1037857"/>
                    <a:gd name="connsiteX6" fmla="*/ 611868 w 958153"/>
                    <a:gd name="connsiteY6" fmla="*/ 1037857 h 1037857"/>
                    <a:gd name="connsiteX7" fmla="*/ 113937 w 958153"/>
                    <a:gd name="connsiteY7" fmla="*/ 806688 h 1037857"/>
                    <a:gd name="connsiteX0" fmla="*/ 113937 w 968997"/>
                    <a:gd name="connsiteY0" fmla="*/ 806688 h 1037857"/>
                    <a:gd name="connsiteX1" fmla="*/ 21082 w 968997"/>
                    <a:gd name="connsiteY1" fmla="*/ 407406 h 1037857"/>
                    <a:gd name="connsiteX2" fmla="*/ 52262 w 968997"/>
                    <a:gd name="connsiteY2" fmla="*/ 23594 h 1037857"/>
                    <a:gd name="connsiteX3" fmla="*/ 518707 w 968997"/>
                    <a:gd name="connsiteY3" fmla="*/ 25027 h 1037857"/>
                    <a:gd name="connsiteX4" fmla="*/ 957835 w 968997"/>
                    <a:gd name="connsiteY4" fmla="*/ 119642 h 1037857"/>
                    <a:gd name="connsiteX5" fmla="*/ 824700 w 968997"/>
                    <a:gd name="connsiteY5" fmla="*/ 124558 h 1037857"/>
                    <a:gd name="connsiteX6" fmla="*/ 589743 w 968997"/>
                    <a:gd name="connsiteY6" fmla="*/ 253767 h 1037857"/>
                    <a:gd name="connsiteX7" fmla="*/ 611868 w 968997"/>
                    <a:gd name="connsiteY7" fmla="*/ 1037857 h 1037857"/>
                    <a:gd name="connsiteX8" fmla="*/ 113937 w 968997"/>
                    <a:gd name="connsiteY8" fmla="*/ 806688 h 1037857"/>
                    <a:gd name="connsiteX0" fmla="*/ 113937 w 968997"/>
                    <a:gd name="connsiteY0" fmla="*/ 806688 h 1037857"/>
                    <a:gd name="connsiteX1" fmla="*/ 21082 w 968997"/>
                    <a:gd name="connsiteY1" fmla="*/ 407406 h 1037857"/>
                    <a:gd name="connsiteX2" fmla="*/ 52262 w 968997"/>
                    <a:gd name="connsiteY2" fmla="*/ 23594 h 1037857"/>
                    <a:gd name="connsiteX3" fmla="*/ 518707 w 968997"/>
                    <a:gd name="connsiteY3" fmla="*/ 25027 h 1037857"/>
                    <a:gd name="connsiteX4" fmla="*/ 957835 w 968997"/>
                    <a:gd name="connsiteY4" fmla="*/ 119642 h 1037857"/>
                    <a:gd name="connsiteX5" fmla="*/ 824700 w 968997"/>
                    <a:gd name="connsiteY5" fmla="*/ 124558 h 1037857"/>
                    <a:gd name="connsiteX6" fmla="*/ 589743 w 968997"/>
                    <a:gd name="connsiteY6" fmla="*/ 253767 h 1037857"/>
                    <a:gd name="connsiteX7" fmla="*/ 611868 w 968997"/>
                    <a:gd name="connsiteY7" fmla="*/ 1037857 h 1037857"/>
                    <a:gd name="connsiteX8" fmla="*/ 113937 w 968997"/>
                    <a:gd name="connsiteY8" fmla="*/ 806688 h 1037857"/>
                    <a:gd name="connsiteX0" fmla="*/ 113937 w 976298"/>
                    <a:gd name="connsiteY0" fmla="*/ 806688 h 1037857"/>
                    <a:gd name="connsiteX1" fmla="*/ 21082 w 976298"/>
                    <a:gd name="connsiteY1" fmla="*/ 407406 h 1037857"/>
                    <a:gd name="connsiteX2" fmla="*/ 52262 w 976298"/>
                    <a:gd name="connsiteY2" fmla="*/ 23594 h 1037857"/>
                    <a:gd name="connsiteX3" fmla="*/ 518707 w 976298"/>
                    <a:gd name="connsiteY3" fmla="*/ 25027 h 1037857"/>
                    <a:gd name="connsiteX4" fmla="*/ 957835 w 976298"/>
                    <a:gd name="connsiteY4" fmla="*/ 119642 h 1037857"/>
                    <a:gd name="connsiteX5" fmla="*/ 824700 w 976298"/>
                    <a:gd name="connsiteY5" fmla="*/ 124558 h 1037857"/>
                    <a:gd name="connsiteX6" fmla="*/ 589743 w 976298"/>
                    <a:gd name="connsiteY6" fmla="*/ 253767 h 1037857"/>
                    <a:gd name="connsiteX7" fmla="*/ 611868 w 976298"/>
                    <a:gd name="connsiteY7" fmla="*/ 1037857 h 1037857"/>
                    <a:gd name="connsiteX8" fmla="*/ 113937 w 976298"/>
                    <a:gd name="connsiteY8" fmla="*/ 806688 h 1037857"/>
                    <a:gd name="connsiteX0" fmla="*/ 113937 w 994720"/>
                    <a:gd name="connsiteY0" fmla="*/ 806688 h 1037857"/>
                    <a:gd name="connsiteX1" fmla="*/ 21082 w 994720"/>
                    <a:gd name="connsiteY1" fmla="*/ 407406 h 1037857"/>
                    <a:gd name="connsiteX2" fmla="*/ 52262 w 994720"/>
                    <a:gd name="connsiteY2" fmla="*/ 23594 h 1037857"/>
                    <a:gd name="connsiteX3" fmla="*/ 518707 w 994720"/>
                    <a:gd name="connsiteY3" fmla="*/ 25027 h 1037857"/>
                    <a:gd name="connsiteX4" fmla="*/ 957835 w 994720"/>
                    <a:gd name="connsiteY4" fmla="*/ 119642 h 1037857"/>
                    <a:gd name="connsiteX5" fmla="*/ 892514 w 994720"/>
                    <a:gd name="connsiteY5" fmla="*/ 111302 h 1037857"/>
                    <a:gd name="connsiteX6" fmla="*/ 589743 w 994720"/>
                    <a:gd name="connsiteY6" fmla="*/ 253767 h 1037857"/>
                    <a:gd name="connsiteX7" fmla="*/ 611868 w 994720"/>
                    <a:gd name="connsiteY7" fmla="*/ 1037857 h 1037857"/>
                    <a:gd name="connsiteX8" fmla="*/ 113937 w 994720"/>
                    <a:gd name="connsiteY8" fmla="*/ 806688 h 1037857"/>
                    <a:gd name="connsiteX0" fmla="*/ 113937 w 1011597"/>
                    <a:gd name="connsiteY0" fmla="*/ 806688 h 1037857"/>
                    <a:gd name="connsiteX1" fmla="*/ 21082 w 1011597"/>
                    <a:gd name="connsiteY1" fmla="*/ 407406 h 1037857"/>
                    <a:gd name="connsiteX2" fmla="*/ 52262 w 1011597"/>
                    <a:gd name="connsiteY2" fmla="*/ 23594 h 1037857"/>
                    <a:gd name="connsiteX3" fmla="*/ 518707 w 1011597"/>
                    <a:gd name="connsiteY3" fmla="*/ 25027 h 1037857"/>
                    <a:gd name="connsiteX4" fmla="*/ 957835 w 1011597"/>
                    <a:gd name="connsiteY4" fmla="*/ 119642 h 1037857"/>
                    <a:gd name="connsiteX5" fmla="*/ 927688 w 1011597"/>
                    <a:gd name="connsiteY5" fmla="*/ 120145 h 1037857"/>
                    <a:gd name="connsiteX6" fmla="*/ 589743 w 1011597"/>
                    <a:gd name="connsiteY6" fmla="*/ 253767 h 1037857"/>
                    <a:gd name="connsiteX7" fmla="*/ 611868 w 1011597"/>
                    <a:gd name="connsiteY7" fmla="*/ 1037857 h 1037857"/>
                    <a:gd name="connsiteX8" fmla="*/ 113937 w 1011597"/>
                    <a:gd name="connsiteY8" fmla="*/ 806688 h 1037857"/>
                    <a:gd name="connsiteX0" fmla="*/ 113937 w 1022604"/>
                    <a:gd name="connsiteY0" fmla="*/ 806688 h 1037857"/>
                    <a:gd name="connsiteX1" fmla="*/ 21082 w 1022604"/>
                    <a:gd name="connsiteY1" fmla="*/ 407406 h 1037857"/>
                    <a:gd name="connsiteX2" fmla="*/ 52262 w 1022604"/>
                    <a:gd name="connsiteY2" fmla="*/ 23594 h 1037857"/>
                    <a:gd name="connsiteX3" fmla="*/ 518707 w 1022604"/>
                    <a:gd name="connsiteY3" fmla="*/ 25027 h 1037857"/>
                    <a:gd name="connsiteX4" fmla="*/ 957835 w 1022604"/>
                    <a:gd name="connsiteY4" fmla="*/ 119642 h 1037857"/>
                    <a:gd name="connsiteX5" fmla="*/ 946499 w 1022604"/>
                    <a:gd name="connsiteY5" fmla="*/ 117137 h 1037857"/>
                    <a:gd name="connsiteX6" fmla="*/ 589743 w 1022604"/>
                    <a:gd name="connsiteY6" fmla="*/ 253767 h 1037857"/>
                    <a:gd name="connsiteX7" fmla="*/ 611868 w 1022604"/>
                    <a:gd name="connsiteY7" fmla="*/ 1037857 h 1037857"/>
                    <a:gd name="connsiteX8" fmla="*/ 113937 w 1022604"/>
                    <a:gd name="connsiteY8" fmla="*/ 806688 h 1037857"/>
                    <a:gd name="connsiteX0" fmla="*/ 113937 w 1022604"/>
                    <a:gd name="connsiteY0" fmla="*/ 806688 h 1037857"/>
                    <a:gd name="connsiteX1" fmla="*/ 21082 w 1022604"/>
                    <a:gd name="connsiteY1" fmla="*/ 407406 h 1037857"/>
                    <a:gd name="connsiteX2" fmla="*/ 52262 w 1022604"/>
                    <a:gd name="connsiteY2" fmla="*/ 23594 h 1037857"/>
                    <a:gd name="connsiteX3" fmla="*/ 518707 w 1022604"/>
                    <a:gd name="connsiteY3" fmla="*/ 25027 h 1037857"/>
                    <a:gd name="connsiteX4" fmla="*/ 957835 w 1022604"/>
                    <a:gd name="connsiteY4" fmla="*/ 119642 h 1037857"/>
                    <a:gd name="connsiteX5" fmla="*/ 946499 w 1022604"/>
                    <a:gd name="connsiteY5" fmla="*/ 117137 h 1037857"/>
                    <a:gd name="connsiteX6" fmla="*/ 589743 w 1022604"/>
                    <a:gd name="connsiteY6" fmla="*/ 253767 h 1037857"/>
                    <a:gd name="connsiteX7" fmla="*/ 611868 w 1022604"/>
                    <a:gd name="connsiteY7" fmla="*/ 1037857 h 1037857"/>
                    <a:gd name="connsiteX8" fmla="*/ 113937 w 1022604"/>
                    <a:gd name="connsiteY8" fmla="*/ 806688 h 1037857"/>
                    <a:gd name="connsiteX0" fmla="*/ 113937 w 946499"/>
                    <a:gd name="connsiteY0" fmla="*/ 806688 h 1037857"/>
                    <a:gd name="connsiteX1" fmla="*/ 21082 w 946499"/>
                    <a:gd name="connsiteY1" fmla="*/ 407406 h 1037857"/>
                    <a:gd name="connsiteX2" fmla="*/ 52262 w 946499"/>
                    <a:gd name="connsiteY2" fmla="*/ 23594 h 1037857"/>
                    <a:gd name="connsiteX3" fmla="*/ 518707 w 946499"/>
                    <a:gd name="connsiteY3" fmla="*/ 25027 h 1037857"/>
                    <a:gd name="connsiteX4" fmla="*/ 946499 w 946499"/>
                    <a:gd name="connsiteY4" fmla="*/ 117137 h 1037857"/>
                    <a:gd name="connsiteX5" fmla="*/ 589743 w 946499"/>
                    <a:gd name="connsiteY5" fmla="*/ 253767 h 1037857"/>
                    <a:gd name="connsiteX6" fmla="*/ 611868 w 946499"/>
                    <a:gd name="connsiteY6" fmla="*/ 1037857 h 1037857"/>
                    <a:gd name="connsiteX7" fmla="*/ 113937 w 946499"/>
                    <a:gd name="connsiteY7" fmla="*/ 806688 h 1037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6499" h="1037857">
                      <a:moveTo>
                        <a:pt x="113937" y="806688"/>
                      </a:moveTo>
                      <a:cubicBezTo>
                        <a:pt x="92026" y="788244"/>
                        <a:pt x="47100" y="535807"/>
                        <a:pt x="21082" y="407406"/>
                      </a:cubicBezTo>
                      <a:cubicBezTo>
                        <a:pt x="-4936" y="279005"/>
                        <a:pt x="-18715" y="84205"/>
                        <a:pt x="52262" y="23594"/>
                      </a:cubicBezTo>
                      <a:cubicBezTo>
                        <a:pt x="105731" y="-20705"/>
                        <a:pt x="457813" y="7815"/>
                        <a:pt x="518707" y="25027"/>
                      </a:cubicBezTo>
                      <a:cubicBezTo>
                        <a:pt x="667747" y="40618"/>
                        <a:pt x="934660" y="79014"/>
                        <a:pt x="946499" y="117137"/>
                      </a:cubicBezTo>
                      <a:cubicBezTo>
                        <a:pt x="939611" y="72906"/>
                        <a:pt x="622456" y="104403"/>
                        <a:pt x="589743" y="253767"/>
                      </a:cubicBezTo>
                      <a:cubicBezTo>
                        <a:pt x="543237" y="387250"/>
                        <a:pt x="711167" y="990334"/>
                        <a:pt x="611868" y="1037857"/>
                      </a:cubicBezTo>
                      <a:cubicBezTo>
                        <a:pt x="502514" y="922809"/>
                        <a:pt x="135848" y="825132"/>
                        <a:pt x="113937" y="806688"/>
                      </a:cubicBezTo>
                      <a:close/>
                    </a:path>
                  </a:pathLst>
                </a:custGeom>
                <a:solidFill>
                  <a:srgbClr val="C3B4A9"/>
                </a:solidFill>
                <a:ln>
                  <a:noFill/>
                </a:ln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894B64-042C-4EC4-A05D-5566F092BAD5}"/>
                </a:ext>
              </a:extLst>
            </p:cNvPr>
            <p:cNvGrpSpPr/>
            <p:nvPr/>
          </p:nvGrpSpPr>
          <p:grpSpPr>
            <a:xfrm>
              <a:off x="1697511" y="2217454"/>
              <a:ext cx="2208061" cy="4495043"/>
              <a:chOff x="179982" y="7262551"/>
              <a:chExt cx="2869923" cy="584242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5F0E4E-D6ED-48CB-8E0C-87298B67284F}"/>
                  </a:ext>
                </a:extLst>
              </p:cNvPr>
              <p:cNvSpPr/>
              <p:nvPr/>
            </p:nvSpPr>
            <p:spPr>
              <a:xfrm rot="501063">
                <a:off x="303478" y="726255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56559F-503D-49B6-901F-3C69FC808BCC}"/>
                  </a:ext>
                </a:extLst>
              </p:cNvPr>
              <p:cNvGrpSpPr/>
              <p:nvPr/>
            </p:nvGrpSpPr>
            <p:grpSpPr>
              <a:xfrm>
                <a:off x="179982" y="7374544"/>
                <a:ext cx="2869923" cy="5730429"/>
                <a:chOff x="179982" y="7374544"/>
                <a:chExt cx="2869923" cy="5730429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7C66E44-32F0-4DAE-9D23-C78C40176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1915" y="10235708"/>
                  <a:ext cx="413130" cy="683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2BF1D97-CF02-49C5-9377-797C375B2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3467" y="10185067"/>
                  <a:ext cx="413130" cy="68391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68C801E-913A-469B-B27E-2D6339433219}"/>
                    </a:ext>
                  </a:extLst>
                </p:cNvPr>
                <p:cNvSpPr/>
                <p:nvPr/>
              </p:nvSpPr>
              <p:spPr>
                <a:xfrm rot="16200000" flipH="1">
                  <a:off x="2327766" y="9559531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5A31FDA-CC64-492B-AB54-71B59E45B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1704" y="10912464"/>
                  <a:ext cx="83557" cy="209235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3E1B918-4F5F-437A-A2EA-FB8A64F11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8881" y="10835137"/>
                  <a:ext cx="78640" cy="222430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0179774-28F9-4DA2-9EA4-2D4225F4564F}"/>
                    </a:ext>
                  </a:extLst>
                </p:cNvPr>
                <p:cNvSpPr/>
                <p:nvPr/>
              </p:nvSpPr>
              <p:spPr>
                <a:xfrm>
                  <a:off x="426914" y="7967527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DD05353-5EE9-4825-A6C2-0747C19B6374}"/>
                    </a:ext>
                  </a:extLst>
                </p:cNvPr>
                <p:cNvSpPr/>
                <p:nvPr/>
              </p:nvSpPr>
              <p:spPr>
                <a:xfrm>
                  <a:off x="1536348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: Top Corners Rounded 27">
                  <a:extLst>
                    <a:ext uri="{FF2B5EF4-FFF2-40B4-BE49-F238E27FC236}">
                      <a16:creationId xmlns:a16="http://schemas.microsoft.com/office/drawing/2014/main" id="{9B784921-6C53-4723-851B-609BC7E21403}"/>
                    </a:ext>
                  </a:extLst>
                </p:cNvPr>
                <p:cNvSpPr/>
                <p:nvPr/>
              </p:nvSpPr>
              <p:spPr>
                <a:xfrm>
                  <a:off x="2380410" y="12904664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: Top Corners Rounded 28">
                  <a:extLst>
                    <a:ext uri="{FF2B5EF4-FFF2-40B4-BE49-F238E27FC236}">
                      <a16:creationId xmlns:a16="http://schemas.microsoft.com/office/drawing/2014/main" id="{C2DB0C36-9687-4850-B041-C1013F469447}"/>
                    </a:ext>
                  </a:extLst>
                </p:cNvPr>
                <p:cNvSpPr/>
                <p:nvPr/>
              </p:nvSpPr>
              <p:spPr>
                <a:xfrm>
                  <a:off x="1562490" y="12889054"/>
                  <a:ext cx="669495" cy="200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3620CCD-6C29-45FF-80F6-944867B151F4}"/>
                    </a:ext>
                  </a:extLst>
                </p:cNvPr>
                <p:cNvSpPr/>
                <p:nvPr/>
              </p:nvSpPr>
              <p:spPr>
                <a:xfrm>
                  <a:off x="2122366" y="922494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0E79538-8E2E-4B9A-9DCD-E144C55A6429}"/>
                    </a:ext>
                  </a:extLst>
                </p:cNvPr>
                <p:cNvSpPr/>
                <p:nvPr/>
              </p:nvSpPr>
              <p:spPr>
                <a:xfrm>
                  <a:off x="2418943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B644B3A-A90D-4F8C-AC82-435A8452B476}"/>
                    </a:ext>
                  </a:extLst>
                </p:cNvPr>
                <p:cNvSpPr/>
                <p:nvPr/>
              </p:nvSpPr>
              <p:spPr>
                <a:xfrm>
                  <a:off x="1653246" y="8902381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BBFD869-5745-496A-B549-856FA33AF6CE}"/>
                    </a:ext>
                  </a:extLst>
                </p:cNvPr>
                <p:cNvSpPr/>
                <p:nvPr/>
              </p:nvSpPr>
              <p:spPr>
                <a:xfrm>
                  <a:off x="2516559" y="8897629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E0C8644-CD51-434D-B488-86FC2CB27C9D}"/>
                    </a:ext>
                  </a:extLst>
                </p:cNvPr>
                <p:cNvSpPr/>
                <p:nvPr/>
              </p:nvSpPr>
              <p:spPr>
                <a:xfrm rot="20734271">
                  <a:off x="179982" y="7449596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02989C6-FAA2-4F64-B382-56A6E2E0C107}"/>
                    </a:ext>
                  </a:extLst>
                </p:cNvPr>
                <p:cNvSpPr/>
                <p:nvPr/>
              </p:nvSpPr>
              <p:spPr>
                <a:xfrm rot="2770079">
                  <a:off x="1499893" y="7897066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876E227-A1CB-42BB-8421-DC261DE2BF9D}"/>
                    </a:ext>
                  </a:extLst>
                </p:cNvPr>
                <p:cNvSpPr/>
                <p:nvPr/>
              </p:nvSpPr>
              <p:spPr>
                <a:xfrm rot="21245752">
                  <a:off x="778526" y="9390845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F3FB471-3142-4718-AEB3-C7FBCEA68CEC}"/>
                  </a:ext>
                </a:extLst>
              </p:cNvPr>
              <p:cNvSpPr/>
              <p:nvPr/>
            </p:nvSpPr>
            <p:spPr>
              <a:xfrm>
                <a:off x="1856019" y="9589734"/>
                <a:ext cx="487131" cy="137691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rgbClr val="D10B2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45F9B2F-2D75-42C9-870C-7F01CBDAF59B}"/>
                </a:ext>
              </a:extLst>
            </p:cNvPr>
            <p:cNvGrpSpPr/>
            <p:nvPr/>
          </p:nvGrpSpPr>
          <p:grpSpPr>
            <a:xfrm rot="197675">
              <a:off x="7832502" y="2010039"/>
              <a:ext cx="2298801" cy="4756033"/>
              <a:chOff x="3113044" y="2922992"/>
              <a:chExt cx="2000571" cy="4219573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515609-1D64-41C7-97ED-535D5C633B2D}"/>
                  </a:ext>
                </a:extLst>
              </p:cNvPr>
              <p:cNvSpPr/>
              <p:nvPr/>
            </p:nvSpPr>
            <p:spPr>
              <a:xfrm rot="20322097">
                <a:off x="3448467" y="4477915"/>
                <a:ext cx="71122" cy="477904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115393 w 745623"/>
                  <a:gd name="connsiteY0" fmla="*/ 0 h 923977"/>
                  <a:gd name="connsiteX1" fmla="*/ 29668 w 745623"/>
                  <a:gd name="connsiteY1" fmla="*/ 438150 h 923977"/>
                  <a:gd name="connsiteX2" fmla="*/ 563068 w 745623"/>
                  <a:gd name="connsiteY2" fmla="*/ 847725 h 923977"/>
                  <a:gd name="connsiteX3" fmla="*/ 648793 w 745623"/>
                  <a:gd name="connsiteY3" fmla="*/ 923925 h 923977"/>
                  <a:gd name="connsiteX4" fmla="*/ 745622 w 745623"/>
                  <a:gd name="connsiteY4" fmla="*/ 740226 h 923977"/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E8FF164-B943-49B8-AE87-A6A578483754}"/>
                  </a:ext>
                </a:extLst>
              </p:cNvPr>
              <p:cNvGrpSpPr/>
              <p:nvPr/>
            </p:nvGrpSpPr>
            <p:grpSpPr>
              <a:xfrm flipH="1">
                <a:off x="3113044" y="2922992"/>
                <a:ext cx="2000571" cy="4219573"/>
                <a:chOff x="-264144" y="8143079"/>
                <a:chExt cx="2709788" cy="5715447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D5A13A34-88A2-4E90-8A81-F833E32686E5}"/>
                    </a:ext>
                  </a:extLst>
                </p:cNvPr>
                <p:cNvSpPr/>
                <p:nvPr/>
              </p:nvSpPr>
              <p:spPr>
                <a:xfrm rot="1065993">
                  <a:off x="-264144" y="8143079"/>
                  <a:ext cx="2709788" cy="2261467"/>
                </a:xfrm>
                <a:custGeom>
                  <a:avLst/>
                  <a:gdLst>
                    <a:gd name="connsiteX0" fmla="*/ 1268437 w 2536874"/>
                    <a:gd name="connsiteY0" fmla="*/ 0 h 2148762"/>
                    <a:gd name="connsiteX1" fmla="*/ 2536874 w 2536874"/>
                    <a:gd name="connsiteY1" fmla="*/ 1223889 h 2148762"/>
                    <a:gd name="connsiteX2" fmla="*/ 2530325 w 2536874"/>
                    <a:gd name="connsiteY2" fmla="*/ 1349025 h 2148762"/>
                    <a:gd name="connsiteX3" fmla="*/ 2529071 w 2536874"/>
                    <a:gd name="connsiteY3" fmla="*/ 1356956 h 2148762"/>
                    <a:gd name="connsiteX4" fmla="*/ 2506790 w 2536874"/>
                    <a:gd name="connsiteY4" fmla="*/ 1337417 h 2148762"/>
                    <a:gd name="connsiteX5" fmla="*/ 1699946 w 2536874"/>
                    <a:gd name="connsiteY5" fmla="*/ 1057940 h 2148762"/>
                    <a:gd name="connsiteX6" fmla="*/ 457279 w 2536874"/>
                    <a:gd name="connsiteY6" fmla="*/ 2035173 h 2148762"/>
                    <a:gd name="connsiteX7" fmla="*/ 439312 w 2536874"/>
                    <a:gd name="connsiteY7" fmla="*/ 2148762 h 2148762"/>
                    <a:gd name="connsiteX8" fmla="*/ 371517 w 2536874"/>
                    <a:gd name="connsiteY8" fmla="*/ 2089309 h 2148762"/>
                    <a:gd name="connsiteX9" fmla="*/ 0 w 2536874"/>
                    <a:gd name="connsiteY9" fmla="*/ 1223889 h 2148762"/>
                    <a:gd name="connsiteX10" fmla="*/ 1268437 w 2536874"/>
                    <a:gd name="connsiteY10" fmla="*/ 0 h 2148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6874" h="2148762">
                      <a:moveTo>
                        <a:pt x="1268437" y="0"/>
                      </a:moveTo>
                      <a:cubicBezTo>
                        <a:pt x="1968975" y="0"/>
                        <a:pt x="2536874" y="547954"/>
                        <a:pt x="2536874" y="1223889"/>
                      </a:cubicBezTo>
                      <a:cubicBezTo>
                        <a:pt x="2536874" y="1266135"/>
                        <a:pt x="2534656" y="1307881"/>
                        <a:pt x="2530325" y="1349025"/>
                      </a:cubicBezTo>
                      <a:lnTo>
                        <a:pt x="2529071" y="1356956"/>
                      </a:lnTo>
                      <a:lnTo>
                        <a:pt x="2506790" y="1337417"/>
                      </a:lnTo>
                      <a:cubicBezTo>
                        <a:pt x="2287529" y="1162822"/>
                        <a:pt x="2006431" y="1057940"/>
                        <a:pt x="1699946" y="1057940"/>
                      </a:cubicBezTo>
                      <a:cubicBezTo>
                        <a:pt x="1086975" y="1057940"/>
                        <a:pt x="575556" y="1477468"/>
                        <a:pt x="457279" y="2035173"/>
                      </a:cubicBezTo>
                      <a:lnTo>
                        <a:pt x="439312" y="2148762"/>
                      </a:lnTo>
                      <a:lnTo>
                        <a:pt x="371517" y="2089309"/>
                      </a:lnTo>
                      <a:cubicBezTo>
                        <a:pt x="141975" y="1867829"/>
                        <a:pt x="0" y="1561857"/>
                        <a:pt x="0" y="1223889"/>
                      </a:cubicBezTo>
                      <a:cubicBezTo>
                        <a:pt x="0" y="547954"/>
                        <a:pt x="567899" y="0"/>
                        <a:pt x="1268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67CF852-5393-4C33-81CB-AF78CDE634B3}"/>
                    </a:ext>
                  </a:extLst>
                </p:cNvPr>
                <p:cNvGrpSpPr/>
                <p:nvPr/>
              </p:nvGrpSpPr>
              <p:grpSpPr>
                <a:xfrm>
                  <a:off x="-229678" y="8483998"/>
                  <a:ext cx="2536874" cy="5374528"/>
                  <a:chOff x="-229678" y="8483998"/>
                  <a:chExt cx="2536874" cy="5374528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7C52350B-7FA8-4092-B680-EECC317ED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35537" y="10895955"/>
                    <a:ext cx="144645" cy="286717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87BAE3C-FF18-4808-84EA-5D8D17D1D3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8166" y="10824573"/>
                    <a:ext cx="203409" cy="294657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EE689BFE-B429-405F-917B-5305322E765D}"/>
                      </a:ext>
                    </a:extLst>
                  </p:cNvPr>
                  <p:cNvSpPr/>
                  <p:nvPr/>
                </p:nvSpPr>
                <p:spPr>
                  <a:xfrm>
                    <a:off x="-229678" y="8483998"/>
                    <a:ext cx="2536874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Rectangle: Top Corners Rounded 64">
                    <a:extLst>
                      <a:ext uri="{FF2B5EF4-FFF2-40B4-BE49-F238E27FC236}">
                        <a16:creationId xmlns:a16="http://schemas.microsoft.com/office/drawing/2014/main" id="{CC171AA7-BDCD-47C4-A583-9D805A980CF4}"/>
                      </a:ext>
                    </a:extLst>
                  </p:cNvPr>
                  <p:cNvSpPr/>
                  <p:nvPr/>
                </p:nvSpPr>
                <p:spPr>
                  <a:xfrm rot="197675">
                    <a:off x="31310" y="13579338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E06CAD5B-7863-4FA7-8C8E-6864D39304BA}"/>
                      </a:ext>
                    </a:extLst>
                  </p:cNvPr>
                  <p:cNvSpPr/>
                  <p:nvPr/>
                </p:nvSpPr>
                <p:spPr>
                  <a:xfrm>
                    <a:off x="1045204" y="9637419"/>
                    <a:ext cx="67385" cy="168452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: Top Corners Rounded 66">
                    <a:extLst>
                      <a:ext uri="{FF2B5EF4-FFF2-40B4-BE49-F238E27FC236}">
                        <a16:creationId xmlns:a16="http://schemas.microsoft.com/office/drawing/2014/main" id="{77615F38-3B47-4106-A401-C03B517BBE89}"/>
                      </a:ext>
                    </a:extLst>
                  </p:cNvPr>
                  <p:cNvSpPr/>
                  <p:nvPr/>
                </p:nvSpPr>
                <p:spPr>
                  <a:xfrm rot="197675">
                    <a:off x="810877" y="13658216"/>
                    <a:ext cx="669495" cy="20031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B75D38C-213B-442F-9DCE-385E1ACA0B93}"/>
                  </a:ext>
                </a:extLst>
              </p:cNvPr>
              <p:cNvSpPr/>
              <p:nvPr/>
            </p:nvSpPr>
            <p:spPr>
              <a:xfrm>
                <a:off x="3382508" y="3035096"/>
                <a:ext cx="1551442" cy="547573"/>
              </a:xfrm>
              <a:custGeom>
                <a:avLst/>
                <a:gdLst>
                  <a:gd name="connsiteX0" fmla="*/ 1150401 w 2300802"/>
                  <a:gd name="connsiteY0" fmla="*/ 0 h 710731"/>
                  <a:gd name="connsiteX1" fmla="*/ 2265744 w 2300802"/>
                  <a:gd name="connsiteY1" fmla="*/ 640511 h 710731"/>
                  <a:gd name="connsiteX2" fmla="*/ 2300802 w 2300802"/>
                  <a:gd name="connsiteY2" fmla="*/ 710731 h 710731"/>
                  <a:gd name="connsiteX3" fmla="*/ 0 w 2300802"/>
                  <a:gd name="connsiteY3" fmla="*/ 710731 h 710731"/>
                  <a:gd name="connsiteX4" fmla="*/ 35058 w 2300802"/>
                  <a:gd name="connsiteY4" fmla="*/ 640511 h 710731"/>
                  <a:gd name="connsiteX5" fmla="*/ 1150401 w 2300802"/>
                  <a:gd name="connsiteY5" fmla="*/ 0 h 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802" h="710731">
                    <a:moveTo>
                      <a:pt x="1150401" y="0"/>
                    </a:moveTo>
                    <a:cubicBezTo>
                      <a:pt x="1632021" y="0"/>
                      <a:pt x="2050948" y="258994"/>
                      <a:pt x="2265744" y="640511"/>
                    </a:cubicBezTo>
                    <a:lnTo>
                      <a:pt x="2300802" y="710731"/>
                    </a:lnTo>
                    <a:lnTo>
                      <a:pt x="0" y="710731"/>
                    </a:lnTo>
                    <a:lnTo>
                      <a:pt x="35058" y="640511"/>
                    </a:lnTo>
                    <a:cubicBezTo>
                      <a:pt x="249854" y="258994"/>
                      <a:pt x="668781" y="0"/>
                      <a:pt x="11504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4E5C5C3-E83D-457E-B88A-2EAE47C8722B}"/>
                  </a:ext>
                </a:extLst>
              </p:cNvPr>
              <p:cNvSpPr/>
              <p:nvPr/>
            </p:nvSpPr>
            <p:spPr>
              <a:xfrm flipH="1">
                <a:off x="4372562" y="3768187"/>
                <a:ext cx="167471" cy="166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0F8767D-5977-401C-97BF-0AD1287DC3CF}"/>
                  </a:ext>
                </a:extLst>
              </p:cNvPr>
              <p:cNvSpPr/>
              <p:nvPr/>
            </p:nvSpPr>
            <p:spPr>
              <a:xfrm flipH="1">
                <a:off x="3730454" y="3757783"/>
                <a:ext cx="167471" cy="166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5755E83-493B-44F5-9201-C1EB16A74355}"/>
                  </a:ext>
                </a:extLst>
              </p:cNvPr>
              <p:cNvSpPr/>
              <p:nvPr/>
            </p:nvSpPr>
            <p:spPr>
              <a:xfrm flipH="1">
                <a:off x="4415477" y="3818391"/>
                <a:ext cx="66382" cy="6593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91D6DCB-C849-4A0C-A25D-5E7E42E92BC1}"/>
                  </a:ext>
                </a:extLst>
              </p:cNvPr>
              <p:cNvSpPr/>
              <p:nvPr/>
            </p:nvSpPr>
            <p:spPr>
              <a:xfrm flipH="1">
                <a:off x="3775666" y="3816783"/>
                <a:ext cx="66382" cy="6593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8E3BFE2-C2C4-4F38-BC43-F480CDAB62C4}"/>
                  </a:ext>
                </a:extLst>
              </p:cNvPr>
              <p:cNvSpPr/>
              <p:nvPr/>
            </p:nvSpPr>
            <p:spPr>
              <a:xfrm rot="20615175" flipH="1">
                <a:off x="4616445" y="3240372"/>
                <a:ext cx="424460" cy="790337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0520A3D-CDF4-4D3B-A58F-EDBB2D873E78}"/>
                  </a:ext>
                </a:extLst>
              </p:cNvPr>
              <p:cNvSpPr/>
              <p:nvPr/>
            </p:nvSpPr>
            <p:spPr>
              <a:xfrm rot="984825">
                <a:off x="3234365" y="3260241"/>
                <a:ext cx="424460" cy="790337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526D1BC-BFF1-40CF-B1AA-23D1DB6B6BDC}"/>
                  </a:ext>
                </a:extLst>
              </p:cNvPr>
              <p:cNvSpPr/>
              <p:nvPr/>
            </p:nvSpPr>
            <p:spPr>
              <a:xfrm rot="467717" flipH="1">
                <a:off x="4882705" y="4371074"/>
                <a:ext cx="71122" cy="477904"/>
              </a:xfrm>
              <a:custGeom>
                <a:avLst/>
                <a:gdLst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  <a:gd name="connsiteX4" fmla="*/ 648793 w 649909"/>
                  <a:gd name="connsiteY4" fmla="*/ 923925 h 923977"/>
                  <a:gd name="connsiteX0" fmla="*/ 115393 w 745623"/>
                  <a:gd name="connsiteY0" fmla="*/ 0 h 923977"/>
                  <a:gd name="connsiteX1" fmla="*/ 29668 w 745623"/>
                  <a:gd name="connsiteY1" fmla="*/ 438150 h 923977"/>
                  <a:gd name="connsiteX2" fmla="*/ 563068 w 745623"/>
                  <a:gd name="connsiteY2" fmla="*/ 847725 h 923977"/>
                  <a:gd name="connsiteX3" fmla="*/ 648793 w 745623"/>
                  <a:gd name="connsiteY3" fmla="*/ 923925 h 923977"/>
                  <a:gd name="connsiteX4" fmla="*/ 745622 w 745623"/>
                  <a:gd name="connsiteY4" fmla="*/ 740226 h 923977"/>
                  <a:gd name="connsiteX0" fmla="*/ 115393 w 649909"/>
                  <a:gd name="connsiteY0" fmla="*/ 0 h 923977"/>
                  <a:gd name="connsiteX1" fmla="*/ 29668 w 649909"/>
                  <a:gd name="connsiteY1" fmla="*/ 438150 h 923977"/>
                  <a:gd name="connsiteX2" fmla="*/ 563068 w 649909"/>
                  <a:gd name="connsiteY2" fmla="*/ 847725 h 923977"/>
                  <a:gd name="connsiteX3" fmla="*/ 648793 w 649909"/>
                  <a:gd name="connsiteY3" fmla="*/ 923925 h 92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909" h="923977">
                    <a:moveTo>
                      <a:pt x="115393" y="0"/>
                    </a:moveTo>
                    <a:cubicBezTo>
                      <a:pt x="35224" y="148431"/>
                      <a:pt x="-44945" y="296863"/>
                      <a:pt x="29668" y="438150"/>
                    </a:cubicBezTo>
                    <a:cubicBezTo>
                      <a:pt x="104280" y="579438"/>
                      <a:pt x="459881" y="766763"/>
                      <a:pt x="563068" y="847725"/>
                    </a:cubicBezTo>
                    <a:cubicBezTo>
                      <a:pt x="666255" y="928687"/>
                      <a:pt x="648793" y="923925"/>
                      <a:pt x="648793" y="92392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1216EA-5EF1-48EF-B6BC-9BBFCC437054}"/>
                </a:ext>
              </a:extLst>
            </p:cNvPr>
            <p:cNvSpPr/>
            <p:nvPr/>
          </p:nvSpPr>
          <p:spPr>
            <a:xfrm>
              <a:off x="8952357" y="3621679"/>
              <a:ext cx="247610" cy="69989"/>
            </a:xfrm>
            <a:custGeom>
              <a:avLst/>
              <a:gdLst>
                <a:gd name="connsiteX0" fmla="*/ 4816 w 1113086"/>
                <a:gd name="connsiteY0" fmla="*/ 82008 h 379987"/>
                <a:gd name="connsiteX1" fmla="*/ 433441 w 1113086"/>
                <a:gd name="connsiteY1" fmla="*/ 85183 h 379987"/>
                <a:gd name="connsiteX2" fmla="*/ 519166 w 1113086"/>
                <a:gd name="connsiteY2" fmla="*/ 116933 h 379987"/>
                <a:gd name="connsiteX3" fmla="*/ 579491 w 1113086"/>
                <a:gd name="connsiteY3" fmla="*/ 104233 h 379987"/>
                <a:gd name="connsiteX4" fmla="*/ 604891 w 1113086"/>
                <a:gd name="connsiteY4" fmla="*/ 62958 h 379987"/>
                <a:gd name="connsiteX5" fmla="*/ 1112891 w 1113086"/>
                <a:gd name="connsiteY5" fmla="*/ 15333 h 379987"/>
                <a:gd name="connsiteX6" fmla="*/ 662041 w 1113086"/>
                <a:gd name="connsiteY6" fmla="*/ 355058 h 379987"/>
                <a:gd name="connsiteX7" fmla="*/ 392166 w 1113086"/>
                <a:gd name="connsiteY7" fmla="*/ 345533 h 379987"/>
                <a:gd name="connsiteX8" fmla="*/ 214366 w 1113086"/>
                <a:gd name="connsiteY8" fmla="*/ 275683 h 379987"/>
                <a:gd name="connsiteX9" fmla="*/ 4816 w 1113086"/>
                <a:gd name="connsiteY9" fmla="*/ 82008 h 379987"/>
                <a:gd name="connsiteX0" fmla="*/ 4816 w 1113291"/>
                <a:gd name="connsiteY0" fmla="*/ 75842 h 373821"/>
                <a:gd name="connsiteX1" fmla="*/ 433441 w 1113291"/>
                <a:gd name="connsiteY1" fmla="*/ 79017 h 373821"/>
                <a:gd name="connsiteX2" fmla="*/ 519166 w 1113291"/>
                <a:gd name="connsiteY2" fmla="*/ 110767 h 373821"/>
                <a:gd name="connsiteX3" fmla="*/ 579491 w 1113291"/>
                <a:gd name="connsiteY3" fmla="*/ 98067 h 373821"/>
                <a:gd name="connsiteX4" fmla="*/ 1112891 w 1113291"/>
                <a:gd name="connsiteY4" fmla="*/ 9167 h 373821"/>
                <a:gd name="connsiteX5" fmla="*/ 662041 w 1113291"/>
                <a:gd name="connsiteY5" fmla="*/ 348892 h 373821"/>
                <a:gd name="connsiteX6" fmla="*/ 392166 w 1113291"/>
                <a:gd name="connsiteY6" fmla="*/ 339367 h 373821"/>
                <a:gd name="connsiteX7" fmla="*/ 214366 w 1113291"/>
                <a:gd name="connsiteY7" fmla="*/ 269517 h 373821"/>
                <a:gd name="connsiteX8" fmla="*/ 4816 w 1113291"/>
                <a:gd name="connsiteY8" fmla="*/ 75842 h 373821"/>
                <a:gd name="connsiteX0" fmla="*/ 4816 w 1113291"/>
                <a:gd name="connsiteY0" fmla="*/ 78386 h 376365"/>
                <a:gd name="connsiteX1" fmla="*/ 433441 w 1113291"/>
                <a:gd name="connsiteY1" fmla="*/ 81561 h 376365"/>
                <a:gd name="connsiteX2" fmla="*/ 519166 w 1113291"/>
                <a:gd name="connsiteY2" fmla="*/ 113311 h 376365"/>
                <a:gd name="connsiteX3" fmla="*/ 579491 w 1113291"/>
                <a:gd name="connsiteY3" fmla="*/ 81561 h 376365"/>
                <a:gd name="connsiteX4" fmla="*/ 1112891 w 1113291"/>
                <a:gd name="connsiteY4" fmla="*/ 11711 h 376365"/>
                <a:gd name="connsiteX5" fmla="*/ 662041 w 1113291"/>
                <a:gd name="connsiteY5" fmla="*/ 351436 h 376365"/>
                <a:gd name="connsiteX6" fmla="*/ 392166 w 1113291"/>
                <a:gd name="connsiteY6" fmla="*/ 341911 h 376365"/>
                <a:gd name="connsiteX7" fmla="*/ 214366 w 1113291"/>
                <a:gd name="connsiteY7" fmla="*/ 272061 h 376365"/>
                <a:gd name="connsiteX8" fmla="*/ 4816 w 1113291"/>
                <a:gd name="connsiteY8" fmla="*/ 78386 h 376365"/>
                <a:gd name="connsiteX0" fmla="*/ 4816 w 1113987"/>
                <a:gd name="connsiteY0" fmla="*/ 67224 h 365203"/>
                <a:gd name="connsiteX1" fmla="*/ 433441 w 1113987"/>
                <a:gd name="connsiteY1" fmla="*/ 70399 h 365203"/>
                <a:gd name="connsiteX2" fmla="*/ 519166 w 1113987"/>
                <a:gd name="connsiteY2" fmla="*/ 102149 h 365203"/>
                <a:gd name="connsiteX3" fmla="*/ 579491 w 1113987"/>
                <a:gd name="connsiteY3" fmla="*/ 70399 h 365203"/>
                <a:gd name="connsiteX4" fmla="*/ 1112891 w 1113987"/>
                <a:gd name="connsiteY4" fmla="*/ 549 h 365203"/>
                <a:gd name="connsiteX5" fmla="*/ 662041 w 1113987"/>
                <a:gd name="connsiteY5" fmla="*/ 340274 h 365203"/>
                <a:gd name="connsiteX6" fmla="*/ 392166 w 1113987"/>
                <a:gd name="connsiteY6" fmla="*/ 330749 h 365203"/>
                <a:gd name="connsiteX7" fmla="*/ 214366 w 1113987"/>
                <a:gd name="connsiteY7" fmla="*/ 260899 h 365203"/>
                <a:gd name="connsiteX8" fmla="*/ 4816 w 1113987"/>
                <a:gd name="connsiteY8" fmla="*/ 67224 h 365203"/>
                <a:gd name="connsiteX0" fmla="*/ 4816 w 1113987"/>
                <a:gd name="connsiteY0" fmla="*/ 67394 h 365373"/>
                <a:gd name="connsiteX1" fmla="*/ 433441 w 1113987"/>
                <a:gd name="connsiteY1" fmla="*/ 70569 h 365373"/>
                <a:gd name="connsiteX2" fmla="*/ 519166 w 1113987"/>
                <a:gd name="connsiteY2" fmla="*/ 102319 h 365373"/>
                <a:gd name="connsiteX3" fmla="*/ 579491 w 1113987"/>
                <a:gd name="connsiteY3" fmla="*/ 70569 h 365373"/>
                <a:gd name="connsiteX4" fmla="*/ 1112891 w 1113987"/>
                <a:gd name="connsiteY4" fmla="*/ 719 h 365373"/>
                <a:gd name="connsiteX5" fmla="*/ 662041 w 1113987"/>
                <a:gd name="connsiteY5" fmla="*/ 340444 h 365373"/>
                <a:gd name="connsiteX6" fmla="*/ 392166 w 1113987"/>
                <a:gd name="connsiteY6" fmla="*/ 330919 h 365373"/>
                <a:gd name="connsiteX7" fmla="*/ 214366 w 1113987"/>
                <a:gd name="connsiteY7" fmla="*/ 261069 h 365373"/>
                <a:gd name="connsiteX8" fmla="*/ 4816 w 1113987"/>
                <a:gd name="connsiteY8" fmla="*/ 67394 h 365373"/>
                <a:gd name="connsiteX0" fmla="*/ 4816 w 1113108"/>
                <a:gd name="connsiteY0" fmla="*/ 80414 h 378393"/>
                <a:gd name="connsiteX1" fmla="*/ 433441 w 1113108"/>
                <a:gd name="connsiteY1" fmla="*/ 83589 h 378393"/>
                <a:gd name="connsiteX2" fmla="*/ 519166 w 1113108"/>
                <a:gd name="connsiteY2" fmla="*/ 115339 h 378393"/>
                <a:gd name="connsiteX3" fmla="*/ 601716 w 1113108"/>
                <a:gd name="connsiteY3" fmla="*/ 80414 h 378393"/>
                <a:gd name="connsiteX4" fmla="*/ 1112891 w 1113108"/>
                <a:gd name="connsiteY4" fmla="*/ 13739 h 378393"/>
                <a:gd name="connsiteX5" fmla="*/ 662041 w 1113108"/>
                <a:gd name="connsiteY5" fmla="*/ 353464 h 378393"/>
                <a:gd name="connsiteX6" fmla="*/ 392166 w 1113108"/>
                <a:gd name="connsiteY6" fmla="*/ 343939 h 378393"/>
                <a:gd name="connsiteX7" fmla="*/ 214366 w 1113108"/>
                <a:gd name="connsiteY7" fmla="*/ 274089 h 378393"/>
                <a:gd name="connsiteX8" fmla="*/ 4816 w 1113108"/>
                <a:gd name="connsiteY8" fmla="*/ 80414 h 378393"/>
                <a:gd name="connsiteX0" fmla="*/ 4816 w 1113066"/>
                <a:gd name="connsiteY0" fmla="*/ 82957 h 380936"/>
                <a:gd name="connsiteX1" fmla="*/ 433441 w 1113066"/>
                <a:gd name="connsiteY1" fmla="*/ 86132 h 380936"/>
                <a:gd name="connsiteX2" fmla="*/ 519166 w 1113066"/>
                <a:gd name="connsiteY2" fmla="*/ 117882 h 380936"/>
                <a:gd name="connsiteX3" fmla="*/ 608066 w 1113066"/>
                <a:gd name="connsiteY3" fmla="*/ 70257 h 380936"/>
                <a:gd name="connsiteX4" fmla="*/ 1112891 w 1113066"/>
                <a:gd name="connsiteY4" fmla="*/ 16282 h 380936"/>
                <a:gd name="connsiteX5" fmla="*/ 662041 w 1113066"/>
                <a:gd name="connsiteY5" fmla="*/ 356007 h 380936"/>
                <a:gd name="connsiteX6" fmla="*/ 392166 w 1113066"/>
                <a:gd name="connsiteY6" fmla="*/ 346482 h 380936"/>
                <a:gd name="connsiteX7" fmla="*/ 214366 w 1113066"/>
                <a:gd name="connsiteY7" fmla="*/ 276632 h 380936"/>
                <a:gd name="connsiteX8" fmla="*/ 4816 w 1113066"/>
                <a:gd name="connsiteY8" fmla="*/ 82957 h 380936"/>
                <a:gd name="connsiteX0" fmla="*/ 4816 w 1115568"/>
                <a:gd name="connsiteY0" fmla="*/ 67070 h 365049"/>
                <a:gd name="connsiteX1" fmla="*/ 433441 w 1115568"/>
                <a:gd name="connsiteY1" fmla="*/ 70245 h 365049"/>
                <a:gd name="connsiteX2" fmla="*/ 519166 w 1115568"/>
                <a:gd name="connsiteY2" fmla="*/ 101995 h 365049"/>
                <a:gd name="connsiteX3" fmla="*/ 608066 w 1115568"/>
                <a:gd name="connsiteY3" fmla="*/ 54370 h 365049"/>
                <a:gd name="connsiteX4" fmla="*/ 1112891 w 1115568"/>
                <a:gd name="connsiteY4" fmla="*/ 395 h 365049"/>
                <a:gd name="connsiteX5" fmla="*/ 662041 w 1115568"/>
                <a:gd name="connsiteY5" fmla="*/ 340120 h 365049"/>
                <a:gd name="connsiteX6" fmla="*/ 392166 w 1115568"/>
                <a:gd name="connsiteY6" fmla="*/ 330595 h 365049"/>
                <a:gd name="connsiteX7" fmla="*/ 214366 w 1115568"/>
                <a:gd name="connsiteY7" fmla="*/ 260745 h 365049"/>
                <a:gd name="connsiteX8" fmla="*/ 4816 w 1115568"/>
                <a:gd name="connsiteY8" fmla="*/ 67070 h 365049"/>
                <a:gd name="connsiteX0" fmla="*/ 8764 w 1119516"/>
                <a:gd name="connsiteY0" fmla="*/ 67070 h 365049"/>
                <a:gd name="connsiteX1" fmla="*/ 437389 w 1119516"/>
                <a:gd name="connsiteY1" fmla="*/ 70245 h 365049"/>
                <a:gd name="connsiteX2" fmla="*/ 523114 w 1119516"/>
                <a:gd name="connsiteY2" fmla="*/ 101995 h 365049"/>
                <a:gd name="connsiteX3" fmla="*/ 612014 w 1119516"/>
                <a:gd name="connsiteY3" fmla="*/ 54370 h 365049"/>
                <a:gd name="connsiteX4" fmla="*/ 1116839 w 1119516"/>
                <a:gd name="connsiteY4" fmla="*/ 395 h 365049"/>
                <a:gd name="connsiteX5" fmla="*/ 665989 w 1119516"/>
                <a:gd name="connsiteY5" fmla="*/ 340120 h 365049"/>
                <a:gd name="connsiteX6" fmla="*/ 396114 w 1119516"/>
                <a:gd name="connsiteY6" fmla="*/ 330595 h 365049"/>
                <a:gd name="connsiteX7" fmla="*/ 218314 w 1119516"/>
                <a:gd name="connsiteY7" fmla="*/ 260745 h 365049"/>
                <a:gd name="connsiteX8" fmla="*/ 8764 w 1119516"/>
                <a:gd name="connsiteY8" fmla="*/ 67070 h 365049"/>
                <a:gd name="connsiteX0" fmla="*/ 4351 w 1115103"/>
                <a:gd name="connsiteY0" fmla="*/ 67070 h 365049"/>
                <a:gd name="connsiteX1" fmla="*/ 420276 w 1115103"/>
                <a:gd name="connsiteY1" fmla="*/ 60720 h 365049"/>
                <a:gd name="connsiteX2" fmla="*/ 518701 w 1115103"/>
                <a:gd name="connsiteY2" fmla="*/ 101995 h 365049"/>
                <a:gd name="connsiteX3" fmla="*/ 607601 w 1115103"/>
                <a:gd name="connsiteY3" fmla="*/ 54370 h 365049"/>
                <a:gd name="connsiteX4" fmla="*/ 1112426 w 1115103"/>
                <a:gd name="connsiteY4" fmla="*/ 395 h 365049"/>
                <a:gd name="connsiteX5" fmla="*/ 661576 w 1115103"/>
                <a:gd name="connsiteY5" fmla="*/ 340120 h 365049"/>
                <a:gd name="connsiteX6" fmla="*/ 391701 w 1115103"/>
                <a:gd name="connsiteY6" fmla="*/ 330595 h 365049"/>
                <a:gd name="connsiteX7" fmla="*/ 213901 w 1115103"/>
                <a:gd name="connsiteY7" fmla="*/ 260745 h 365049"/>
                <a:gd name="connsiteX8" fmla="*/ 4351 w 1115103"/>
                <a:gd name="connsiteY8" fmla="*/ 67070 h 365049"/>
                <a:gd name="connsiteX0" fmla="*/ 6566 w 1117318"/>
                <a:gd name="connsiteY0" fmla="*/ 67070 h 365049"/>
                <a:gd name="connsiteX1" fmla="*/ 422491 w 1117318"/>
                <a:gd name="connsiteY1" fmla="*/ 60720 h 365049"/>
                <a:gd name="connsiteX2" fmla="*/ 520916 w 1117318"/>
                <a:gd name="connsiteY2" fmla="*/ 101995 h 365049"/>
                <a:gd name="connsiteX3" fmla="*/ 609816 w 1117318"/>
                <a:gd name="connsiteY3" fmla="*/ 54370 h 365049"/>
                <a:gd name="connsiteX4" fmla="*/ 1114641 w 1117318"/>
                <a:gd name="connsiteY4" fmla="*/ 395 h 365049"/>
                <a:gd name="connsiteX5" fmla="*/ 663791 w 1117318"/>
                <a:gd name="connsiteY5" fmla="*/ 340120 h 365049"/>
                <a:gd name="connsiteX6" fmla="*/ 393916 w 1117318"/>
                <a:gd name="connsiteY6" fmla="*/ 330595 h 365049"/>
                <a:gd name="connsiteX7" fmla="*/ 216116 w 1117318"/>
                <a:gd name="connsiteY7" fmla="*/ 260745 h 365049"/>
                <a:gd name="connsiteX8" fmla="*/ 6566 w 1117318"/>
                <a:gd name="connsiteY8" fmla="*/ 67070 h 365049"/>
                <a:gd name="connsiteX0" fmla="*/ 7462 w 1118037"/>
                <a:gd name="connsiteY0" fmla="*/ 67074 h 373955"/>
                <a:gd name="connsiteX1" fmla="*/ 423387 w 1118037"/>
                <a:gd name="connsiteY1" fmla="*/ 60724 h 373955"/>
                <a:gd name="connsiteX2" fmla="*/ 521812 w 1118037"/>
                <a:gd name="connsiteY2" fmla="*/ 101999 h 373955"/>
                <a:gd name="connsiteX3" fmla="*/ 610712 w 1118037"/>
                <a:gd name="connsiteY3" fmla="*/ 54374 h 373955"/>
                <a:gd name="connsiteX4" fmla="*/ 1115537 w 1118037"/>
                <a:gd name="connsiteY4" fmla="*/ 399 h 373955"/>
                <a:gd name="connsiteX5" fmla="*/ 664687 w 1118037"/>
                <a:gd name="connsiteY5" fmla="*/ 340124 h 373955"/>
                <a:gd name="connsiteX6" fmla="*/ 566262 w 1118037"/>
                <a:gd name="connsiteY6" fmla="*/ 352824 h 373955"/>
                <a:gd name="connsiteX7" fmla="*/ 217012 w 1118037"/>
                <a:gd name="connsiteY7" fmla="*/ 260749 h 373955"/>
                <a:gd name="connsiteX8" fmla="*/ 7462 w 1118037"/>
                <a:gd name="connsiteY8" fmla="*/ 67074 h 373955"/>
                <a:gd name="connsiteX0" fmla="*/ 7462 w 1124417"/>
                <a:gd name="connsiteY0" fmla="*/ 75198 h 362376"/>
                <a:gd name="connsiteX1" fmla="*/ 423387 w 1124417"/>
                <a:gd name="connsiteY1" fmla="*/ 68848 h 362376"/>
                <a:gd name="connsiteX2" fmla="*/ 521812 w 1124417"/>
                <a:gd name="connsiteY2" fmla="*/ 110123 h 362376"/>
                <a:gd name="connsiteX3" fmla="*/ 610712 w 1124417"/>
                <a:gd name="connsiteY3" fmla="*/ 62498 h 362376"/>
                <a:gd name="connsiteX4" fmla="*/ 1115537 w 1124417"/>
                <a:gd name="connsiteY4" fmla="*/ 8523 h 362376"/>
                <a:gd name="connsiteX5" fmla="*/ 905987 w 1124417"/>
                <a:gd name="connsiteY5" fmla="*/ 233948 h 362376"/>
                <a:gd name="connsiteX6" fmla="*/ 566262 w 1124417"/>
                <a:gd name="connsiteY6" fmla="*/ 360948 h 362376"/>
                <a:gd name="connsiteX7" fmla="*/ 217012 w 1124417"/>
                <a:gd name="connsiteY7" fmla="*/ 268873 h 362376"/>
                <a:gd name="connsiteX8" fmla="*/ 7462 w 1124417"/>
                <a:gd name="connsiteY8" fmla="*/ 75198 h 362376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  <a:gd name="connsiteX0" fmla="*/ 7462 w 1124417"/>
                <a:gd name="connsiteY0" fmla="*/ 66719 h 353897"/>
                <a:gd name="connsiteX1" fmla="*/ 423387 w 1124417"/>
                <a:gd name="connsiteY1" fmla="*/ 60369 h 353897"/>
                <a:gd name="connsiteX2" fmla="*/ 521812 w 1124417"/>
                <a:gd name="connsiteY2" fmla="*/ 101644 h 353897"/>
                <a:gd name="connsiteX3" fmla="*/ 610712 w 1124417"/>
                <a:gd name="connsiteY3" fmla="*/ 54019 h 353897"/>
                <a:gd name="connsiteX4" fmla="*/ 1115537 w 1124417"/>
                <a:gd name="connsiteY4" fmla="*/ 44 h 353897"/>
                <a:gd name="connsiteX5" fmla="*/ 905987 w 1124417"/>
                <a:gd name="connsiteY5" fmla="*/ 225469 h 353897"/>
                <a:gd name="connsiteX6" fmla="*/ 566262 w 1124417"/>
                <a:gd name="connsiteY6" fmla="*/ 352469 h 353897"/>
                <a:gd name="connsiteX7" fmla="*/ 217012 w 1124417"/>
                <a:gd name="connsiteY7" fmla="*/ 260394 h 353897"/>
                <a:gd name="connsiteX8" fmla="*/ 7462 w 1124417"/>
                <a:gd name="connsiteY8" fmla="*/ 66719 h 35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417" h="353897">
                  <a:moveTo>
                    <a:pt x="7462" y="66719"/>
                  </a:moveTo>
                  <a:cubicBezTo>
                    <a:pt x="51383" y="61957"/>
                    <a:pt x="337662" y="54548"/>
                    <a:pt x="423387" y="60369"/>
                  </a:cubicBezTo>
                  <a:cubicBezTo>
                    <a:pt x="509112" y="66190"/>
                    <a:pt x="490591" y="102702"/>
                    <a:pt x="521812" y="101644"/>
                  </a:cubicBezTo>
                  <a:cubicBezTo>
                    <a:pt x="553033" y="100586"/>
                    <a:pt x="511758" y="86827"/>
                    <a:pt x="610712" y="54019"/>
                  </a:cubicBezTo>
                  <a:cubicBezTo>
                    <a:pt x="709666" y="21211"/>
                    <a:pt x="1066325" y="3219"/>
                    <a:pt x="1115537" y="44"/>
                  </a:cubicBezTo>
                  <a:cubicBezTo>
                    <a:pt x="1164749" y="-3131"/>
                    <a:pt x="997533" y="166732"/>
                    <a:pt x="905987" y="225469"/>
                  </a:cubicBezTo>
                  <a:cubicBezTo>
                    <a:pt x="814441" y="284207"/>
                    <a:pt x="640875" y="365698"/>
                    <a:pt x="566262" y="352469"/>
                  </a:cubicBezTo>
                  <a:cubicBezTo>
                    <a:pt x="485300" y="355115"/>
                    <a:pt x="310145" y="308019"/>
                    <a:pt x="217012" y="260394"/>
                  </a:cubicBezTo>
                  <a:cubicBezTo>
                    <a:pt x="123879" y="212769"/>
                    <a:pt x="-36459" y="71481"/>
                    <a:pt x="7462" y="66719"/>
                  </a:cubicBezTo>
                  <a:close/>
                </a:path>
              </a:pathLst>
            </a:custGeom>
            <a:solidFill>
              <a:srgbClr val="AD8D7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4DE9CD-67E9-42A6-95DF-897D78B4F023}"/>
                </a:ext>
              </a:extLst>
            </p:cNvPr>
            <p:cNvSpPr/>
            <p:nvPr/>
          </p:nvSpPr>
          <p:spPr>
            <a:xfrm rot="1304321">
              <a:off x="4075690" y="1658201"/>
              <a:ext cx="566555" cy="805472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EDE71B8-64D9-4F45-B329-95C3F3E7E9EE}"/>
                </a:ext>
              </a:extLst>
            </p:cNvPr>
            <p:cNvGrpSpPr/>
            <p:nvPr/>
          </p:nvGrpSpPr>
          <p:grpSpPr>
            <a:xfrm>
              <a:off x="3974381" y="302655"/>
              <a:ext cx="1682092" cy="1634618"/>
              <a:chOff x="4690285" y="102056"/>
              <a:chExt cx="2211507" cy="2149091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C2A4035-2C28-496A-8BB4-C956AAD11E3A}"/>
                  </a:ext>
                </a:extLst>
              </p:cNvPr>
              <p:cNvSpPr/>
              <p:nvPr/>
            </p:nvSpPr>
            <p:spPr>
              <a:xfrm flipH="1">
                <a:off x="4690285" y="117310"/>
                <a:ext cx="2211507" cy="21338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D7096A1-257C-4525-A4BD-B686AD52DAE7}"/>
                  </a:ext>
                </a:extLst>
              </p:cNvPr>
              <p:cNvSpPr/>
              <p:nvPr/>
            </p:nvSpPr>
            <p:spPr>
              <a:xfrm flipH="1">
                <a:off x="6129938" y="885151"/>
                <a:ext cx="227769" cy="226235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4C053F0-9541-47DC-A7DF-738CA95DACB2}"/>
                  </a:ext>
                </a:extLst>
              </p:cNvPr>
              <p:cNvSpPr/>
              <p:nvPr/>
            </p:nvSpPr>
            <p:spPr>
              <a:xfrm>
                <a:off x="5796036" y="1264974"/>
                <a:ext cx="45719" cy="129000"/>
              </a:xfrm>
              <a:custGeom>
                <a:avLst/>
                <a:gdLst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166688 w 209668"/>
                  <a:gd name="connsiteY5" fmla="*/ 52387 h 195262"/>
                  <a:gd name="connsiteX6" fmla="*/ 200025 w 209668"/>
                  <a:gd name="connsiteY6" fmla="*/ 61912 h 195262"/>
                  <a:gd name="connsiteX7" fmla="*/ 209550 w 209668"/>
                  <a:gd name="connsiteY7" fmla="*/ 76200 h 195262"/>
                  <a:gd name="connsiteX8" fmla="*/ 185738 w 209668"/>
                  <a:gd name="connsiteY8" fmla="*/ 157162 h 195262"/>
                  <a:gd name="connsiteX9" fmla="*/ 166688 w 209668"/>
                  <a:gd name="connsiteY9" fmla="*/ 166687 h 195262"/>
                  <a:gd name="connsiteX10" fmla="*/ 123825 w 209668"/>
                  <a:gd name="connsiteY10" fmla="*/ 185737 h 195262"/>
                  <a:gd name="connsiteX11" fmla="*/ 109538 w 209668"/>
                  <a:gd name="connsiteY11" fmla="*/ 190500 h 195262"/>
                  <a:gd name="connsiteX12" fmla="*/ 95250 w 209668"/>
                  <a:gd name="connsiteY12" fmla="*/ 195262 h 195262"/>
                  <a:gd name="connsiteX13" fmla="*/ 23813 w 209668"/>
                  <a:gd name="connsiteY13" fmla="*/ 190500 h 195262"/>
                  <a:gd name="connsiteX14" fmla="*/ 9525 w 209668"/>
                  <a:gd name="connsiteY14" fmla="*/ 185737 h 195262"/>
                  <a:gd name="connsiteX15" fmla="*/ 0 w 209668"/>
                  <a:gd name="connsiteY15" fmla="*/ 176212 h 195262"/>
                  <a:gd name="connsiteX0" fmla="*/ 33338 w 209668"/>
                  <a:gd name="connsiteY0" fmla="*/ 0 h 195262"/>
                  <a:gd name="connsiteX1" fmla="*/ 57150 w 209668"/>
                  <a:gd name="connsiteY1" fmla="*/ 14287 h 195262"/>
                  <a:gd name="connsiteX2" fmla="*/ 71438 w 209668"/>
                  <a:gd name="connsiteY2" fmla="*/ 23812 h 195262"/>
                  <a:gd name="connsiteX3" fmla="*/ 114300 w 209668"/>
                  <a:gd name="connsiteY3" fmla="*/ 33337 h 195262"/>
                  <a:gd name="connsiteX4" fmla="*/ 128588 w 209668"/>
                  <a:gd name="connsiteY4" fmla="*/ 42862 h 195262"/>
                  <a:gd name="connsiteX5" fmla="*/ 200025 w 209668"/>
                  <a:gd name="connsiteY5" fmla="*/ 61912 h 195262"/>
                  <a:gd name="connsiteX6" fmla="*/ 209550 w 209668"/>
                  <a:gd name="connsiteY6" fmla="*/ 76200 h 195262"/>
                  <a:gd name="connsiteX7" fmla="*/ 185738 w 209668"/>
                  <a:gd name="connsiteY7" fmla="*/ 157162 h 195262"/>
                  <a:gd name="connsiteX8" fmla="*/ 166688 w 209668"/>
                  <a:gd name="connsiteY8" fmla="*/ 166687 h 195262"/>
                  <a:gd name="connsiteX9" fmla="*/ 123825 w 209668"/>
                  <a:gd name="connsiteY9" fmla="*/ 185737 h 195262"/>
                  <a:gd name="connsiteX10" fmla="*/ 109538 w 209668"/>
                  <a:gd name="connsiteY10" fmla="*/ 190500 h 195262"/>
                  <a:gd name="connsiteX11" fmla="*/ 95250 w 209668"/>
                  <a:gd name="connsiteY11" fmla="*/ 195262 h 195262"/>
                  <a:gd name="connsiteX12" fmla="*/ 23813 w 209668"/>
                  <a:gd name="connsiteY12" fmla="*/ 190500 h 195262"/>
                  <a:gd name="connsiteX13" fmla="*/ 9525 w 209668"/>
                  <a:gd name="connsiteY13" fmla="*/ 185737 h 195262"/>
                  <a:gd name="connsiteX14" fmla="*/ 0 w 209668"/>
                  <a:gd name="connsiteY14" fmla="*/ 176212 h 195262"/>
                  <a:gd name="connsiteX0" fmla="*/ 33338 w 202730"/>
                  <a:gd name="connsiteY0" fmla="*/ 0 h 195262"/>
                  <a:gd name="connsiteX1" fmla="*/ 57150 w 202730"/>
                  <a:gd name="connsiteY1" fmla="*/ 14287 h 195262"/>
                  <a:gd name="connsiteX2" fmla="*/ 71438 w 202730"/>
                  <a:gd name="connsiteY2" fmla="*/ 23812 h 195262"/>
                  <a:gd name="connsiteX3" fmla="*/ 114300 w 202730"/>
                  <a:gd name="connsiteY3" fmla="*/ 33337 h 195262"/>
                  <a:gd name="connsiteX4" fmla="*/ 128588 w 202730"/>
                  <a:gd name="connsiteY4" fmla="*/ 42862 h 195262"/>
                  <a:gd name="connsiteX5" fmla="*/ 200025 w 202730"/>
                  <a:gd name="connsiteY5" fmla="*/ 61912 h 195262"/>
                  <a:gd name="connsiteX6" fmla="*/ 185738 w 202730"/>
                  <a:gd name="connsiteY6" fmla="*/ 157162 h 195262"/>
                  <a:gd name="connsiteX7" fmla="*/ 166688 w 202730"/>
                  <a:gd name="connsiteY7" fmla="*/ 166687 h 195262"/>
                  <a:gd name="connsiteX8" fmla="*/ 123825 w 202730"/>
                  <a:gd name="connsiteY8" fmla="*/ 185737 h 195262"/>
                  <a:gd name="connsiteX9" fmla="*/ 109538 w 202730"/>
                  <a:gd name="connsiteY9" fmla="*/ 190500 h 195262"/>
                  <a:gd name="connsiteX10" fmla="*/ 95250 w 202730"/>
                  <a:gd name="connsiteY10" fmla="*/ 195262 h 195262"/>
                  <a:gd name="connsiteX11" fmla="*/ 23813 w 202730"/>
                  <a:gd name="connsiteY11" fmla="*/ 190500 h 195262"/>
                  <a:gd name="connsiteX12" fmla="*/ 9525 w 202730"/>
                  <a:gd name="connsiteY12" fmla="*/ 185737 h 195262"/>
                  <a:gd name="connsiteX13" fmla="*/ 0 w 202730"/>
                  <a:gd name="connsiteY13" fmla="*/ 176212 h 195262"/>
                  <a:gd name="connsiteX0" fmla="*/ 33338 w 207126"/>
                  <a:gd name="connsiteY0" fmla="*/ 0 h 195262"/>
                  <a:gd name="connsiteX1" fmla="*/ 57150 w 207126"/>
                  <a:gd name="connsiteY1" fmla="*/ 14287 h 195262"/>
                  <a:gd name="connsiteX2" fmla="*/ 71438 w 207126"/>
                  <a:gd name="connsiteY2" fmla="*/ 23812 h 195262"/>
                  <a:gd name="connsiteX3" fmla="*/ 114300 w 207126"/>
                  <a:gd name="connsiteY3" fmla="*/ 33337 h 195262"/>
                  <a:gd name="connsiteX4" fmla="*/ 128588 w 207126"/>
                  <a:gd name="connsiteY4" fmla="*/ 42862 h 195262"/>
                  <a:gd name="connsiteX5" fmla="*/ 204787 w 207126"/>
                  <a:gd name="connsiteY5" fmla="*/ 76199 h 195262"/>
                  <a:gd name="connsiteX6" fmla="*/ 185738 w 207126"/>
                  <a:gd name="connsiteY6" fmla="*/ 157162 h 195262"/>
                  <a:gd name="connsiteX7" fmla="*/ 166688 w 207126"/>
                  <a:gd name="connsiteY7" fmla="*/ 166687 h 195262"/>
                  <a:gd name="connsiteX8" fmla="*/ 123825 w 207126"/>
                  <a:gd name="connsiteY8" fmla="*/ 185737 h 195262"/>
                  <a:gd name="connsiteX9" fmla="*/ 109538 w 207126"/>
                  <a:gd name="connsiteY9" fmla="*/ 190500 h 195262"/>
                  <a:gd name="connsiteX10" fmla="*/ 95250 w 207126"/>
                  <a:gd name="connsiteY10" fmla="*/ 195262 h 195262"/>
                  <a:gd name="connsiteX11" fmla="*/ 23813 w 207126"/>
                  <a:gd name="connsiteY11" fmla="*/ 190500 h 195262"/>
                  <a:gd name="connsiteX12" fmla="*/ 9525 w 207126"/>
                  <a:gd name="connsiteY12" fmla="*/ 185737 h 195262"/>
                  <a:gd name="connsiteX13" fmla="*/ 0 w 207126"/>
                  <a:gd name="connsiteY13" fmla="*/ 176212 h 195262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109538 w 207126"/>
                  <a:gd name="connsiteY9" fmla="*/ 190500 h 190500"/>
                  <a:gd name="connsiteX10" fmla="*/ 23813 w 207126"/>
                  <a:gd name="connsiteY10" fmla="*/ 190500 h 190500"/>
                  <a:gd name="connsiteX11" fmla="*/ 9525 w 207126"/>
                  <a:gd name="connsiteY11" fmla="*/ 185737 h 190500"/>
                  <a:gd name="connsiteX12" fmla="*/ 0 w 207126"/>
                  <a:gd name="connsiteY12" fmla="*/ 176212 h 190500"/>
                  <a:gd name="connsiteX0" fmla="*/ 33338 w 207126"/>
                  <a:gd name="connsiteY0" fmla="*/ 0 h 190500"/>
                  <a:gd name="connsiteX1" fmla="*/ 57150 w 207126"/>
                  <a:gd name="connsiteY1" fmla="*/ 14287 h 190500"/>
                  <a:gd name="connsiteX2" fmla="*/ 71438 w 207126"/>
                  <a:gd name="connsiteY2" fmla="*/ 23812 h 190500"/>
                  <a:gd name="connsiteX3" fmla="*/ 114300 w 207126"/>
                  <a:gd name="connsiteY3" fmla="*/ 33337 h 190500"/>
                  <a:gd name="connsiteX4" fmla="*/ 128588 w 207126"/>
                  <a:gd name="connsiteY4" fmla="*/ 42862 h 190500"/>
                  <a:gd name="connsiteX5" fmla="*/ 204787 w 207126"/>
                  <a:gd name="connsiteY5" fmla="*/ 76199 h 190500"/>
                  <a:gd name="connsiteX6" fmla="*/ 185738 w 207126"/>
                  <a:gd name="connsiteY6" fmla="*/ 157162 h 190500"/>
                  <a:gd name="connsiteX7" fmla="*/ 166688 w 207126"/>
                  <a:gd name="connsiteY7" fmla="*/ 166687 h 190500"/>
                  <a:gd name="connsiteX8" fmla="*/ 123825 w 207126"/>
                  <a:gd name="connsiteY8" fmla="*/ 185737 h 190500"/>
                  <a:gd name="connsiteX9" fmla="*/ 23813 w 207126"/>
                  <a:gd name="connsiteY9" fmla="*/ 190500 h 190500"/>
                  <a:gd name="connsiteX10" fmla="*/ 9525 w 207126"/>
                  <a:gd name="connsiteY10" fmla="*/ 185737 h 190500"/>
                  <a:gd name="connsiteX11" fmla="*/ 0 w 207126"/>
                  <a:gd name="connsiteY11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71438 w 207779"/>
                  <a:gd name="connsiteY2" fmla="*/ 23812 h 190500"/>
                  <a:gd name="connsiteX3" fmla="*/ 114300 w 207779"/>
                  <a:gd name="connsiteY3" fmla="*/ 33337 h 190500"/>
                  <a:gd name="connsiteX4" fmla="*/ 128588 w 207779"/>
                  <a:gd name="connsiteY4" fmla="*/ 42862 h 190500"/>
                  <a:gd name="connsiteX5" fmla="*/ 204787 w 207779"/>
                  <a:gd name="connsiteY5" fmla="*/ 76199 h 190500"/>
                  <a:gd name="connsiteX6" fmla="*/ 185738 w 207779"/>
                  <a:gd name="connsiteY6" fmla="*/ 157162 h 190500"/>
                  <a:gd name="connsiteX7" fmla="*/ 123825 w 207779"/>
                  <a:gd name="connsiteY7" fmla="*/ 185737 h 190500"/>
                  <a:gd name="connsiteX8" fmla="*/ 23813 w 207779"/>
                  <a:gd name="connsiteY8" fmla="*/ 190500 h 190500"/>
                  <a:gd name="connsiteX9" fmla="*/ 9525 w 207779"/>
                  <a:gd name="connsiteY9" fmla="*/ 185737 h 190500"/>
                  <a:gd name="connsiteX10" fmla="*/ 0 w 207779"/>
                  <a:gd name="connsiteY10" fmla="*/ 176212 h 190500"/>
                  <a:gd name="connsiteX0" fmla="*/ 33338 w 207779"/>
                  <a:gd name="connsiteY0" fmla="*/ 0 h 190500"/>
                  <a:gd name="connsiteX1" fmla="*/ 57150 w 207779"/>
                  <a:gd name="connsiteY1" fmla="*/ 14287 h 190500"/>
                  <a:gd name="connsiteX2" fmla="*/ 114300 w 207779"/>
                  <a:gd name="connsiteY2" fmla="*/ 33337 h 190500"/>
                  <a:gd name="connsiteX3" fmla="*/ 128588 w 207779"/>
                  <a:gd name="connsiteY3" fmla="*/ 42862 h 190500"/>
                  <a:gd name="connsiteX4" fmla="*/ 204787 w 207779"/>
                  <a:gd name="connsiteY4" fmla="*/ 76199 h 190500"/>
                  <a:gd name="connsiteX5" fmla="*/ 185738 w 207779"/>
                  <a:gd name="connsiteY5" fmla="*/ 157162 h 190500"/>
                  <a:gd name="connsiteX6" fmla="*/ 123825 w 207779"/>
                  <a:gd name="connsiteY6" fmla="*/ 185737 h 190500"/>
                  <a:gd name="connsiteX7" fmla="*/ 23813 w 207779"/>
                  <a:gd name="connsiteY7" fmla="*/ 190500 h 190500"/>
                  <a:gd name="connsiteX8" fmla="*/ 9525 w 207779"/>
                  <a:gd name="connsiteY8" fmla="*/ 185737 h 190500"/>
                  <a:gd name="connsiteX9" fmla="*/ 0 w 207779"/>
                  <a:gd name="connsiteY9" fmla="*/ 176212 h 190500"/>
                  <a:gd name="connsiteX0" fmla="*/ 33338 w 208748"/>
                  <a:gd name="connsiteY0" fmla="*/ 0 h 190500"/>
                  <a:gd name="connsiteX1" fmla="*/ 57150 w 208748"/>
                  <a:gd name="connsiteY1" fmla="*/ 14287 h 190500"/>
                  <a:gd name="connsiteX2" fmla="*/ 114300 w 208748"/>
                  <a:gd name="connsiteY2" fmla="*/ 33337 h 190500"/>
                  <a:gd name="connsiteX3" fmla="*/ 204787 w 208748"/>
                  <a:gd name="connsiteY3" fmla="*/ 76199 h 190500"/>
                  <a:gd name="connsiteX4" fmla="*/ 185738 w 208748"/>
                  <a:gd name="connsiteY4" fmla="*/ 157162 h 190500"/>
                  <a:gd name="connsiteX5" fmla="*/ 123825 w 208748"/>
                  <a:gd name="connsiteY5" fmla="*/ 185737 h 190500"/>
                  <a:gd name="connsiteX6" fmla="*/ 23813 w 208748"/>
                  <a:gd name="connsiteY6" fmla="*/ 190500 h 190500"/>
                  <a:gd name="connsiteX7" fmla="*/ 9525 w 208748"/>
                  <a:gd name="connsiteY7" fmla="*/ 185737 h 190500"/>
                  <a:gd name="connsiteX8" fmla="*/ 0 w 208748"/>
                  <a:gd name="connsiteY8" fmla="*/ 176212 h 190500"/>
                  <a:gd name="connsiteX0" fmla="*/ 23813 w 199223"/>
                  <a:gd name="connsiteY0" fmla="*/ 0 h 190500"/>
                  <a:gd name="connsiteX1" fmla="*/ 47625 w 199223"/>
                  <a:gd name="connsiteY1" fmla="*/ 14287 h 190500"/>
                  <a:gd name="connsiteX2" fmla="*/ 104775 w 199223"/>
                  <a:gd name="connsiteY2" fmla="*/ 33337 h 190500"/>
                  <a:gd name="connsiteX3" fmla="*/ 195262 w 199223"/>
                  <a:gd name="connsiteY3" fmla="*/ 76199 h 190500"/>
                  <a:gd name="connsiteX4" fmla="*/ 176213 w 199223"/>
                  <a:gd name="connsiteY4" fmla="*/ 157162 h 190500"/>
                  <a:gd name="connsiteX5" fmla="*/ 114300 w 199223"/>
                  <a:gd name="connsiteY5" fmla="*/ 185737 h 190500"/>
                  <a:gd name="connsiteX6" fmla="*/ 14288 w 199223"/>
                  <a:gd name="connsiteY6" fmla="*/ 190500 h 190500"/>
                  <a:gd name="connsiteX7" fmla="*/ 0 w 199223"/>
                  <a:gd name="connsiteY7" fmla="*/ 185737 h 190500"/>
                  <a:gd name="connsiteX0" fmla="*/ 9525 w 184935"/>
                  <a:gd name="connsiteY0" fmla="*/ 0 h 190500"/>
                  <a:gd name="connsiteX1" fmla="*/ 33337 w 184935"/>
                  <a:gd name="connsiteY1" fmla="*/ 14287 h 190500"/>
                  <a:gd name="connsiteX2" fmla="*/ 90487 w 184935"/>
                  <a:gd name="connsiteY2" fmla="*/ 33337 h 190500"/>
                  <a:gd name="connsiteX3" fmla="*/ 180974 w 184935"/>
                  <a:gd name="connsiteY3" fmla="*/ 76199 h 190500"/>
                  <a:gd name="connsiteX4" fmla="*/ 161925 w 184935"/>
                  <a:gd name="connsiteY4" fmla="*/ 157162 h 190500"/>
                  <a:gd name="connsiteX5" fmla="*/ 100012 w 184935"/>
                  <a:gd name="connsiteY5" fmla="*/ 185737 h 190500"/>
                  <a:gd name="connsiteX6" fmla="*/ 0 w 184935"/>
                  <a:gd name="connsiteY6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935" h="190500">
                    <a:moveTo>
                      <a:pt x="9525" y="0"/>
                    </a:moveTo>
                    <a:cubicBezTo>
                      <a:pt x="17462" y="4762"/>
                      <a:pt x="19843" y="8731"/>
                      <a:pt x="33337" y="14287"/>
                    </a:cubicBezTo>
                    <a:cubicBezTo>
                      <a:pt x="46831" y="19843"/>
                      <a:pt x="65881" y="23018"/>
                      <a:pt x="90487" y="33337"/>
                    </a:cubicBezTo>
                    <a:cubicBezTo>
                      <a:pt x="115093" y="43656"/>
                      <a:pt x="169068" y="55562"/>
                      <a:pt x="180974" y="76199"/>
                    </a:cubicBezTo>
                    <a:cubicBezTo>
                      <a:pt x="192880" y="96836"/>
                      <a:pt x="175419" y="138906"/>
                      <a:pt x="161925" y="157162"/>
                    </a:cubicBezTo>
                    <a:cubicBezTo>
                      <a:pt x="148431" y="175418"/>
                      <a:pt x="126999" y="180181"/>
                      <a:pt x="100012" y="185737"/>
                    </a:cubicBezTo>
                    <a:cubicBezTo>
                      <a:pt x="73025" y="191293"/>
                      <a:pt x="33337" y="188912"/>
                      <a:pt x="0" y="19050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BEE0284-4B42-4193-87D8-3C9E0723E3CF}"/>
                  </a:ext>
                </a:extLst>
              </p:cNvPr>
              <p:cNvSpPr/>
              <p:nvPr/>
            </p:nvSpPr>
            <p:spPr>
              <a:xfrm flipH="1">
                <a:off x="5227699" y="889215"/>
                <a:ext cx="227769" cy="226235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4C4CFCC-5DB8-45C8-BBA2-62FC38079BD6}"/>
                  </a:ext>
                </a:extLst>
              </p:cNvPr>
              <p:cNvSpPr/>
              <p:nvPr/>
            </p:nvSpPr>
            <p:spPr>
              <a:xfrm flipH="1">
                <a:off x="6200231" y="938968"/>
                <a:ext cx="87181" cy="11373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5C33DE7-977B-478E-A59E-CBECA43CFDC6}"/>
                  </a:ext>
                </a:extLst>
              </p:cNvPr>
              <p:cNvSpPr/>
              <p:nvPr/>
            </p:nvSpPr>
            <p:spPr>
              <a:xfrm flipH="1">
                <a:off x="5302513" y="951479"/>
                <a:ext cx="87181" cy="113731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E6C74DB-8909-4726-B33F-7B57494EA9F7}"/>
                  </a:ext>
                </a:extLst>
              </p:cNvPr>
              <p:cNvSpPr/>
              <p:nvPr/>
            </p:nvSpPr>
            <p:spPr>
              <a:xfrm>
                <a:off x="4937615" y="102056"/>
                <a:ext cx="1775672" cy="500427"/>
              </a:xfrm>
              <a:custGeom>
                <a:avLst/>
                <a:gdLst>
                  <a:gd name="connsiteX0" fmla="*/ 584194 w 1232186"/>
                  <a:gd name="connsiteY0" fmla="*/ 0 h 347260"/>
                  <a:gd name="connsiteX1" fmla="*/ 1220462 w 1232186"/>
                  <a:gd name="connsiteY1" fmla="*/ 326419 h 347260"/>
                  <a:gd name="connsiteX2" fmla="*/ 1232186 w 1232186"/>
                  <a:gd name="connsiteY2" fmla="*/ 347260 h 347260"/>
                  <a:gd name="connsiteX3" fmla="*/ 0 w 1232186"/>
                  <a:gd name="connsiteY3" fmla="*/ 347260 h 347260"/>
                  <a:gd name="connsiteX4" fmla="*/ 0 w 1232186"/>
                  <a:gd name="connsiteY4" fmla="*/ 265522 h 347260"/>
                  <a:gd name="connsiteX5" fmla="*/ 41622 w 1232186"/>
                  <a:gd name="connsiteY5" fmla="*/ 216848 h 347260"/>
                  <a:gd name="connsiteX6" fmla="*/ 584194 w 1232186"/>
                  <a:gd name="connsiteY6" fmla="*/ 0 h 34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2186" h="347260">
                    <a:moveTo>
                      <a:pt x="584194" y="0"/>
                    </a:moveTo>
                    <a:cubicBezTo>
                      <a:pt x="849053" y="0"/>
                      <a:pt x="1082570" y="129481"/>
                      <a:pt x="1220462" y="326419"/>
                    </a:cubicBezTo>
                    <a:lnTo>
                      <a:pt x="1232186" y="347260"/>
                    </a:lnTo>
                    <a:lnTo>
                      <a:pt x="0" y="347260"/>
                    </a:lnTo>
                    <a:lnTo>
                      <a:pt x="0" y="265522"/>
                    </a:lnTo>
                    <a:lnTo>
                      <a:pt x="41622" y="216848"/>
                    </a:lnTo>
                    <a:cubicBezTo>
                      <a:pt x="180478" y="82868"/>
                      <a:pt x="372307" y="0"/>
                      <a:pt x="58419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466ECBC-D9BA-490D-9A9F-AB542CC24BC2}"/>
                  </a:ext>
                </a:extLst>
              </p:cNvPr>
              <p:cNvSpPr/>
              <p:nvPr/>
            </p:nvSpPr>
            <p:spPr>
              <a:xfrm rot="21346442">
                <a:off x="6565437" y="560464"/>
                <a:ext cx="295697" cy="439911"/>
              </a:xfrm>
              <a:custGeom>
                <a:avLst/>
                <a:gdLst>
                  <a:gd name="connsiteX0" fmla="*/ 0 w 205192"/>
                  <a:gd name="connsiteY0" fmla="*/ 0 h 305266"/>
                  <a:gd name="connsiteX1" fmla="*/ 95531 w 205192"/>
                  <a:gd name="connsiteY1" fmla="*/ 0 h 305266"/>
                  <a:gd name="connsiteX2" fmla="*/ 149297 w 205192"/>
                  <a:gd name="connsiteY2" fmla="*/ 95577 h 305266"/>
                  <a:gd name="connsiteX3" fmla="*/ 194007 w 205192"/>
                  <a:gd name="connsiteY3" fmla="*/ 234551 h 305266"/>
                  <a:gd name="connsiteX4" fmla="*/ 205192 w 205192"/>
                  <a:gd name="connsiteY4" fmla="*/ 305266 h 305266"/>
                  <a:gd name="connsiteX5" fmla="*/ 0 w 205192"/>
                  <a:gd name="connsiteY5" fmla="*/ 305266 h 305266"/>
                  <a:gd name="connsiteX6" fmla="*/ 0 w 205192"/>
                  <a:gd name="connsiteY6" fmla="*/ 0 h 30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5192" h="305266">
                    <a:moveTo>
                      <a:pt x="0" y="0"/>
                    </a:moveTo>
                    <a:lnTo>
                      <a:pt x="95531" y="0"/>
                    </a:lnTo>
                    <a:lnTo>
                      <a:pt x="149297" y="95577"/>
                    </a:lnTo>
                    <a:cubicBezTo>
                      <a:pt x="168711" y="139865"/>
                      <a:pt x="183786" y="186355"/>
                      <a:pt x="194007" y="234551"/>
                    </a:cubicBezTo>
                    <a:lnTo>
                      <a:pt x="205192" y="305266"/>
                    </a:lnTo>
                    <a:lnTo>
                      <a:pt x="0" y="3052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44C1B8-807C-4F94-8EFA-E4C597551142}"/>
                  </a:ext>
                </a:extLst>
              </p:cNvPr>
              <p:cNvSpPr/>
              <p:nvPr/>
            </p:nvSpPr>
            <p:spPr>
              <a:xfrm rot="253558" flipH="1">
                <a:off x="4732262" y="532967"/>
                <a:ext cx="295697" cy="453857"/>
              </a:xfrm>
              <a:custGeom>
                <a:avLst/>
                <a:gdLst>
                  <a:gd name="connsiteX0" fmla="*/ 0 w 205192"/>
                  <a:gd name="connsiteY0" fmla="*/ 0 h 305266"/>
                  <a:gd name="connsiteX1" fmla="*/ 95531 w 205192"/>
                  <a:gd name="connsiteY1" fmla="*/ 0 h 305266"/>
                  <a:gd name="connsiteX2" fmla="*/ 149297 w 205192"/>
                  <a:gd name="connsiteY2" fmla="*/ 95577 h 305266"/>
                  <a:gd name="connsiteX3" fmla="*/ 194007 w 205192"/>
                  <a:gd name="connsiteY3" fmla="*/ 234551 h 305266"/>
                  <a:gd name="connsiteX4" fmla="*/ 205192 w 205192"/>
                  <a:gd name="connsiteY4" fmla="*/ 305266 h 305266"/>
                  <a:gd name="connsiteX5" fmla="*/ 0 w 205192"/>
                  <a:gd name="connsiteY5" fmla="*/ 305266 h 305266"/>
                  <a:gd name="connsiteX6" fmla="*/ 0 w 205192"/>
                  <a:gd name="connsiteY6" fmla="*/ 0 h 30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5192" h="305266">
                    <a:moveTo>
                      <a:pt x="0" y="0"/>
                    </a:moveTo>
                    <a:lnTo>
                      <a:pt x="95531" y="0"/>
                    </a:lnTo>
                    <a:lnTo>
                      <a:pt x="149297" y="95577"/>
                    </a:lnTo>
                    <a:cubicBezTo>
                      <a:pt x="168711" y="139865"/>
                      <a:pt x="183786" y="186355"/>
                      <a:pt x="194007" y="234551"/>
                    </a:cubicBezTo>
                    <a:lnTo>
                      <a:pt x="205192" y="305266"/>
                    </a:lnTo>
                    <a:lnTo>
                      <a:pt x="0" y="3052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0C07859-F6EF-40BD-A5A8-080F9CE27119}"/>
                  </a:ext>
                </a:extLst>
              </p:cNvPr>
              <p:cNvSpPr/>
              <p:nvPr/>
            </p:nvSpPr>
            <p:spPr>
              <a:xfrm rot="549556" flipH="1">
                <a:off x="4885435" y="457526"/>
                <a:ext cx="161500" cy="145796"/>
              </a:xfrm>
              <a:custGeom>
                <a:avLst/>
                <a:gdLst>
                  <a:gd name="connsiteX0" fmla="*/ 0 w 205192"/>
                  <a:gd name="connsiteY0" fmla="*/ 0 h 305266"/>
                  <a:gd name="connsiteX1" fmla="*/ 95531 w 205192"/>
                  <a:gd name="connsiteY1" fmla="*/ 0 h 305266"/>
                  <a:gd name="connsiteX2" fmla="*/ 149297 w 205192"/>
                  <a:gd name="connsiteY2" fmla="*/ 95577 h 305266"/>
                  <a:gd name="connsiteX3" fmla="*/ 194007 w 205192"/>
                  <a:gd name="connsiteY3" fmla="*/ 234551 h 305266"/>
                  <a:gd name="connsiteX4" fmla="*/ 205192 w 205192"/>
                  <a:gd name="connsiteY4" fmla="*/ 305266 h 305266"/>
                  <a:gd name="connsiteX5" fmla="*/ 0 w 205192"/>
                  <a:gd name="connsiteY5" fmla="*/ 305266 h 305266"/>
                  <a:gd name="connsiteX6" fmla="*/ 0 w 205192"/>
                  <a:gd name="connsiteY6" fmla="*/ 0 h 30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5192" h="305266">
                    <a:moveTo>
                      <a:pt x="0" y="0"/>
                    </a:moveTo>
                    <a:lnTo>
                      <a:pt x="95531" y="0"/>
                    </a:lnTo>
                    <a:lnTo>
                      <a:pt x="149297" y="95577"/>
                    </a:lnTo>
                    <a:cubicBezTo>
                      <a:pt x="168711" y="139865"/>
                      <a:pt x="183786" y="186355"/>
                      <a:pt x="194007" y="234551"/>
                    </a:cubicBezTo>
                    <a:lnTo>
                      <a:pt x="205192" y="305266"/>
                    </a:lnTo>
                    <a:lnTo>
                      <a:pt x="0" y="3052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608D5BD-74C3-4E42-B2FD-83A2F6F1829D}"/>
                </a:ext>
              </a:extLst>
            </p:cNvPr>
            <p:cNvSpPr/>
            <p:nvPr/>
          </p:nvSpPr>
          <p:spPr>
            <a:xfrm rot="20295679" flipH="1">
              <a:off x="5152362" y="1667757"/>
              <a:ext cx="566555" cy="805472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AC13AE78-80B3-4B2F-95A5-1BCE97F763C0}"/>
                </a:ext>
              </a:extLst>
            </p:cNvPr>
            <p:cNvSpPr/>
            <p:nvPr/>
          </p:nvSpPr>
          <p:spPr>
            <a:xfrm rot="7809254">
              <a:off x="4623256" y="1136725"/>
              <a:ext cx="384336" cy="384336"/>
            </a:xfrm>
            <a:prstGeom prst="arc">
              <a:avLst>
                <a:gd name="adj1" fmla="val 16556863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F570E7B-8393-42FF-AFF9-10FA9B70C854}"/>
                </a:ext>
              </a:extLst>
            </p:cNvPr>
            <p:cNvGrpSpPr/>
            <p:nvPr/>
          </p:nvGrpSpPr>
          <p:grpSpPr>
            <a:xfrm rot="295585">
              <a:off x="6750531" y="165357"/>
              <a:ext cx="1784791" cy="1724051"/>
              <a:chOff x="1367737" y="2245196"/>
              <a:chExt cx="2116777" cy="2044739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184155A4-8D56-4F3F-B930-AC7921A4AC17}"/>
                  </a:ext>
                </a:extLst>
              </p:cNvPr>
              <p:cNvGrpSpPr/>
              <p:nvPr/>
            </p:nvGrpSpPr>
            <p:grpSpPr>
              <a:xfrm>
                <a:off x="1367737" y="2245196"/>
                <a:ext cx="2116777" cy="2044739"/>
                <a:chOff x="1094497" y="2654773"/>
                <a:chExt cx="2211508" cy="2136242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91C72F6-E567-40D1-8EE5-8E6828BD9299}"/>
                    </a:ext>
                  </a:extLst>
                </p:cNvPr>
                <p:cNvGrpSpPr/>
                <p:nvPr/>
              </p:nvGrpSpPr>
              <p:grpSpPr>
                <a:xfrm>
                  <a:off x="1094497" y="2657177"/>
                  <a:ext cx="2211508" cy="2133838"/>
                  <a:chOff x="3698767" y="4774931"/>
                  <a:chExt cx="2536875" cy="2447779"/>
                </a:xfrm>
              </p:grpSpPr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7575ED6F-392D-4C0D-8592-D1A0698DEF9C}"/>
                      </a:ext>
                    </a:extLst>
                  </p:cNvPr>
                  <p:cNvSpPr/>
                  <p:nvPr/>
                </p:nvSpPr>
                <p:spPr>
                  <a:xfrm>
                    <a:off x="3698767" y="4774931"/>
                    <a:ext cx="2536875" cy="2447779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7CE3829F-F364-4599-99D2-2DDF85FB6AED}"/>
                      </a:ext>
                    </a:extLst>
                  </p:cNvPr>
                  <p:cNvSpPr/>
                  <p:nvPr/>
                </p:nvSpPr>
                <p:spPr>
                  <a:xfrm rot="420143" flipH="1">
                    <a:off x="4692176" y="6088586"/>
                    <a:ext cx="184935" cy="190499"/>
                  </a:xfrm>
                  <a:custGeom>
                    <a:avLst/>
                    <a:gdLst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166688 w 209668"/>
                      <a:gd name="connsiteY5" fmla="*/ 52387 h 195262"/>
                      <a:gd name="connsiteX6" fmla="*/ 200025 w 209668"/>
                      <a:gd name="connsiteY6" fmla="*/ 61912 h 195262"/>
                      <a:gd name="connsiteX7" fmla="*/ 209550 w 209668"/>
                      <a:gd name="connsiteY7" fmla="*/ 76200 h 195262"/>
                      <a:gd name="connsiteX8" fmla="*/ 185738 w 209668"/>
                      <a:gd name="connsiteY8" fmla="*/ 157162 h 195262"/>
                      <a:gd name="connsiteX9" fmla="*/ 166688 w 209668"/>
                      <a:gd name="connsiteY9" fmla="*/ 166687 h 195262"/>
                      <a:gd name="connsiteX10" fmla="*/ 123825 w 209668"/>
                      <a:gd name="connsiteY10" fmla="*/ 185737 h 195262"/>
                      <a:gd name="connsiteX11" fmla="*/ 109538 w 209668"/>
                      <a:gd name="connsiteY11" fmla="*/ 190500 h 195262"/>
                      <a:gd name="connsiteX12" fmla="*/ 95250 w 209668"/>
                      <a:gd name="connsiteY12" fmla="*/ 195262 h 195262"/>
                      <a:gd name="connsiteX13" fmla="*/ 23813 w 209668"/>
                      <a:gd name="connsiteY13" fmla="*/ 190500 h 195262"/>
                      <a:gd name="connsiteX14" fmla="*/ 9525 w 209668"/>
                      <a:gd name="connsiteY14" fmla="*/ 185737 h 195262"/>
                      <a:gd name="connsiteX15" fmla="*/ 0 w 209668"/>
                      <a:gd name="connsiteY15" fmla="*/ 176212 h 195262"/>
                      <a:gd name="connsiteX0" fmla="*/ 33338 w 209668"/>
                      <a:gd name="connsiteY0" fmla="*/ 0 h 195262"/>
                      <a:gd name="connsiteX1" fmla="*/ 57150 w 209668"/>
                      <a:gd name="connsiteY1" fmla="*/ 14287 h 195262"/>
                      <a:gd name="connsiteX2" fmla="*/ 71438 w 209668"/>
                      <a:gd name="connsiteY2" fmla="*/ 23812 h 195262"/>
                      <a:gd name="connsiteX3" fmla="*/ 114300 w 209668"/>
                      <a:gd name="connsiteY3" fmla="*/ 33337 h 195262"/>
                      <a:gd name="connsiteX4" fmla="*/ 128588 w 209668"/>
                      <a:gd name="connsiteY4" fmla="*/ 42862 h 195262"/>
                      <a:gd name="connsiteX5" fmla="*/ 200025 w 209668"/>
                      <a:gd name="connsiteY5" fmla="*/ 61912 h 195262"/>
                      <a:gd name="connsiteX6" fmla="*/ 209550 w 209668"/>
                      <a:gd name="connsiteY6" fmla="*/ 76200 h 195262"/>
                      <a:gd name="connsiteX7" fmla="*/ 185738 w 209668"/>
                      <a:gd name="connsiteY7" fmla="*/ 157162 h 195262"/>
                      <a:gd name="connsiteX8" fmla="*/ 166688 w 209668"/>
                      <a:gd name="connsiteY8" fmla="*/ 166687 h 195262"/>
                      <a:gd name="connsiteX9" fmla="*/ 123825 w 209668"/>
                      <a:gd name="connsiteY9" fmla="*/ 185737 h 195262"/>
                      <a:gd name="connsiteX10" fmla="*/ 109538 w 209668"/>
                      <a:gd name="connsiteY10" fmla="*/ 190500 h 195262"/>
                      <a:gd name="connsiteX11" fmla="*/ 95250 w 209668"/>
                      <a:gd name="connsiteY11" fmla="*/ 195262 h 195262"/>
                      <a:gd name="connsiteX12" fmla="*/ 23813 w 209668"/>
                      <a:gd name="connsiteY12" fmla="*/ 190500 h 195262"/>
                      <a:gd name="connsiteX13" fmla="*/ 9525 w 209668"/>
                      <a:gd name="connsiteY13" fmla="*/ 185737 h 195262"/>
                      <a:gd name="connsiteX14" fmla="*/ 0 w 209668"/>
                      <a:gd name="connsiteY14" fmla="*/ 176212 h 195262"/>
                      <a:gd name="connsiteX0" fmla="*/ 33338 w 202730"/>
                      <a:gd name="connsiteY0" fmla="*/ 0 h 195262"/>
                      <a:gd name="connsiteX1" fmla="*/ 57150 w 202730"/>
                      <a:gd name="connsiteY1" fmla="*/ 14287 h 195262"/>
                      <a:gd name="connsiteX2" fmla="*/ 71438 w 202730"/>
                      <a:gd name="connsiteY2" fmla="*/ 23812 h 195262"/>
                      <a:gd name="connsiteX3" fmla="*/ 114300 w 202730"/>
                      <a:gd name="connsiteY3" fmla="*/ 33337 h 195262"/>
                      <a:gd name="connsiteX4" fmla="*/ 128588 w 202730"/>
                      <a:gd name="connsiteY4" fmla="*/ 42862 h 195262"/>
                      <a:gd name="connsiteX5" fmla="*/ 200025 w 202730"/>
                      <a:gd name="connsiteY5" fmla="*/ 61912 h 195262"/>
                      <a:gd name="connsiteX6" fmla="*/ 185738 w 202730"/>
                      <a:gd name="connsiteY6" fmla="*/ 157162 h 195262"/>
                      <a:gd name="connsiteX7" fmla="*/ 166688 w 202730"/>
                      <a:gd name="connsiteY7" fmla="*/ 166687 h 195262"/>
                      <a:gd name="connsiteX8" fmla="*/ 123825 w 202730"/>
                      <a:gd name="connsiteY8" fmla="*/ 185737 h 195262"/>
                      <a:gd name="connsiteX9" fmla="*/ 109538 w 202730"/>
                      <a:gd name="connsiteY9" fmla="*/ 190500 h 195262"/>
                      <a:gd name="connsiteX10" fmla="*/ 95250 w 202730"/>
                      <a:gd name="connsiteY10" fmla="*/ 195262 h 195262"/>
                      <a:gd name="connsiteX11" fmla="*/ 23813 w 202730"/>
                      <a:gd name="connsiteY11" fmla="*/ 190500 h 195262"/>
                      <a:gd name="connsiteX12" fmla="*/ 9525 w 202730"/>
                      <a:gd name="connsiteY12" fmla="*/ 185737 h 195262"/>
                      <a:gd name="connsiteX13" fmla="*/ 0 w 202730"/>
                      <a:gd name="connsiteY13" fmla="*/ 176212 h 195262"/>
                      <a:gd name="connsiteX0" fmla="*/ 33338 w 207126"/>
                      <a:gd name="connsiteY0" fmla="*/ 0 h 195262"/>
                      <a:gd name="connsiteX1" fmla="*/ 57150 w 207126"/>
                      <a:gd name="connsiteY1" fmla="*/ 14287 h 195262"/>
                      <a:gd name="connsiteX2" fmla="*/ 71438 w 207126"/>
                      <a:gd name="connsiteY2" fmla="*/ 23812 h 195262"/>
                      <a:gd name="connsiteX3" fmla="*/ 114300 w 207126"/>
                      <a:gd name="connsiteY3" fmla="*/ 33337 h 195262"/>
                      <a:gd name="connsiteX4" fmla="*/ 128588 w 207126"/>
                      <a:gd name="connsiteY4" fmla="*/ 42862 h 195262"/>
                      <a:gd name="connsiteX5" fmla="*/ 204787 w 207126"/>
                      <a:gd name="connsiteY5" fmla="*/ 76199 h 195262"/>
                      <a:gd name="connsiteX6" fmla="*/ 185738 w 207126"/>
                      <a:gd name="connsiteY6" fmla="*/ 157162 h 195262"/>
                      <a:gd name="connsiteX7" fmla="*/ 166688 w 207126"/>
                      <a:gd name="connsiteY7" fmla="*/ 166687 h 195262"/>
                      <a:gd name="connsiteX8" fmla="*/ 123825 w 207126"/>
                      <a:gd name="connsiteY8" fmla="*/ 185737 h 195262"/>
                      <a:gd name="connsiteX9" fmla="*/ 109538 w 207126"/>
                      <a:gd name="connsiteY9" fmla="*/ 190500 h 195262"/>
                      <a:gd name="connsiteX10" fmla="*/ 95250 w 207126"/>
                      <a:gd name="connsiteY10" fmla="*/ 195262 h 195262"/>
                      <a:gd name="connsiteX11" fmla="*/ 23813 w 207126"/>
                      <a:gd name="connsiteY11" fmla="*/ 190500 h 195262"/>
                      <a:gd name="connsiteX12" fmla="*/ 9525 w 207126"/>
                      <a:gd name="connsiteY12" fmla="*/ 185737 h 195262"/>
                      <a:gd name="connsiteX13" fmla="*/ 0 w 207126"/>
                      <a:gd name="connsiteY13" fmla="*/ 176212 h 195262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109538 w 207126"/>
                      <a:gd name="connsiteY9" fmla="*/ 190500 h 190500"/>
                      <a:gd name="connsiteX10" fmla="*/ 23813 w 207126"/>
                      <a:gd name="connsiteY10" fmla="*/ 190500 h 190500"/>
                      <a:gd name="connsiteX11" fmla="*/ 9525 w 207126"/>
                      <a:gd name="connsiteY11" fmla="*/ 185737 h 190500"/>
                      <a:gd name="connsiteX12" fmla="*/ 0 w 207126"/>
                      <a:gd name="connsiteY12" fmla="*/ 176212 h 190500"/>
                      <a:gd name="connsiteX0" fmla="*/ 33338 w 207126"/>
                      <a:gd name="connsiteY0" fmla="*/ 0 h 190500"/>
                      <a:gd name="connsiteX1" fmla="*/ 57150 w 207126"/>
                      <a:gd name="connsiteY1" fmla="*/ 14287 h 190500"/>
                      <a:gd name="connsiteX2" fmla="*/ 71438 w 207126"/>
                      <a:gd name="connsiteY2" fmla="*/ 23812 h 190500"/>
                      <a:gd name="connsiteX3" fmla="*/ 114300 w 207126"/>
                      <a:gd name="connsiteY3" fmla="*/ 33337 h 190500"/>
                      <a:gd name="connsiteX4" fmla="*/ 128588 w 207126"/>
                      <a:gd name="connsiteY4" fmla="*/ 42862 h 190500"/>
                      <a:gd name="connsiteX5" fmla="*/ 204787 w 207126"/>
                      <a:gd name="connsiteY5" fmla="*/ 76199 h 190500"/>
                      <a:gd name="connsiteX6" fmla="*/ 185738 w 207126"/>
                      <a:gd name="connsiteY6" fmla="*/ 157162 h 190500"/>
                      <a:gd name="connsiteX7" fmla="*/ 166688 w 207126"/>
                      <a:gd name="connsiteY7" fmla="*/ 166687 h 190500"/>
                      <a:gd name="connsiteX8" fmla="*/ 123825 w 207126"/>
                      <a:gd name="connsiteY8" fmla="*/ 185737 h 190500"/>
                      <a:gd name="connsiteX9" fmla="*/ 23813 w 207126"/>
                      <a:gd name="connsiteY9" fmla="*/ 190500 h 190500"/>
                      <a:gd name="connsiteX10" fmla="*/ 9525 w 207126"/>
                      <a:gd name="connsiteY10" fmla="*/ 185737 h 190500"/>
                      <a:gd name="connsiteX11" fmla="*/ 0 w 207126"/>
                      <a:gd name="connsiteY11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71438 w 207779"/>
                      <a:gd name="connsiteY2" fmla="*/ 23812 h 190500"/>
                      <a:gd name="connsiteX3" fmla="*/ 114300 w 207779"/>
                      <a:gd name="connsiteY3" fmla="*/ 33337 h 190500"/>
                      <a:gd name="connsiteX4" fmla="*/ 128588 w 207779"/>
                      <a:gd name="connsiteY4" fmla="*/ 42862 h 190500"/>
                      <a:gd name="connsiteX5" fmla="*/ 204787 w 207779"/>
                      <a:gd name="connsiteY5" fmla="*/ 76199 h 190500"/>
                      <a:gd name="connsiteX6" fmla="*/ 185738 w 207779"/>
                      <a:gd name="connsiteY6" fmla="*/ 157162 h 190500"/>
                      <a:gd name="connsiteX7" fmla="*/ 123825 w 207779"/>
                      <a:gd name="connsiteY7" fmla="*/ 185737 h 190500"/>
                      <a:gd name="connsiteX8" fmla="*/ 23813 w 207779"/>
                      <a:gd name="connsiteY8" fmla="*/ 190500 h 190500"/>
                      <a:gd name="connsiteX9" fmla="*/ 9525 w 207779"/>
                      <a:gd name="connsiteY9" fmla="*/ 185737 h 190500"/>
                      <a:gd name="connsiteX10" fmla="*/ 0 w 207779"/>
                      <a:gd name="connsiteY10" fmla="*/ 176212 h 190500"/>
                      <a:gd name="connsiteX0" fmla="*/ 33338 w 207779"/>
                      <a:gd name="connsiteY0" fmla="*/ 0 h 190500"/>
                      <a:gd name="connsiteX1" fmla="*/ 57150 w 207779"/>
                      <a:gd name="connsiteY1" fmla="*/ 14287 h 190500"/>
                      <a:gd name="connsiteX2" fmla="*/ 114300 w 207779"/>
                      <a:gd name="connsiteY2" fmla="*/ 33337 h 190500"/>
                      <a:gd name="connsiteX3" fmla="*/ 128588 w 207779"/>
                      <a:gd name="connsiteY3" fmla="*/ 42862 h 190500"/>
                      <a:gd name="connsiteX4" fmla="*/ 204787 w 207779"/>
                      <a:gd name="connsiteY4" fmla="*/ 76199 h 190500"/>
                      <a:gd name="connsiteX5" fmla="*/ 185738 w 207779"/>
                      <a:gd name="connsiteY5" fmla="*/ 157162 h 190500"/>
                      <a:gd name="connsiteX6" fmla="*/ 123825 w 207779"/>
                      <a:gd name="connsiteY6" fmla="*/ 185737 h 190500"/>
                      <a:gd name="connsiteX7" fmla="*/ 23813 w 207779"/>
                      <a:gd name="connsiteY7" fmla="*/ 190500 h 190500"/>
                      <a:gd name="connsiteX8" fmla="*/ 9525 w 207779"/>
                      <a:gd name="connsiteY8" fmla="*/ 185737 h 190500"/>
                      <a:gd name="connsiteX9" fmla="*/ 0 w 207779"/>
                      <a:gd name="connsiteY9" fmla="*/ 176212 h 190500"/>
                      <a:gd name="connsiteX0" fmla="*/ 33338 w 208748"/>
                      <a:gd name="connsiteY0" fmla="*/ 0 h 190500"/>
                      <a:gd name="connsiteX1" fmla="*/ 57150 w 208748"/>
                      <a:gd name="connsiteY1" fmla="*/ 14287 h 190500"/>
                      <a:gd name="connsiteX2" fmla="*/ 114300 w 208748"/>
                      <a:gd name="connsiteY2" fmla="*/ 33337 h 190500"/>
                      <a:gd name="connsiteX3" fmla="*/ 204787 w 208748"/>
                      <a:gd name="connsiteY3" fmla="*/ 76199 h 190500"/>
                      <a:gd name="connsiteX4" fmla="*/ 185738 w 208748"/>
                      <a:gd name="connsiteY4" fmla="*/ 157162 h 190500"/>
                      <a:gd name="connsiteX5" fmla="*/ 123825 w 208748"/>
                      <a:gd name="connsiteY5" fmla="*/ 185737 h 190500"/>
                      <a:gd name="connsiteX6" fmla="*/ 23813 w 208748"/>
                      <a:gd name="connsiteY6" fmla="*/ 190500 h 190500"/>
                      <a:gd name="connsiteX7" fmla="*/ 9525 w 208748"/>
                      <a:gd name="connsiteY7" fmla="*/ 185737 h 190500"/>
                      <a:gd name="connsiteX8" fmla="*/ 0 w 208748"/>
                      <a:gd name="connsiteY8" fmla="*/ 176212 h 190500"/>
                      <a:gd name="connsiteX0" fmla="*/ 23813 w 199223"/>
                      <a:gd name="connsiteY0" fmla="*/ 0 h 190500"/>
                      <a:gd name="connsiteX1" fmla="*/ 47625 w 199223"/>
                      <a:gd name="connsiteY1" fmla="*/ 14287 h 190500"/>
                      <a:gd name="connsiteX2" fmla="*/ 104775 w 199223"/>
                      <a:gd name="connsiteY2" fmla="*/ 33337 h 190500"/>
                      <a:gd name="connsiteX3" fmla="*/ 195262 w 199223"/>
                      <a:gd name="connsiteY3" fmla="*/ 76199 h 190500"/>
                      <a:gd name="connsiteX4" fmla="*/ 176213 w 199223"/>
                      <a:gd name="connsiteY4" fmla="*/ 157162 h 190500"/>
                      <a:gd name="connsiteX5" fmla="*/ 114300 w 199223"/>
                      <a:gd name="connsiteY5" fmla="*/ 185737 h 190500"/>
                      <a:gd name="connsiteX6" fmla="*/ 14288 w 199223"/>
                      <a:gd name="connsiteY6" fmla="*/ 190500 h 190500"/>
                      <a:gd name="connsiteX7" fmla="*/ 0 w 199223"/>
                      <a:gd name="connsiteY7" fmla="*/ 185737 h 190500"/>
                      <a:gd name="connsiteX0" fmla="*/ 9525 w 184935"/>
                      <a:gd name="connsiteY0" fmla="*/ 0 h 190500"/>
                      <a:gd name="connsiteX1" fmla="*/ 33337 w 184935"/>
                      <a:gd name="connsiteY1" fmla="*/ 14287 h 190500"/>
                      <a:gd name="connsiteX2" fmla="*/ 90487 w 184935"/>
                      <a:gd name="connsiteY2" fmla="*/ 33337 h 190500"/>
                      <a:gd name="connsiteX3" fmla="*/ 180974 w 184935"/>
                      <a:gd name="connsiteY3" fmla="*/ 76199 h 190500"/>
                      <a:gd name="connsiteX4" fmla="*/ 161925 w 184935"/>
                      <a:gd name="connsiteY4" fmla="*/ 157162 h 190500"/>
                      <a:gd name="connsiteX5" fmla="*/ 100012 w 184935"/>
                      <a:gd name="connsiteY5" fmla="*/ 185737 h 190500"/>
                      <a:gd name="connsiteX6" fmla="*/ 0 w 184935"/>
                      <a:gd name="connsiteY6" fmla="*/ 190500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935" h="190500">
                        <a:moveTo>
                          <a:pt x="9525" y="0"/>
                        </a:moveTo>
                        <a:cubicBezTo>
                          <a:pt x="17462" y="4762"/>
                          <a:pt x="19843" y="8731"/>
                          <a:pt x="33337" y="14287"/>
                        </a:cubicBezTo>
                        <a:cubicBezTo>
                          <a:pt x="46831" y="19843"/>
                          <a:pt x="65881" y="23018"/>
                          <a:pt x="90487" y="33337"/>
                        </a:cubicBezTo>
                        <a:cubicBezTo>
                          <a:pt x="115093" y="43656"/>
                          <a:pt x="169068" y="55562"/>
                          <a:pt x="180974" y="76199"/>
                        </a:cubicBezTo>
                        <a:cubicBezTo>
                          <a:pt x="192880" y="96836"/>
                          <a:pt x="175419" y="138906"/>
                          <a:pt x="161925" y="157162"/>
                        </a:cubicBezTo>
                        <a:cubicBezTo>
                          <a:pt x="148431" y="175418"/>
                          <a:pt x="126999" y="180181"/>
                          <a:pt x="100012" y="185737"/>
                        </a:cubicBezTo>
                        <a:cubicBezTo>
                          <a:pt x="73025" y="191293"/>
                          <a:pt x="33337" y="188912"/>
                          <a:pt x="0" y="190500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56109C6C-6036-466B-A88F-801FA3661D97}"/>
                      </a:ext>
                    </a:extLst>
                  </p:cNvPr>
                  <p:cNvSpPr/>
                  <p:nvPr/>
                </p:nvSpPr>
                <p:spPr>
                  <a:xfrm>
                    <a:off x="5150324" y="5900563"/>
                    <a:ext cx="100006" cy="130464"/>
                  </a:xfrm>
                  <a:prstGeom prst="ellipse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419A3772-1330-42B1-9988-461360D796E9}"/>
                    </a:ext>
                  </a:extLst>
                </p:cNvPr>
                <p:cNvGrpSpPr/>
                <p:nvPr/>
              </p:nvGrpSpPr>
              <p:grpSpPr>
                <a:xfrm flipH="1">
                  <a:off x="1169959" y="2654773"/>
                  <a:ext cx="1972366" cy="622593"/>
                  <a:chOff x="900019" y="1897272"/>
                  <a:chExt cx="1972366" cy="622593"/>
                </a:xfrm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87781C7A-3865-4EEC-9403-63DB8DBE46C5}"/>
                      </a:ext>
                    </a:extLst>
                  </p:cNvPr>
                  <p:cNvSpPr/>
                  <p:nvPr/>
                </p:nvSpPr>
                <p:spPr>
                  <a:xfrm flipH="1">
                    <a:off x="900019" y="2387310"/>
                    <a:ext cx="1972366" cy="132555"/>
                  </a:xfrm>
                  <a:custGeom>
                    <a:avLst/>
                    <a:gdLst>
                      <a:gd name="connsiteX0" fmla="*/ 986183 w 1972366"/>
                      <a:gd name="connsiteY0" fmla="*/ 0 h 132556"/>
                      <a:gd name="connsiteX1" fmla="*/ 69274 w 1972366"/>
                      <a:gd name="connsiteY1" fmla="*/ 29221 h 132556"/>
                      <a:gd name="connsiteX2" fmla="*/ 36471 w 1972366"/>
                      <a:gd name="connsiteY2" fmla="*/ 32458 h 132556"/>
                      <a:gd name="connsiteX3" fmla="*/ 13888 w 1972366"/>
                      <a:gd name="connsiteY3" fmla="*/ 68325 h 132556"/>
                      <a:gd name="connsiteX4" fmla="*/ 0 w 1972366"/>
                      <a:gd name="connsiteY4" fmla="*/ 96142 h 132556"/>
                      <a:gd name="connsiteX5" fmla="*/ 13888 w 1972366"/>
                      <a:gd name="connsiteY5" fmla="*/ 97870 h 132556"/>
                      <a:gd name="connsiteX6" fmla="*/ 986183 w 1972366"/>
                      <a:gd name="connsiteY6" fmla="*/ 132556 h 132556"/>
                      <a:gd name="connsiteX7" fmla="*/ 1958478 w 1972366"/>
                      <a:gd name="connsiteY7" fmla="*/ 97870 h 132556"/>
                      <a:gd name="connsiteX8" fmla="*/ 1972366 w 1972366"/>
                      <a:gd name="connsiteY8" fmla="*/ 96142 h 132556"/>
                      <a:gd name="connsiteX9" fmla="*/ 1958478 w 1972366"/>
                      <a:gd name="connsiteY9" fmla="*/ 68325 h 132556"/>
                      <a:gd name="connsiteX10" fmla="*/ 1935895 w 1972366"/>
                      <a:gd name="connsiteY10" fmla="*/ 32458 h 132556"/>
                      <a:gd name="connsiteX11" fmla="*/ 1903092 w 1972366"/>
                      <a:gd name="connsiteY11" fmla="*/ 29221 h 132556"/>
                      <a:gd name="connsiteX12" fmla="*/ 986183 w 1972366"/>
                      <a:gd name="connsiteY12" fmla="*/ 0 h 132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72366" h="132556">
                        <a:moveTo>
                          <a:pt x="986183" y="0"/>
                        </a:moveTo>
                        <a:cubicBezTo>
                          <a:pt x="604501" y="0"/>
                          <a:pt x="267987" y="11592"/>
                          <a:pt x="69274" y="29221"/>
                        </a:cubicBezTo>
                        <a:lnTo>
                          <a:pt x="36471" y="32458"/>
                        </a:lnTo>
                        <a:lnTo>
                          <a:pt x="13888" y="68325"/>
                        </a:lnTo>
                        <a:lnTo>
                          <a:pt x="0" y="96142"/>
                        </a:lnTo>
                        <a:lnTo>
                          <a:pt x="13888" y="97870"/>
                        </a:lnTo>
                        <a:cubicBezTo>
                          <a:pt x="201135" y="118531"/>
                          <a:pt x="566333" y="132556"/>
                          <a:pt x="986183" y="132556"/>
                        </a:cubicBezTo>
                        <a:cubicBezTo>
                          <a:pt x="1406033" y="132556"/>
                          <a:pt x="1771231" y="118531"/>
                          <a:pt x="1958478" y="97870"/>
                        </a:cubicBezTo>
                        <a:lnTo>
                          <a:pt x="1972366" y="96142"/>
                        </a:lnTo>
                        <a:lnTo>
                          <a:pt x="1958478" y="68325"/>
                        </a:lnTo>
                        <a:lnTo>
                          <a:pt x="1935895" y="32458"/>
                        </a:lnTo>
                        <a:lnTo>
                          <a:pt x="1903092" y="29221"/>
                        </a:lnTo>
                        <a:cubicBezTo>
                          <a:pt x="1704380" y="11592"/>
                          <a:pt x="1367865" y="0"/>
                          <a:pt x="98618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406DF932-9135-405F-A82A-6D745E01CB09}"/>
                      </a:ext>
                    </a:extLst>
                  </p:cNvPr>
                  <p:cNvSpPr/>
                  <p:nvPr/>
                </p:nvSpPr>
                <p:spPr>
                  <a:xfrm flipH="1">
                    <a:off x="936488" y="1897272"/>
                    <a:ext cx="1899425" cy="522495"/>
                  </a:xfrm>
                  <a:custGeom>
                    <a:avLst/>
                    <a:gdLst>
                      <a:gd name="connsiteX0" fmla="*/ 949712 w 1899424"/>
                      <a:gd name="connsiteY0" fmla="*/ 0 h 522495"/>
                      <a:gd name="connsiteX1" fmla="*/ 32803 w 1899424"/>
                      <a:gd name="connsiteY1" fmla="*/ 470394 h 522495"/>
                      <a:gd name="connsiteX2" fmla="*/ 0 w 1899424"/>
                      <a:gd name="connsiteY2" fmla="*/ 522495 h 522495"/>
                      <a:gd name="connsiteX3" fmla="*/ 32803 w 1899424"/>
                      <a:gd name="connsiteY3" fmla="*/ 519258 h 522495"/>
                      <a:gd name="connsiteX4" fmla="*/ 949712 w 1899424"/>
                      <a:gd name="connsiteY4" fmla="*/ 490037 h 522495"/>
                      <a:gd name="connsiteX5" fmla="*/ 1866621 w 1899424"/>
                      <a:gd name="connsiteY5" fmla="*/ 519258 h 522495"/>
                      <a:gd name="connsiteX6" fmla="*/ 1899424 w 1899424"/>
                      <a:gd name="connsiteY6" fmla="*/ 522495 h 522495"/>
                      <a:gd name="connsiteX7" fmla="*/ 1866621 w 1899424"/>
                      <a:gd name="connsiteY7" fmla="*/ 470394 h 522495"/>
                      <a:gd name="connsiteX8" fmla="*/ 949712 w 1899424"/>
                      <a:gd name="connsiteY8" fmla="*/ 0 h 522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9424" h="522495">
                        <a:moveTo>
                          <a:pt x="949712" y="0"/>
                        </a:moveTo>
                        <a:cubicBezTo>
                          <a:pt x="568030" y="0"/>
                          <a:pt x="231516" y="186592"/>
                          <a:pt x="32803" y="470394"/>
                        </a:cubicBezTo>
                        <a:lnTo>
                          <a:pt x="0" y="522495"/>
                        </a:lnTo>
                        <a:lnTo>
                          <a:pt x="32803" y="519258"/>
                        </a:lnTo>
                        <a:cubicBezTo>
                          <a:pt x="231516" y="501629"/>
                          <a:pt x="568030" y="490037"/>
                          <a:pt x="949712" y="490037"/>
                        </a:cubicBezTo>
                        <a:cubicBezTo>
                          <a:pt x="1331394" y="490037"/>
                          <a:pt x="1667909" y="501629"/>
                          <a:pt x="1866621" y="519258"/>
                        </a:cubicBezTo>
                        <a:lnTo>
                          <a:pt x="1899424" y="522495"/>
                        </a:lnTo>
                        <a:lnTo>
                          <a:pt x="1866621" y="470394"/>
                        </a:lnTo>
                        <a:cubicBezTo>
                          <a:pt x="1667909" y="186592"/>
                          <a:pt x="1331394" y="0"/>
                          <a:pt x="94971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CDDDA22D-E32B-4F7D-9338-79E56EFD5015}"/>
                      </a:ext>
                    </a:extLst>
                  </p:cNvPr>
                  <p:cNvSpPr/>
                  <p:nvPr/>
                </p:nvSpPr>
                <p:spPr>
                  <a:xfrm flipH="1">
                    <a:off x="1649940" y="2399298"/>
                    <a:ext cx="156041" cy="63684"/>
                  </a:xfrm>
                  <a:custGeom>
                    <a:avLst/>
                    <a:gdLst>
                      <a:gd name="connsiteX0" fmla="*/ 0 w 156042"/>
                      <a:gd name="connsiteY0" fmla="*/ 0 h 63684"/>
                      <a:gd name="connsiteX1" fmla="*/ 22583 w 156042"/>
                      <a:gd name="connsiteY1" fmla="*/ 35867 h 63684"/>
                      <a:gd name="connsiteX2" fmla="*/ 36471 w 156042"/>
                      <a:gd name="connsiteY2" fmla="*/ 63684 h 63684"/>
                      <a:gd name="connsiteX3" fmla="*/ 69146 w 156042"/>
                      <a:gd name="connsiteY3" fmla="*/ 59618 h 63684"/>
                      <a:gd name="connsiteX4" fmla="*/ 156042 w 156042"/>
                      <a:gd name="connsiteY4" fmla="*/ 33820 h 63684"/>
                      <a:gd name="connsiteX5" fmla="*/ 22583 w 156042"/>
                      <a:gd name="connsiteY5" fmla="*/ 2228 h 63684"/>
                      <a:gd name="connsiteX6" fmla="*/ 0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0" y="0"/>
                        </a:moveTo>
                        <a:lnTo>
                          <a:pt x="22583" y="35867"/>
                        </a:lnTo>
                        <a:lnTo>
                          <a:pt x="36471" y="63684"/>
                        </a:lnTo>
                        <a:lnTo>
                          <a:pt x="69146" y="59618"/>
                        </a:lnTo>
                        <a:cubicBezTo>
                          <a:pt x="125101" y="51689"/>
                          <a:pt x="156042" y="42971"/>
                          <a:pt x="156042" y="33820"/>
                        </a:cubicBezTo>
                        <a:cubicBezTo>
                          <a:pt x="156042" y="22381"/>
                          <a:pt x="107696" y="11619"/>
                          <a:pt x="22583" y="222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8EFFA863-0BFC-4881-8808-9D9AD0CA5D4F}"/>
                      </a:ext>
                    </a:extLst>
                  </p:cNvPr>
                  <p:cNvSpPr/>
                  <p:nvPr/>
                </p:nvSpPr>
                <p:spPr>
                  <a:xfrm flipH="1">
                    <a:off x="1432708" y="2347203"/>
                    <a:ext cx="156043" cy="63684"/>
                  </a:xfrm>
                  <a:custGeom>
                    <a:avLst/>
                    <a:gdLst>
                      <a:gd name="connsiteX0" fmla="*/ 156042 w 156042"/>
                      <a:gd name="connsiteY0" fmla="*/ 0 h 63684"/>
                      <a:gd name="connsiteX1" fmla="*/ 133459 w 156042"/>
                      <a:gd name="connsiteY1" fmla="*/ 2228 h 63684"/>
                      <a:gd name="connsiteX2" fmla="*/ 0 w 156042"/>
                      <a:gd name="connsiteY2" fmla="*/ 33820 h 63684"/>
                      <a:gd name="connsiteX3" fmla="*/ 86896 w 156042"/>
                      <a:gd name="connsiteY3" fmla="*/ 59618 h 63684"/>
                      <a:gd name="connsiteX4" fmla="*/ 119571 w 156042"/>
                      <a:gd name="connsiteY4" fmla="*/ 63684 h 63684"/>
                      <a:gd name="connsiteX5" fmla="*/ 133459 w 156042"/>
                      <a:gd name="connsiteY5" fmla="*/ 35867 h 63684"/>
                      <a:gd name="connsiteX6" fmla="*/ 156042 w 156042"/>
                      <a:gd name="connsiteY6" fmla="*/ 0 h 63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042" h="63684">
                        <a:moveTo>
                          <a:pt x="156042" y="0"/>
                        </a:moveTo>
                        <a:lnTo>
                          <a:pt x="133459" y="2228"/>
                        </a:lnTo>
                        <a:cubicBezTo>
                          <a:pt x="48346" y="11619"/>
                          <a:pt x="0" y="22381"/>
                          <a:pt x="0" y="33820"/>
                        </a:cubicBezTo>
                        <a:cubicBezTo>
                          <a:pt x="0" y="42971"/>
                          <a:pt x="30942" y="51689"/>
                          <a:pt x="86896" y="59618"/>
                        </a:cubicBezTo>
                        <a:lnTo>
                          <a:pt x="119571" y="63684"/>
                        </a:lnTo>
                        <a:lnTo>
                          <a:pt x="133459" y="35867"/>
                        </a:lnTo>
                        <a:lnTo>
                          <a:pt x="156042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4C5A6AD-8C02-4FDF-8732-CBC4A4DFA249}"/>
                  </a:ext>
                </a:extLst>
              </p:cNvPr>
              <p:cNvSpPr/>
              <p:nvPr/>
            </p:nvSpPr>
            <p:spPr>
              <a:xfrm rot="10630958" flipH="1">
                <a:off x="1820500" y="3240544"/>
                <a:ext cx="267035" cy="116097"/>
              </a:xfrm>
              <a:custGeom>
                <a:avLst/>
                <a:gdLst>
                  <a:gd name="connsiteX0" fmla="*/ 77599 w 155198"/>
                  <a:gd name="connsiteY0" fmla="*/ 0 h 45719"/>
                  <a:gd name="connsiteX1" fmla="*/ 142208 w 155198"/>
                  <a:gd name="connsiteY1" fmla="*/ 26582 h 45719"/>
                  <a:gd name="connsiteX2" fmla="*/ 155198 w 155198"/>
                  <a:gd name="connsiteY2" fmla="*/ 45719 h 45719"/>
                  <a:gd name="connsiteX3" fmla="*/ 0 w 155198"/>
                  <a:gd name="connsiteY3" fmla="*/ 45719 h 45719"/>
                  <a:gd name="connsiteX4" fmla="*/ 12990 w 155198"/>
                  <a:gd name="connsiteY4" fmla="*/ 26582 h 45719"/>
                  <a:gd name="connsiteX5" fmla="*/ 77599 w 155198"/>
                  <a:gd name="connsiteY5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198" h="45719">
                    <a:moveTo>
                      <a:pt x="77599" y="0"/>
                    </a:moveTo>
                    <a:cubicBezTo>
                      <a:pt x="102831" y="0"/>
                      <a:pt x="125673" y="10158"/>
                      <a:pt x="142208" y="26582"/>
                    </a:cubicBezTo>
                    <a:lnTo>
                      <a:pt x="155198" y="45719"/>
                    </a:lnTo>
                    <a:lnTo>
                      <a:pt x="0" y="45719"/>
                    </a:lnTo>
                    <a:lnTo>
                      <a:pt x="12990" y="26582"/>
                    </a:lnTo>
                    <a:cubicBezTo>
                      <a:pt x="29525" y="10158"/>
                      <a:pt x="52368" y="0"/>
                      <a:pt x="7759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5BAEFD3-8B58-4D4A-AF24-D5312B6D8DB2}"/>
                </a:ext>
              </a:extLst>
            </p:cNvPr>
            <p:cNvGrpSpPr/>
            <p:nvPr/>
          </p:nvGrpSpPr>
          <p:grpSpPr>
            <a:xfrm rot="366426">
              <a:off x="6698019" y="884608"/>
              <a:ext cx="1328326" cy="406744"/>
              <a:chOff x="3190352" y="3130649"/>
              <a:chExt cx="641101" cy="196310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387591F-4761-4A56-B246-7E6407DB38D7}"/>
                  </a:ext>
                </a:extLst>
              </p:cNvPr>
              <p:cNvSpPr/>
              <p:nvPr/>
            </p:nvSpPr>
            <p:spPr>
              <a:xfrm>
                <a:off x="3333841" y="3160407"/>
                <a:ext cx="113663" cy="112898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3228DB7-8268-4636-8B41-3F561FD9232D}"/>
                  </a:ext>
                </a:extLst>
              </p:cNvPr>
              <p:cNvSpPr/>
              <p:nvPr/>
            </p:nvSpPr>
            <p:spPr>
              <a:xfrm>
                <a:off x="3717790" y="3160406"/>
                <a:ext cx="113663" cy="112898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8772A06-54F3-4EB9-918F-03ABE26222E4}"/>
                  </a:ext>
                </a:extLst>
              </p:cNvPr>
              <p:cNvSpPr/>
              <p:nvPr/>
            </p:nvSpPr>
            <p:spPr>
              <a:xfrm>
                <a:off x="3365571" y="3198297"/>
                <a:ext cx="43505" cy="56755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997D231-D392-48CA-A153-1C6CB1BE9C2A}"/>
                  </a:ext>
                </a:extLst>
              </p:cNvPr>
              <p:cNvSpPr/>
              <p:nvPr/>
            </p:nvSpPr>
            <p:spPr>
              <a:xfrm>
                <a:off x="3728850" y="3202810"/>
                <a:ext cx="43505" cy="56755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57FD8F52-4553-4598-9314-CD020FA4211C}"/>
                  </a:ext>
                </a:extLst>
              </p:cNvPr>
              <p:cNvSpPr/>
              <p:nvPr/>
            </p:nvSpPr>
            <p:spPr>
              <a:xfrm rot="21298113">
                <a:off x="3190352" y="3130649"/>
                <a:ext cx="270850" cy="5211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7A4F79B1-343C-4309-AB11-C96413F8B394}"/>
                  </a:ext>
                </a:extLst>
              </p:cNvPr>
              <p:cNvSpPr/>
              <p:nvPr/>
            </p:nvSpPr>
            <p:spPr>
              <a:xfrm rot="20452468">
                <a:off x="3605139" y="3131941"/>
                <a:ext cx="220507" cy="525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0EDF55D7-931C-4172-963F-B9A26BF4FD87}"/>
                  </a:ext>
                </a:extLst>
              </p:cNvPr>
              <p:cNvSpPr/>
              <p:nvPr/>
            </p:nvSpPr>
            <p:spPr>
              <a:xfrm rot="21146177">
                <a:off x="3610024" y="3273849"/>
                <a:ext cx="220507" cy="525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AD4F430D-131E-4EEF-8403-1022E3C3D6C9}"/>
                  </a:ext>
                </a:extLst>
              </p:cNvPr>
              <p:cNvSpPr/>
              <p:nvPr/>
            </p:nvSpPr>
            <p:spPr>
              <a:xfrm rot="453823" flipH="1">
                <a:off x="3341825" y="3274459"/>
                <a:ext cx="220507" cy="5250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B3E5D1F-134A-4632-89B2-E5278E6E1A67}"/>
                </a:ext>
              </a:extLst>
            </p:cNvPr>
            <p:cNvSpPr/>
            <p:nvPr/>
          </p:nvSpPr>
          <p:spPr>
            <a:xfrm rot="259738">
              <a:off x="7402573" y="1346199"/>
              <a:ext cx="87679" cy="99006"/>
            </a:xfrm>
            <a:custGeom>
              <a:avLst/>
              <a:gdLst>
                <a:gd name="connsiteX0" fmla="*/ 228744 w 228744"/>
                <a:gd name="connsiteY0" fmla="*/ 38221 h 263646"/>
                <a:gd name="connsiteX1" fmla="*/ 168419 w 228744"/>
                <a:gd name="connsiteY1" fmla="*/ 66796 h 263646"/>
                <a:gd name="connsiteX2" fmla="*/ 120794 w 228744"/>
                <a:gd name="connsiteY2" fmla="*/ 66796 h 263646"/>
                <a:gd name="connsiteX3" fmla="*/ 101744 w 228744"/>
                <a:gd name="connsiteY3" fmla="*/ 15996 h 263646"/>
                <a:gd name="connsiteX4" fmla="*/ 38244 w 228744"/>
                <a:gd name="connsiteY4" fmla="*/ 9646 h 263646"/>
                <a:gd name="connsiteX5" fmla="*/ 144 w 228744"/>
                <a:gd name="connsiteY5" fmla="*/ 139821 h 263646"/>
                <a:gd name="connsiteX6" fmla="*/ 28719 w 228744"/>
                <a:gd name="connsiteY6" fmla="*/ 247771 h 263646"/>
                <a:gd name="connsiteX7" fmla="*/ 111269 w 228744"/>
                <a:gd name="connsiteY7" fmla="*/ 187446 h 263646"/>
                <a:gd name="connsiteX8" fmla="*/ 139844 w 228744"/>
                <a:gd name="connsiteY8" fmla="*/ 222371 h 263646"/>
                <a:gd name="connsiteX9" fmla="*/ 209694 w 228744"/>
                <a:gd name="connsiteY9" fmla="*/ 263646 h 263646"/>
                <a:gd name="connsiteX10" fmla="*/ 209694 w 228744"/>
                <a:gd name="connsiteY10" fmla="*/ 263646 h 263646"/>
                <a:gd name="connsiteX0" fmla="*/ 228744 w 228744"/>
                <a:gd name="connsiteY0" fmla="*/ 38221 h 263646"/>
                <a:gd name="connsiteX1" fmla="*/ 168419 w 228744"/>
                <a:gd name="connsiteY1" fmla="*/ 66796 h 263646"/>
                <a:gd name="connsiteX2" fmla="*/ 125556 w 228744"/>
                <a:gd name="connsiteY2" fmla="*/ 66796 h 263646"/>
                <a:gd name="connsiteX3" fmla="*/ 101744 w 228744"/>
                <a:gd name="connsiteY3" fmla="*/ 15996 h 263646"/>
                <a:gd name="connsiteX4" fmla="*/ 38244 w 228744"/>
                <a:gd name="connsiteY4" fmla="*/ 9646 h 263646"/>
                <a:gd name="connsiteX5" fmla="*/ 144 w 228744"/>
                <a:gd name="connsiteY5" fmla="*/ 139821 h 263646"/>
                <a:gd name="connsiteX6" fmla="*/ 28719 w 228744"/>
                <a:gd name="connsiteY6" fmla="*/ 247771 h 263646"/>
                <a:gd name="connsiteX7" fmla="*/ 111269 w 228744"/>
                <a:gd name="connsiteY7" fmla="*/ 187446 h 263646"/>
                <a:gd name="connsiteX8" fmla="*/ 139844 w 228744"/>
                <a:gd name="connsiteY8" fmla="*/ 222371 h 263646"/>
                <a:gd name="connsiteX9" fmla="*/ 209694 w 228744"/>
                <a:gd name="connsiteY9" fmla="*/ 263646 h 263646"/>
                <a:gd name="connsiteX10" fmla="*/ 209694 w 228744"/>
                <a:gd name="connsiteY10" fmla="*/ 263646 h 263646"/>
                <a:gd name="connsiteX0" fmla="*/ 228744 w 228744"/>
                <a:gd name="connsiteY0" fmla="*/ 38132 h 263557"/>
                <a:gd name="connsiteX1" fmla="*/ 168419 w 228744"/>
                <a:gd name="connsiteY1" fmla="*/ 66707 h 263557"/>
                <a:gd name="connsiteX2" fmla="*/ 127937 w 228744"/>
                <a:gd name="connsiteY2" fmla="*/ 64326 h 263557"/>
                <a:gd name="connsiteX3" fmla="*/ 101744 w 228744"/>
                <a:gd name="connsiteY3" fmla="*/ 15907 h 263557"/>
                <a:gd name="connsiteX4" fmla="*/ 38244 w 228744"/>
                <a:gd name="connsiteY4" fmla="*/ 9557 h 263557"/>
                <a:gd name="connsiteX5" fmla="*/ 144 w 228744"/>
                <a:gd name="connsiteY5" fmla="*/ 139732 h 263557"/>
                <a:gd name="connsiteX6" fmla="*/ 28719 w 228744"/>
                <a:gd name="connsiteY6" fmla="*/ 247682 h 263557"/>
                <a:gd name="connsiteX7" fmla="*/ 111269 w 228744"/>
                <a:gd name="connsiteY7" fmla="*/ 187357 h 263557"/>
                <a:gd name="connsiteX8" fmla="*/ 139844 w 228744"/>
                <a:gd name="connsiteY8" fmla="*/ 222282 h 263557"/>
                <a:gd name="connsiteX9" fmla="*/ 209694 w 228744"/>
                <a:gd name="connsiteY9" fmla="*/ 263557 h 263557"/>
                <a:gd name="connsiteX10" fmla="*/ 209694 w 228744"/>
                <a:gd name="connsiteY10" fmla="*/ 263557 h 263557"/>
                <a:gd name="connsiteX0" fmla="*/ 228744 w 228744"/>
                <a:gd name="connsiteY0" fmla="*/ 38132 h 263557"/>
                <a:gd name="connsiteX1" fmla="*/ 189850 w 228744"/>
                <a:gd name="connsiteY1" fmla="*/ 71469 h 263557"/>
                <a:gd name="connsiteX2" fmla="*/ 127937 w 228744"/>
                <a:gd name="connsiteY2" fmla="*/ 64326 h 263557"/>
                <a:gd name="connsiteX3" fmla="*/ 101744 w 228744"/>
                <a:gd name="connsiteY3" fmla="*/ 15907 h 263557"/>
                <a:gd name="connsiteX4" fmla="*/ 38244 w 228744"/>
                <a:gd name="connsiteY4" fmla="*/ 9557 h 263557"/>
                <a:gd name="connsiteX5" fmla="*/ 144 w 228744"/>
                <a:gd name="connsiteY5" fmla="*/ 139732 h 263557"/>
                <a:gd name="connsiteX6" fmla="*/ 28719 w 228744"/>
                <a:gd name="connsiteY6" fmla="*/ 247682 h 263557"/>
                <a:gd name="connsiteX7" fmla="*/ 111269 w 228744"/>
                <a:gd name="connsiteY7" fmla="*/ 187357 h 263557"/>
                <a:gd name="connsiteX8" fmla="*/ 139844 w 228744"/>
                <a:gd name="connsiteY8" fmla="*/ 222282 h 263557"/>
                <a:gd name="connsiteX9" fmla="*/ 209694 w 228744"/>
                <a:gd name="connsiteY9" fmla="*/ 263557 h 263557"/>
                <a:gd name="connsiteX10" fmla="*/ 209694 w 228744"/>
                <a:gd name="connsiteY10" fmla="*/ 263557 h 263557"/>
                <a:gd name="connsiteX0" fmla="*/ 228744 w 228744"/>
                <a:gd name="connsiteY0" fmla="*/ 39909 h 265334"/>
                <a:gd name="connsiteX1" fmla="*/ 189850 w 228744"/>
                <a:gd name="connsiteY1" fmla="*/ 73246 h 265334"/>
                <a:gd name="connsiteX2" fmla="*/ 127937 w 228744"/>
                <a:gd name="connsiteY2" fmla="*/ 66103 h 265334"/>
                <a:gd name="connsiteX3" fmla="*/ 101744 w 228744"/>
                <a:gd name="connsiteY3" fmla="*/ 12922 h 265334"/>
                <a:gd name="connsiteX4" fmla="*/ 38244 w 228744"/>
                <a:gd name="connsiteY4" fmla="*/ 11334 h 265334"/>
                <a:gd name="connsiteX5" fmla="*/ 144 w 228744"/>
                <a:gd name="connsiteY5" fmla="*/ 141509 h 265334"/>
                <a:gd name="connsiteX6" fmla="*/ 28719 w 228744"/>
                <a:gd name="connsiteY6" fmla="*/ 249459 h 265334"/>
                <a:gd name="connsiteX7" fmla="*/ 111269 w 228744"/>
                <a:gd name="connsiteY7" fmla="*/ 189134 h 265334"/>
                <a:gd name="connsiteX8" fmla="*/ 139844 w 228744"/>
                <a:gd name="connsiteY8" fmla="*/ 224059 h 265334"/>
                <a:gd name="connsiteX9" fmla="*/ 209694 w 228744"/>
                <a:gd name="connsiteY9" fmla="*/ 265334 h 265334"/>
                <a:gd name="connsiteX10" fmla="*/ 209694 w 228744"/>
                <a:gd name="connsiteY10" fmla="*/ 265334 h 265334"/>
                <a:gd name="connsiteX0" fmla="*/ 228600 w 228600"/>
                <a:gd name="connsiteY0" fmla="*/ 39909 h 265334"/>
                <a:gd name="connsiteX1" fmla="*/ 189706 w 228600"/>
                <a:gd name="connsiteY1" fmla="*/ 73246 h 265334"/>
                <a:gd name="connsiteX2" fmla="*/ 127793 w 228600"/>
                <a:gd name="connsiteY2" fmla="*/ 66103 h 265334"/>
                <a:gd name="connsiteX3" fmla="*/ 101600 w 228600"/>
                <a:gd name="connsiteY3" fmla="*/ 12922 h 265334"/>
                <a:gd name="connsiteX4" fmla="*/ 28575 w 228600"/>
                <a:gd name="connsiteY4" fmla="*/ 11334 h 265334"/>
                <a:gd name="connsiteX5" fmla="*/ 0 w 228600"/>
                <a:gd name="connsiteY5" fmla="*/ 141509 h 265334"/>
                <a:gd name="connsiteX6" fmla="*/ 28575 w 228600"/>
                <a:gd name="connsiteY6" fmla="*/ 249459 h 265334"/>
                <a:gd name="connsiteX7" fmla="*/ 111125 w 228600"/>
                <a:gd name="connsiteY7" fmla="*/ 189134 h 265334"/>
                <a:gd name="connsiteX8" fmla="*/ 139700 w 228600"/>
                <a:gd name="connsiteY8" fmla="*/ 224059 h 265334"/>
                <a:gd name="connsiteX9" fmla="*/ 209550 w 228600"/>
                <a:gd name="connsiteY9" fmla="*/ 265334 h 265334"/>
                <a:gd name="connsiteX10" fmla="*/ 209550 w 228600"/>
                <a:gd name="connsiteY10" fmla="*/ 265334 h 265334"/>
                <a:gd name="connsiteX0" fmla="*/ 229254 w 229254"/>
                <a:gd name="connsiteY0" fmla="*/ 38261 h 263686"/>
                <a:gd name="connsiteX1" fmla="*/ 190360 w 229254"/>
                <a:gd name="connsiteY1" fmla="*/ 71598 h 263686"/>
                <a:gd name="connsiteX2" fmla="*/ 128447 w 229254"/>
                <a:gd name="connsiteY2" fmla="*/ 64455 h 263686"/>
                <a:gd name="connsiteX3" fmla="*/ 102254 w 229254"/>
                <a:gd name="connsiteY3" fmla="*/ 11274 h 263686"/>
                <a:gd name="connsiteX4" fmla="*/ 17322 w 229254"/>
                <a:gd name="connsiteY4" fmla="*/ 12067 h 263686"/>
                <a:gd name="connsiteX5" fmla="*/ 654 w 229254"/>
                <a:gd name="connsiteY5" fmla="*/ 139861 h 263686"/>
                <a:gd name="connsiteX6" fmla="*/ 29229 w 229254"/>
                <a:gd name="connsiteY6" fmla="*/ 247811 h 263686"/>
                <a:gd name="connsiteX7" fmla="*/ 111779 w 229254"/>
                <a:gd name="connsiteY7" fmla="*/ 187486 h 263686"/>
                <a:gd name="connsiteX8" fmla="*/ 140354 w 229254"/>
                <a:gd name="connsiteY8" fmla="*/ 222411 h 263686"/>
                <a:gd name="connsiteX9" fmla="*/ 210204 w 229254"/>
                <a:gd name="connsiteY9" fmla="*/ 263686 h 263686"/>
                <a:gd name="connsiteX10" fmla="*/ 210204 w 229254"/>
                <a:gd name="connsiteY10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7811 h 263686"/>
                <a:gd name="connsiteX7" fmla="*/ 111277 w 228752"/>
                <a:gd name="connsiteY7" fmla="*/ 187486 h 263686"/>
                <a:gd name="connsiteX8" fmla="*/ 139852 w 228752"/>
                <a:gd name="connsiteY8" fmla="*/ 222411 h 263686"/>
                <a:gd name="connsiteX9" fmla="*/ 209702 w 228752"/>
                <a:gd name="connsiteY9" fmla="*/ 263686 h 263686"/>
                <a:gd name="connsiteX10" fmla="*/ 209702 w 228752"/>
                <a:gd name="connsiteY10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7811 h 263686"/>
                <a:gd name="connsiteX7" fmla="*/ 111277 w 228752"/>
                <a:gd name="connsiteY7" fmla="*/ 199392 h 263686"/>
                <a:gd name="connsiteX8" fmla="*/ 139852 w 228752"/>
                <a:gd name="connsiteY8" fmla="*/ 222411 h 263686"/>
                <a:gd name="connsiteX9" fmla="*/ 209702 w 228752"/>
                <a:gd name="connsiteY9" fmla="*/ 263686 h 263686"/>
                <a:gd name="connsiteX10" fmla="*/ 209702 w 228752"/>
                <a:gd name="connsiteY10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7811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0668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0668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0668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28752 w 228752"/>
                <a:gd name="connsiteY0" fmla="*/ 38261 h 263686"/>
                <a:gd name="connsiteX1" fmla="*/ 189858 w 228752"/>
                <a:gd name="connsiteY1" fmla="*/ 71598 h 263686"/>
                <a:gd name="connsiteX2" fmla="*/ 127945 w 228752"/>
                <a:gd name="connsiteY2" fmla="*/ 64455 h 263686"/>
                <a:gd name="connsiteX3" fmla="*/ 101752 w 228752"/>
                <a:gd name="connsiteY3" fmla="*/ 11274 h 263686"/>
                <a:gd name="connsiteX4" fmla="*/ 21583 w 228752"/>
                <a:gd name="connsiteY4" fmla="*/ 12067 h 263686"/>
                <a:gd name="connsiteX5" fmla="*/ 152 w 228752"/>
                <a:gd name="connsiteY5" fmla="*/ 139861 h 263686"/>
                <a:gd name="connsiteX6" fmla="*/ 28727 w 228752"/>
                <a:gd name="connsiteY6" fmla="*/ 240668 h 263686"/>
                <a:gd name="connsiteX7" fmla="*/ 94608 w 228752"/>
                <a:gd name="connsiteY7" fmla="*/ 238286 h 263686"/>
                <a:gd name="connsiteX8" fmla="*/ 111277 w 228752"/>
                <a:gd name="connsiteY8" fmla="*/ 199392 h 263686"/>
                <a:gd name="connsiteX9" fmla="*/ 139852 w 228752"/>
                <a:gd name="connsiteY9" fmla="*/ 222411 h 263686"/>
                <a:gd name="connsiteX10" fmla="*/ 209702 w 228752"/>
                <a:gd name="connsiteY10" fmla="*/ 263686 h 263686"/>
                <a:gd name="connsiteX11" fmla="*/ 209702 w 228752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1277 w 233515"/>
                <a:gd name="connsiteY8" fmla="*/ 199392 h 263686"/>
                <a:gd name="connsiteX9" fmla="*/ 139852 w 233515"/>
                <a:gd name="connsiteY9" fmla="*/ 222411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39852 w 233515"/>
                <a:gd name="connsiteY9" fmla="*/ 222411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68427 w 233515"/>
                <a:gd name="connsiteY9" fmla="*/ 222411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51758 w 233515"/>
                <a:gd name="connsiteY9" fmla="*/ 234317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73189 w 233515"/>
                <a:gd name="connsiteY9" fmla="*/ 224792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73189 w 233515"/>
                <a:gd name="connsiteY9" fmla="*/ 224792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  <a:gd name="connsiteX0" fmla="*/ 233515 w 233515"/>
                <a:gd name="connsiteY0" fmla="*/ 47786 h 263686"/>
                <a:gd name="connsiteX1" fmla="*/ 189858 w 233515"/>
                <a:gd name="connsiteY1" fmla="*/ 71598 h 263686"/>
                <a:gd name="connsiteX2" fmla="*/ 127945 w 233515"/>
                <a:gd name="connsiteY2" fmla="*/ 64455 h 263686"/>
                <a:gd name="connsiteX3" fmla="*/ 101752 w 233515"/>
                <a:gd name="connsiteY3" fmla="*/ 11274 h 263686"/>
                <a:gd name="connsiteX4" fmla="*/ 21583 w 233515"/>
                <a:gd name="connsiteY4" fmla="*/ 12067 h 263686"/>
                <a:gd name="connsiteX5" fmla="*/ 152 w 233515"/>
                <a:gd name="connsiteY5" fmla="*/ 139861 h 263686"/>
                <a:gd name="connsiteX6" fmla="*/ 28727 w 233515"/>
                <a:gd name="connsiteY6" fmla="*/ 240668 h 263686"/>
                <a:gd name="connsiteX7" fmla="*/ 94608 w 233515"/>
                <a:gd name="connsiteY7" fmla="*/ 238286 h 263686"/>
                <a:gd name="connsiteX8" fmla="*/ 116040 w 233515"/>
                <a:gd name="connsiteY8" fmla="*/ 194629 h 263686"/>
                <a:gd name="connsiteX9" fmla="*/ 173189 w 233515"/>
                <a:gd name="connsiteY9" fmla="*/ 224792 h 263686"/>
                <a:gd name="connsiteX10" fmla="*/ 209702 w 233515"/>
                <a:gd name="connsiteY10" fmla="*/ 263686 h 263686"/>
                <a:gd name="connsiteX11" fmla="*/ 209702 w 233515"/>
                <a:gd name="connsiteY11" fmla="*/ 263686 h 26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515" h="263686">
                  <a:moveTo>
                    <a:pt x="233515" y="47786"/>
                  </a:moveTo>
                  <a:cubicBezTo>
                    <a:pt x="212348" y="59692"/>
                    <a:pt x="207453" y="68820"/>
                    <a:pt x="189858" y="71598"/>
                  </a:cubicBezTo>
                  <a:cubicBezTo>
                    <a:pt x="172263" y="74376"/>
                    <a:pt x="142629" y="74509"/>
                    <a:pt x="127945" y="64455"/>
                  </a:cubicBezTo>
                  <a:cubicBezTo>
                    <a:pt x="113261" y="54401"/>
                    <a:pt x="119479" y="20005"/>
                    <a:pt x="101752" y="11274"/>
                  </a:cubicBezTo>
                  <a:cubicBezTo>
                    <a:pt x="84025" y="2543"/>
                    <a:pt x="38516" y="-9364"/>
                    <a:pt x="21583" y="12067"/>
                  </a:cubicBezTo>
                  <a:cubicBezTo>
                    <a:pt x="4650" y="33498"/>
                    <a:pt x="-1039" y="101761"/>
                    <a:pt x="152" y="139861"/>
                  </a:cubicBezTo>
                  <a:cubicBezTo>
                    <a:pt x="1343" y="177961"/>
                    <a:pt x="12984" y="224264"/>
                    <a:pt x="28727" y="240668"/>
                  </a:cubicBezTo>
                  <a:cubicBezTo>
                    <a:pt x="44470" y="257072"/>
                    <a:pt x="80850" y="246356"/>
                    <a:pt x="94608" y="238286"/>
                  </a:cubicBezTo>
                  <a:cubicBezTo>
                    <a:pt x="108366" y="230216"/>
                    <a:pt x="102943" y="196878"/>
                    <a:pt x="116040" y="194629"/>
                  </a:cubicBezTo>
                  <a:cubicBezTo>
                    <a:pt x="129137" y="192380"/>
                    <a:pt x="129004" y="220426"/>
                    <a:pt x="173189" y="224792"/>
                  </a:cubicBezTo>
                  <a:cubicBezTo>
                    <a:pt x="217374" y="229158"/>
                    <a:pt x="203617" y="257204"/>
                    <a:pt x="209702" y="263686"/>
                  </a:cubicBezTo>
                  <a:lnTo>
                    <a:pt x="209702" y="263686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B3D0C95A-C593-4A1D-ABCA-456D59DCCAD4}"/>
                </a:ext>
              </a:extLst>
            </p:cNvPr>
            <p:cNvSpPr/>
            <p:nvPr/>
          </p:nvSpPr>
          <p:spPr>
            <a:xfrm>
              <a:off x="3966030" y="2856875"/>
              <a:ext cx="3897031" cy="1070354"/>
            </a:xfrm>
            <a:prstGeom prst="roundRect">
              <a:avLst/>
            </a:prstGeom>
            <a:gradFill>
              <a:gsLst>
                <a:gs pos="0">
                  <a:srgbClr val="CEC3C0"/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  <a:effectLst>
                    <a:glow rad="317500">
                      <a:schemeClr val="bg1"/>
                    </a:glow>
                  </a:effectLst>
                </a:rPr>
                <a:t>Laugh Lane - 2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28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C7E9261-1C24-4558-9160-2C7E47F1D467}"/>
              </a:ext>
            </a:extLst>
          </p:cNvPr>
          <p:cNvGrpSpPr/>
          <p:nvPr/>
        </p:nvGrpSpPr>
        <p:grpSpPr>
          <a:xfrm>
            <a:off x="2845735" y="576863"/>
            <a:ext cx="5727469" cy="5721123"/>
            <a:chOff x="2845735" y="576863"/>
            <a:chExt cx="5727469" cy="57211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989D3-2109-40B5-BCDC-558CE70C026C}"/>
                </a:ext>
              </a:extLst>
            </p:cNvPr>
            <p:cNvSpPr/>
            <p:nvPr/>
          </p:nvSpPr>
          <p:spPr>
            <a:xfrm>
              <a:off x="7951304" y="1578880"/>
              <a:ext cx="449621" cy="274469"/>
            </a:xfrm>
            <a:custGeom>
              <a:avLst/>
              <a:gdLst>
                <a:gd name="connsiteX0" fmla="*/ 0 w 502630"/>
                <a:gd name="connsiteY0" fmla="*/ 0 h 274469"/>
                <a:gd name="connsiteX1" fmla="*/ 502630 w 502630"/>
                <a:gd name="connsiteY1" fmla="*/ 0 h 274469"/>
                <a:gd name="connsiteX2" fmla="*/ 502630 w 502630"/>
                <a:gd name="connsiteY2" fmla="*/ 274469 h 274469"/>
                <a:gd name="connsiteX3" fmla="*/ 0 w 502630"/>
                <a:gd name="connsiteY3" fmla="*/ 274469 h 274469"/>
                <a:gd name="connsiteX4" fmla="*/ 0 w 502630"/>
                <a:gd name="connsiteY4" fmla="*/ 0 h 274469"/>
                <a:gd name="connsiteX0" fmla="*/ 0 w 502630"/>
                <a:gd name="connsiteY0" fmla="*/ 0 h 274469"/>
                <a:gd name="connsiteX1" fmla="*/ 449621 w 502630"/>
                <a:gd name="connsiteY1" fmla="*/ 106017 h 274469"/>
                <a:gd name="connsiteX2" fmla="*/ 502630 w 502630"/>
                <a:gd name="connsiteY2" fmla="*/ 274469 h 274469"/>
                <a:gd name="connsiteX3" fmla="*/ 0 w 502630"/>
                <a:gd name="connsiteY3" fmla="*/ 274469 h 274469"/>
                <a:gd name="connsiteX4" fmla="*/ 0 w 502630"/>
                <a:gd name="connsiteY4" fmla="*/ 0 h 274469"/>
                <a:gd name="connsiteX0" fmla="*/ 0 w 449621"/>
                <a:gd name="connsiteY0" fmla="*/ 0 h 274469"/>
                <a:gd name="connsiteX1" fmla="*/ 449621 w 449621"/>
                <a:gd name="connsiteY1" fmla="*/ 106017 h 274469"/>
                <a:gd name="connsiteX2" fmla="*/ 0 w 449621"/>
                <a:gd name="connsiteY2" fmla="*/ 274469 h 274469"/>
                <a:gd name="connsiteX3" fmla="*/ 0 w 449621"/>
                <a:gd name="connsiteY3" fmla="*/ 0 h 274469"/>
                <a:gd name="connsiteX0" fmla="*/ 0 w 449621"/>
                <a:gd name="connsiteY0" fmla="*/ 0 h 274469"/>
                <a:gd name="connsiteX1" fmla="*/ 449621 w 449621"/>
                <a:gd name="connsiteY1" fmla="*/ 106017 h 274469"/>
                <a:gd name="connsiteX2" fmla="*/ 0 w 449621"/>
                <a:gd name="connsiteY2" fmla="*/ 274469 h 274469"/>
                <a:gd name="connsiteX3" fmla="*/ 0 w 449621"/>
                <a:gd name="connsiteY3" fmla="*/ 0 h 274469"/>
                <a:gd name="connsiteX0" fmla="*/ 0 w 449621"/>
                <a:gd name="connsiteY0" fmla="*/ 0 h 274469"/>
                <a:gd name="connsiteX1" fmla="*/ 449621 w 449621"/>
                <a:gd name="connsiteY1" fmla="*/ 106017 h 274469"/>
                <a:gd name="connsiteX2" fmla="*/ 0 w 449621"/>
                <a:gd name="connsiteY2" fmla="*/ 274469 h 274469"/>
                <a:gd name="connsiteX3" fmla="*/ 0 w 449621"/>
                <a:gd name="connsiteY3" fmla="*/ 0 h 2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621" h="274469">
                  <a:moveTo>
                    <a:pt x="0" y="0"/>
                  </a:moveTo>
                  <a:lnTo>
                    <a:pt x="449621" y="106017"/>
                  </a:lnTo>
                  <a:cubicBezTo>
                    <a:pt x="352755" y="307942"/>
                    <a:pt x="149874" y="218318"/>
                    <a:pt x="0" y="2744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F99E1F-66E4-435D-A5F3-705776B5E23C}"/>
                </a:ext>
              </a:extLst>
            </p:cNvPr>
            <p:cNvSpPr/>
            <p:nvPr/>
          </p:nvSpPr>
          <p:spPr>
            <a:xfrm>
              <a:off x="4121426" y="4784036"/>
              <a:ext cx="609599" cy="1268814"/>
            </a:xfrm>
            <a:custGeom>
              <a:avLst/>
              <a:gdLst>
                <a:gd name="connsiteX0" fmla="*/ 0 w 543339"/>
                <a:gd name="connsiteY0" fmla="*/ 0 h 371061"/>
                <a:gd name="connsiteX1" fmla="*/ 543339 w 543339"/>
                <a:gd name="connsiteY1" fmla="*/ 0 h 371061"/>
                <a:gd name="connsiteX2" fmla="*/ 543339 w 543339"/>
                <a:gd name="connsiteY2" fmla="*/ 371061 h 371061"/>
                <a:gd name="connsiteX3" fmla="*/ 0 w 543339"/>
                <a:gd name="connsiteY3" fmla="*/ 371061 h 371061"/>
                <a:gd name="connsiteX4" fmla="*/ 0 w 543339"/>
                <a:gd name="connsiteY4" fmla="*/ 0 h 371061"/>
                <a:gd name="connsiteX0" fmla="*/ 0 w 543339"/>
                <a:gd name="connsiteY0" fmla="*/ 0 h 1166192"/>
                <a:gd name="connsiteX1" fmla="*/ 543339 w 543339"/>
                <a:gd name="connsiteY1" fmla="*/ 0 h 1166192"/>
                <a:gd name="connsiteX2" fmla="*/ 530087 w 543339"/>
                <a:gd name="connsiteY2" fmla="*/ 1166192 h 1166192"/>
                <a:gd name="connsiteX3" fmla="*/ 0 w 543339"/>
                <a:gd name="connsiteY3" fmla="*/ 371061 h 1166192"/>
                <a:gd name="connsiteX4" fmla="*/ 0 w 543339"/>
                <a:gd name="connsiteY4" fmla="*/ 0 h 1166192"/>
                <a:gd name="connsiteX0" fmla="*/ 0 w 543339"/>
                <a:gd name="connsiteY0" fmla="*/ 0 h 1268548"/>
                <a:gd name="connsiteX1" fmla="*/ 543339 w 543339"/>
                <a:gd name="connsiteY1" fmla="*/ 0 h 1268548"/>
                <a:gd name="connsiteX2" fmla="*/ 530087 w 543339"/>
                <a:gd name="connsiteY2" fmla="*/ 1166192 h 1268548"/>
                <a:gd name="connsiteX3" fmla="*/ 0 w 543339"/>
                <a:gd name="connsiteY3" fmla="*/ 371061 h 1268548"/>
                <a:gd name="connsiteX4" fmla="*/ 0 w 543339"/>
                <a:gd name="connsiteY4" fmla="*/ 0 h 1268548"/>
                <a:gd name="connsiteX0" fmla="*/ 0 w 543339"/>
                <a:gd name="connsiteY0" fmla="*/ 0 h 1276027"/>
                <a:gd name="connsiteX1" fmla="*/ 543339 w 543339"/>
                <a:gd name="connsiteY1" fmla="*/ 0 h 1276027"/>
                <a:gd name="connsiteX2" fmla="*/ 530087 w 543339"/>
                <a:gd name="connsiteY2" fmla="*/ 1166192 h 1276027"/>
                <a:gd name="connsiteX3" fmla="*/ 0 w 543339"/>
                <a:gd name="connsiteY3" fmla="*/ 371061 h 1276027"/>
                <a:gd name="connsiteX4" fmla="*/ 0 w 543339"/>
                <a:gd name="connsiteY4" fmla="*/ 0 h 1276027"/>
                <a:gd name="connsiteX0" fmla="*/ 0 w 556591"/>
                <a:gd name="connsiteY0" fmla="*/ 0 h 1288067"/>
                <a:gd name="connsiteX1" fmla="*/ 543339 w 556591"/>
                <a:gd name="connsiteY1" fmla="*/ 0 h 1288067"/>
                <a:gd name="connsiteX2" fmla="*/ 556591 w 556591"/>
                <a:gd name="connsiteY2" fmla="*/ 1179444 h 1288067"/>
                <a:gd name="connsiteX3" fmla="*/ 0 w 556591"/>
                <a:gd name="connsiteY3" fmla="*/ 371061 h 1288067"/>
                <a:gd name="connsiteX4" fmla="*/ 0 w 556591"/>
                <a:gd name="connsiteY4" fmla="*/ 0 h 1288067"/>
                <a:gd name="connsiteX0" fmla="*/ 0 w 556591"/>
                <a:gd name="connsiteY0" fmla="*/ 0 h 1288067"/>
                <a:gd name="connsiteX1" fmla="*/ 543339 w 556591"/>
                <a:gd name="connsiteY1" fmla="*/ 0 h 1288067"/>
                <a:gd name="connsiteX2" fmla="*/ 556591 w 556591"/>
                <a:gd name="connsiteY2" fmla="*/ 1179444 h 1288067"/>
                <a:gd name="connsiteX3" fmla="*/ 0 w 556591"/>
                <a:gd name="connsiteY3" fmla="*/ 371061 h 1288067"/>
                <a:gd name="connsiteX4" fmla="*/ 0 w 556591"/>
                <a:gd name="connsiteY4" fmla="*/ 0 h 1288067"/>
                <a:gd name="connsiteX0" fmla="*/ 0 w 609599"/>
                <a:gd name="connsiteY0" fmla="*/ 0 h 1288067"/>
                <a:gd name="connsiteX1" fmla="*/ 609599 w 609599"/>
                <a:gd name="connsiteY1" fmla="*/ 0 h 1288067"/>
                <a:gd name="connsiteX2" fmla="*/ 556591 w 609599"/>
                <a:gd name="connsiteY2" fmla="*/ 1179444 h 1288067"/>
                <a:gd name="connsiteX3" fmla="*/ 0 w 609599"/>
                <a:gd name="connsiteY3" fmla="*/ 371061 h 1288067"/>
                <a:gd name="connsiteX4" fmla="*/ 0 w 609599"/>
                <a:gd name="connsiteY4" fmla="*/ 0 h 1288067"/>
                <a:gd name="connsiteX0" fmla="*/ 0 w 609599"/>
                <a:gd name="connsiteY0" fmla="*/ 0 h 1288067"/>
                <a:gd name="connsiteX1" fmla="*/ 609599 w 609599"/>
                <a:gd name="connsiteY1" fmla="*/ 0 h 1288067"/>
                <a:gd name="connsiteX2" fmla="*/ 556591 w 609599"/>
                <a:gd name="connsiteY2" fmla="*/ 1179444 h 1288067"/>
                <a:gd name="connsiteX3" fmla="*/ 0 w 609599"/>
                <a:gd name="connsiteY3" fmla="*/ 371061 h 1288067"/>
                <a:gd name="connsiteX4" fmla="*/ 0 w 609599"/>
                <a:gd name="connsiteY4" fmla="*/ 0 h 1288067"/>
                <a:gd name="connsiteX0" fmla="*/ 0 w 609599"/>
                <a:gd name="connsiteY0" fmla="*/ 0 h 1268814"/>
                <a:gd name="connsiteX1" fmla="*/ 609599 w 609599"/>
                <a:gd name="connsiteY1" fmla="*/ 0 h 1268814"/>
                <a:gd name="connsiteX2" fmla="*/ 556591 w 609599"/>
                <a:gd name="connsiteY2" fmla="*/ 1179444 h 1268814"/>
                <a:gd name="connsiteX3" fmla="*/ 0 w 609599"/>
                <a:gd name="connsiteY3" fmla="*/ 371061 h 1268814"/>
                <a:gd name="connsiteX4" fmla="*/ 0 w 609599"/>
                <a:gd name="connsiteY4" fmla="*/ 0 h 1268814"/>
                <a:gd name="connsiteX0" fmla="*/ 0 w 609599"/>
                <a:gd name="connsiteY0" fmla="*/ 0 h 1268814"/>
                <a:gd name="connsiteX1" fmla="*/ 609599 w 609599"/>
                <a:gd name="connsiteY1" fmla="*/ 0 h 1268814"/>
                <a:gd name="connsiteX2" fmla="*/ 556591 w 609599"/>
                <a:gd name="connsiteY2" fmla="*/ 1179444 h 1268814"/>
                <a:gd name="connsiteX3" fmla="*/ 0 w 609599"/>
                <a:gd name="connsiteY3" fmla="*/ 371061 h 1268814"/>
                <a:gd name="connsiteX4" fmla="*/ 0 w 609599"/>
                <a:gd name="connsiteY4" fmla="*/ 0 h 126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9" h="1268814">
                  <a:moveTo>
                    <a:pt x="0" y="0"/>
                  </a:moveTo>
                  <a:lnTo>
                    <a:pt x="609599" y="0"/>
                  </a:lnTo>
                  <a:cubicBezTo>
                    <a:pt x="441738" y="605182"/>
                    <a:pt x="552174" y="786296"/>
                    <a:pt x="556591" y="1179444"/>
                  </a:cubicBezTo>
                  <a:cubicBezTo>
                    <a:pt x="-123687" y="1537252"/>
                    <a:pt x="57427" y="728870"/>
                    <a:pt x="0" y="3710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29EB9E-63BF-4BF8-BA12-A1670314E64D}"/>
                </a:ext>
              </a:extLst>
            </p:cNvPr>
            <p:cNvSpPr/>
            <p:nvPr/>
          </p:nvSpPr>
          <p:spPr>
            <a:xfrm>
              <a:off x="6095999" y="4271112"/>
              <a:ext cx="609599" cy="1904547"/>
            </a:xfrm>
            <a:custGeom>
              <a:avLst/>
              <a:gdLst>
                <a:gd name="connsiteX0" fmla="*/ 0 w 609599"/>
                <a:gd name="connsiteY0" fmla="*/ 0 h 808383"/>
                <a:gd name="connsiteX1" fmla="*/ 609599 w 609599"/>
                <a:gd name="connsiteY1" fmla="*/ 0 h 808383"/>
                <a:gd name="connsiteX2" fmla="*/ 609599 w 609599"/>
                <a:gd name="connsiteY2" fmla="*/ 808383 h 808383"/>
                <a:gd name="connsiteX3" fmla="*/ 0 w 609599"/>
                <a:gd name="connsiteY3" fmla="*/ 808383 h 808383"/>
                <a:gd name="connsiteX4" fmla="*/ 0 w 609599"/>
                <a:gd name="connsiteY4" fmla="*/ 0 h 808383"/>
                <a:gd name="connsiteX0" fmla="*/ 0 w 609599"/>
                <a:gd name="connsiteY0" fmla="*/ 0 h 887896"/>
                <a:gd name="connsiteX1" fmla="*/ 609599 w 609599"/>
                <a:gd name="connsiteY1" fmla="*/ 0 h 887896"/>
                <a:gd name="connsiteX2" fmla="*/ 450573 w 609599"/>
                <a:gd name="connsiteY2" fmla="*/ 887896 h 887896"/>
                <a:gd name="connsiteX3" fmla="*/ 0 w 609599"/>
                <a:gd name="connsiteY3" fmla="*/ 808383 h 887896"/>
                <a:gd name="connsiteX4" fmla="*/ 0 w 609599"/>
                <a:gd name="connsiteY4" fmla="*/ 0 h 887896"/>
                <a:gd name="connsiteX0" fmla="*/ 0 w 609599"/>
                <a:gd name="connsiteY0" fmla="*/ 0 h 1327187"/>
                <a:gd name="connsiteX1" fmla="*/ 609599 w 609599"/>
                <a:gd name="connsiteY1" fmla="*/ 0 h 1327187"/>
                <a:gd name="connsiteX2" fmla="*/ 450573 w 609599"/>
                <a:gd name="connsiteY2" fmla="*/ 887896 h 1327187"/>
                <a:gd name="connsiteX3" fmla="*/ 0 w 609599"/>
                <a:gd name="connsiteY3" fmla="*/ 808383 h 1327187"/>
                <a:gd name="connsiteX4" fmla="*/ 0 w 609599"/>
                <a:gd name="connsiteY4" fmla="*/ 0 h 1327187"/>
                <a:gd name="connsiteX0" fmla="*/ 0 w 609599"/>
                <a:gd name="connsiteY0" fmla="*/ 0 h 1944310"/>
                <a:gd name="connsiteX1" fmla="*/ 609599 w 609599"/>
                <a:gd name="connsiteY1" fmla="*/ 0 h 1944310"/>
                <a:gd name="connsiteX2" fmla="*/ 450573 w 609599"/>
                <a:gd name="connsiteY2" fmla="*/ 887896 h 1944310"/>
                <a:gd name="connsiteX3" fmla="*/ 304801 w 609599"/>
                <a:gd name="connsiteY3" fmla="*/ 1944158 h 1944310"/>
                <a:gd name="connsiteX4" fmla="*/ 0 w 609599"/>
                <a:gd name="connsiteY4" fmla="*/ 808383 h 1944310"/>
                <a:gd name="connsiteX5" fmla="*/ 0 w 609599"/>
                <a:gd name="connsiteY5" fmla="*/ 0 h 1944310"/>
                <a:gd name="connsiteX0" fmla="*/ 0 w 609599"/>
                <a:gd name="connsiteY0" fmla="*/ 0 h 1944310"/>
                <a:gd name="connsiteX1" fmla="*/ 609599 w 609599"/>
                <a:gd name="connsiteY1" fmla="*/ 0 h 1944310"/>
                <a:gd name="connsiteX2" fmla="*/ 450573 w 609599"/>
                <a:gd name="connsiteY2" fmla="*/ 887896 h 1944310"/>
                <a:gd name="connsiteX3" fmla="*/ 304801 w 609599"/>
                <a:gd name="connsiteY3" fmla="*/ 1944158 h 1944310"/>
                <a:gd name="connsiteX4" fmla="*/ 0 w 609599"/>
                <a:gd name="connsiteY4" fmla="*/ 808383 h 1944310"/>
                <a:gd name="connsiteX5" fmla="*/ 0 w 609599"/>
                <a:gd name="connsiteY5" fmla="*/ 0 h 1944310"/>
                <a:gd name="connsiteX0" fmla="*/ 0 w 609599"/>
                <a:gd name="connsiteY0" fmla="*/ 0 h 1944310"/>
                <a:gd name="connsiteX1" fmla="*/ 609599 w 609599"/>
                <a:gd name="connsiteY1" fmla="*/ 0 h 1944310"/>
                <a:gd name="connsiteX2" fmla="*/ 450573 w 609599"/>
                <a:gd name="connsiteY2" fmla="*/ 887896 h 1944310"/>
                <a:gd name="connsiteX3" fmla="*/ 304801 w 609599"/>
                <a:gd name="connsiteY3" fmla="*/ 1944158 h 1944310"/>
                <a:gd name="connsiteX4" fmla="*/ 0 w 609599"/>
                <a:gd name="connsiteY4" fmla="*/ 808383 h 1944310"/>
                <a:gd name="connsiteX5" fmla="*/ 0 w 609599"/>
                <a:gd name="connsiteY5" fmla="*/ 0 h 1944310"/>
                <a:gd name="connsiteX0" fmla="*/ 0 w 609599"/>
                <a:gd name="connsiteY0" fmla="*/ 0 h 1944310"/>
                <a:gd name="connsiteX1" fmla="*/ 609599 w 609599"/>
                <a:gd name="connsiteY1" fmla="*/ 0 h 1944310"/>
                <a:gd name="connsiteX2" fmla="*/ 410816 w 609599"/>
                <a:gd name="connsiteY2" fmla="*/ 887896 h 1944310"/>
                <a:gd name="connsiteX3" fmla="*/ 304801 w 609599"/>
                <a:gd name="connsiteY3" fmla="*/ 1944158 h 1944310"/>
                <a:gd name="connsiteX4" fmla="*/ 0 w 609599"/>
                <a:gd name="connsiteY4" fmla="*/ 808383 h 1944310"/>
                <a:gd name="connsiteX5" fmla="*/ 0 w 609599"/>
                <a:gd name="connsiteY5" fmla="*/ 0 h 1944310"/>
                <a:gd name="connsiteX0" fmla="*/ 0 w 609599"/>
                <a:gd name="connsiteY0" fmla="*/ 0 h 1944297"/>
                <a:gd name="connsiteX1" fmla="*/ 609599 w 609599"/>
                <a:gd name="connsiteY1" fmla="*/ 0 h 1944297"/>
                <a:gd name="connsiteX2" fmla="*/ 410816 w 609599"/>
                <a:gd name="connsiteY2" fmla="*/ 887896 h 1944297"/>
                <a:gd name="connsiteX3" fmla="*/ 304801 w 609599"/>
                <a:gd name="connsiteY3" fmla="*/ 1944158 h 1944297"/>
                <a:gd name="connsiteX4" fmla="*/ 0 w 609599"/>
                <a:gd name="connsiteY4" fmla="*/ 808383 h 1944297"/>
                <a:gd name="connsiteX5" fmla="*/ 0 w 609599"/>
                <a:gd name="connsiteY5" fmla="*/ 0 h 1944297"/>
                <a:gd name="connsiteX0" fmla="*/ 0 w 609599"/>
                <a:gd name="connsiteY0" fmla="*/ 0 h 1904547"/>
                <a:gd name="connsiteX1" fmla="*/ 609599 w 609599"/>
                <a:gd name="connsiteY1" fmla="*/ 0 h 1904547"/>
                <a:gd name="connsiteX2" fmla="*/ 410816 w 609599"/>
                <a:gd name="connsiteY2" fmla="*/ 887896 h 1904547"/>
                <a:gd name="connsiteX3" fmla="*/ 304801 w 609599"/>
                <a:gd name="connsiteY3" fmla="*/ 1904402 h 1904547"/>
                <a:gd name="connsiteX4" fmla="*/ 0 w 609599"/>
                <a:gd name="connsiteY4" fmla="*/ 808383 h 1904547"/>
                <a:gd name="connsiteX5" fmla="*/ 0 w 609599"/>
                <a:gd name="connsiteY5" fmla="*/ 0 h 1904547"/>
                <a:gd name="connsiteX0" fmla="*/ 0 w 609599"/>
                <a:gd name="connsiteY0" fmla="*/ 0 h 1904547"/>
                <a:gd name="connsiteX1" fmla="*/ 609599 w 609599"/>
                <a:gd name="connsiteY1" fmla="*/ 0 h 1904547"/>
                <a:gd name="connsiteX2" fmla="*/ 410816 w 609599"/>
                <a:gd name="connsiteY2" fmla="*/ 887896 h 1904547"/>
                <a:gd name="connsiteX3" fmla="*/ 304801 w 609599"/>
                <a:gd name="connsiteY3" fmla="*/ 1904402 h 1904547"/>
                <a:gd name="connsiteX4" fmla="*/ 0 w 609599"/>
                <a:gd name="connsiteY4" fmla="*/ 808383 h 1904547"/>
                <a:gd name="connsiteX5" fmla="*/ 0 w 609599"/>
                <a:gd name="connsiteY5" fmla="*/ 0 h 1904547"/>
                <a:gd name="connsiteX0" fmla="*/ 0 w 609599"/>
                <a:gd name="connsiteY0" fmla="*/ 0 h 1904949"/>
                <a:gd name="connsiteX1" fmla="*/ 609599 w 609599"/>
                <a:gd name="connsiteY1" fmla="*/ 0 h 1904949"/>
                <a:gd name="connsiteX2" fmla="*/ 410816 w 609599"/>
                <a:gd name="connsiteY2" fmla="*/ 887896 h 1904949"/>
                <a:gd name="connsiteX3" fmla="*/ 304801 w 609599"/>
                <a:gd name="connsiteY3" fmla="*/ 1904402 h 1904949"/>
                <a:gd name="connsiteX4" fmla="*/ 0 w 609599"/>
                <a:gd name="connsiteY4" fmla="*/ 808383 h 1904949"/>
                <a:gd name="connsiteX5" fmla="*/ 0 w 609599"/>
                <a:gd name="connsiteY5" fmla="*/ 0 h 1904949"/>
                <a:gd name="connsiteX0" fmla="*/ 0 w 609599"/>
                <a:gd name="connsiteY0" fmla="*/ 0 h 1904547"/>
                <a:gd name="connsiteX1" fmla="*/ 609599 w 609599"/>
                <a:gd name="connsiteY1" fmla="*/ 0 h 1904547"/>
                <a:gd name="connsiteX2" fmla="*/ 410816 w 609599"/>
                <a:gd name="connsiteY2" fmla="*/ 887896 h 1904547"/>
                <a:gd name="connsiteX3" fmla="*/ 304801 w 609599"/>
                <a:gd name="connsiteY3" fmla="*/ 1904402 h 1904547"/>
                <a:gd name="connsiteX4" fmla="*/ 0 w 609599"/>
                <a:gd name="connsiteY4" fmla="*/ 808383 h 1904547"/>
                <a:gd name="connsiteX5" fmla="*/ 0 w 609599"/>
                <a:gd name="connsiteY5" fmla="*/ 0 h 1904547"/>
                <a:gd name="connsiteX0" fmla="*/ 0 w 609599"/>
                <a:gd name="connsiteY0" fmla="*/ 0 h 1904547"/>
                <a:gd name="connsiteX1" fmla="*/ 609599 w 609599"/>
                <a:gd name="connsiteY1" fmla="*/ 0 h 1904547"/>
                <a:gd name="connsiteX2" fmla="*/ 410816 w 609599"/>
                <a:gd name="connsiteY2" fmla="*/ 887896 h 1904547"/>
                <a:gd name="connsiteX3" fmla="*/ 304801 w 609599"/>
                <a:gd name="connsiteY3" fmla="*/ 1904402 h 1904547"/>
                <a:gd name="connsiteX4" fmla="*/ 0 w 609599"/>
                <a:gd name="connsiteY4" fmla="*/ 808383 h 1904547"/>
                <a:gd name="connsiteX5" fmla="*/ 0 w 609599"/>
                <a:gd name="connsiteY5" fmla="*/ 0 h 190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599" h="1904547">
                  <a:moveTo>
                    <a:pt x="0" y="0"/>
                  </a:moveTo>
                  <a:lnTo>
                    <a:pt x="609599" y="0"/>
                  </a:lnTo>
                  <a:lnTo>
                    <a:pt x="410816" y="887896"/>
                  </a:lnTo>
                  <a:cubicBezTo>
                    <a:pt x="360016" y="1101487"/>
                    <a:pt x="411371" y="1903850"/>
                    <a:pt x="304801" y="1904402"/>
                  </a:cubicBezTo>
                  <a:cubicBezTo>
                    <a:pt x="113197" y="1917654"/>
                    <a:pt x="50800" y="1021974"/>
                    <a:pt x="0" y="8083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39EF08-F628-4BB8-B1C7-17E32DD1652F}"/>
                </a:ext>
              </a:extLst>
            </p:cNvPr>
            <p:cNvSpPr/>
            <p:nvPr/>
          </p:nvSpPr>
          <p:spPr>
            <a:xfrm>
              <a:off x="4558749" y="727053"/>
              <a:ext cx="2676936" cy="810199"/>
            </a:xfrm>
            <a:custGeom>
              <a:avLst/>
              <a:gdLst>
                <a:gd name="connsiteX0" fmla="*/ 0 w 1577007"/>
                <a:gd name="connsiteY0" fmla="*/ 0 h 265043"/>
                <a:gd name="connsiteX1" fmla="*/ 1577007 w 1577007"/>
                <a:gd name="connsiteY1" fmla="*/ 0 h 265043"/>
                <a:gd name="connsiteX2" fmla="*/ 1577007 w 1577007"/>
                <a:gd name="connsiteY2" fmla="*/ 265043 h 265043"/>
                <a:gd name="connsiteX3" fmla="*/ 0 w 1577007"/>
                <a:gd name="connsiteY3" fmla="*/ 265043 h 265043"/>
                <a:gd name="connsiteX4" fmla="*/ 0 w 1577007"/>
                <a:gd name="connsiteY4" fmla="*/ 0 h 265043"/>
                <a:gd name="connsiteX0" fmla="*/ 0 w 1974572"/>
                <a:gd name="connsiteY0" fmla="*/ 0 h 265043"/>
                <a:gd name="connsiteX1" fmla="*/ 1974572 w 1974572"/>
                <a:gd name="connsiteY1" fmla="*/ 92766 h 265043"/>
                <a:gd name="connsiteX2" fmla="*/ 1577007 w 1974572"/>
                <a:gd name="connsiteY2" fmla="*/ 265043 h 265043"/>
                <a:gd name="connsiteX3" fmla="*/ 0 w 1974572"/>
                <a:gd name="connsiteY3" fmla="*/ 265043 h 265043"/>
                <a:gd name="connsiteX4" fmla="*/ 0 w 1974572"/>
                <a:gd name="connsiteY4" fmla="*/ 0 h 265043"/>
                <a:gd name="connsiteX0" fmla="*/ 0 w 1974572"/>
                <a:gd name="connsiteY0" fmla="*/ 225522 h 490565"/>
                <a:gd name="connsiteX1" fmla="*/ 1099930 w 1974572"/>
                <a:gd name="connsiteY1" fmla="*/ 235 h 490565"/>
                <a:gd name="connsiteX2" fmla="*/ 1974572 w 1974572"/>
                <a:gd name="connsiteY2" fmla="*/ 318288 h 490565"/>
                <a:gd name="connsiteX3" fmla="*/ 1577007 w 1974572"/>
                <a:gd name="connsiteY3" fmla="*/ 490565 h 490565"/>
                <a:gd name="connsiteX4" fmla="*/ 0 w 1974572"/>
                <a:gd name="connsiteY4" fmla="*/ 490565 h 490565"/>
                <a:gd name="connsiteX5" fmla="*/ 0 w 1974572"/>
                <a:gd name="connsiteY5" fmla="*/ 225522 h 490565"/>
                <a:gd name="connsiteX0" fmla="*/ 0 w 1974572"/>
                <a:gd name="connsiteY0" fmla="*/ 225522 h 490565"/>
                <a:gd name="connsiteX1" fmla="*/ 1099930 w 1974572"/>
                <a:gd name="connsiteY1" fmla="*/ 235 h 490565"/>
                <a:gd name="connsiteX2" fmla="*/ 1974572 w 1974572"/>
                <a:gd name="connsiteY2" fmla="*/ 318288 h 490565"/>
                <a:gd name="connsiteX3" fmla="*/ 1577007 w 1974572"/>
                <a:gd name="connsiteY3" fmla="*/ 490565 h 490565"/>
                <a:gd name="connsiteX4" fmla="*/ 0 w 1974572"/>
                <a:gd name="connsiteY4" fmla="*/ 490565 h 490565"/>
                <a:gd name="connsiteX5" fmla="*/ 0 w 1974572"/>
                <a:gd name="connsiteY5" fmla="*/ 225522 h 490565"/>
                <a:gd name="connsiteX0" fmla="*/ 0 w 1974572"/>
                <a:gd name="connsiteY0" fmla="*/ 225522 h 490565"/>
                <a:gd name="connsiteX1" fmla="*/ 1099930 w 1974572"/>
                <a:gd name="connsiteY1" fmla="*/ 235 h 490565"/>
                <a:gd name="connsiteX2" fmla="*/ 1974572 w 1974572"/>
                <a:gd name="connsiteY2" fmla="*/ 318288 h 490565"/>
                <a:gd name="connsiteX3" fmla="*/ 1577007 w 1974572"/>
                <a:gd name="connsiteY3" fmla="*/ 490565 h 490565"/>
                <a:gd name="connsiteX4" fmla="*/ 0 w 1974572"/>
                <a:gd name="connsiteY4" fmla="*/ 490565 h 490565"/>
                <a:gd name="connsiteX5" fmla="*/ 0 w 1974572"/>
                <a:gd name="connsiteY5" fmla="*/ 225522 h 490565"/>
                <a:gd name="connsiteX0" fmla="*/ 0 w 2623929"/>
                <a:gd name="connsiteY0" fmla="*/ 781951 h 782023"/>
                <a:gd name="connsiteX1" fmla="*/ 1749287 w 2623929"/>
                <a:gd name="connsiteY1" fmla="*/ 73 h 782023"/>
                <a:gd name="connsiteX2" fmla="*/ 2623929 w 2623929"/>
                <a:gd name="connsiteY2" fmla="*/ 318126 h 782023"/>
                <a:gd name="connsiteX3" fmla="*/ 2226364 w 2623929"/>
                <a:gd name="connsiteY3" fmla="*/ 490403 h 782023"/>
                <a:gd name="connsiteX4" fmla="*/ 649357 w 2623929"/>
                <a:gd name="connsiteY4" fmla="*/ 490403 h 782023"/>
                <a:gd name="connsiteX5" fmla="*/ 0 w 2623929"/>
                <a:gd name="connsiteY5" fmla="*/ 781951 h 782023"/>
                <a:gd name="connsiteX0" fmla="*/ 0 w 2623929"/>
                <a:gd name="connsiteY0" fmla="*/ 781951 h 782023"/>
                <a:gd name="connsiteX1" fmla="*/ 1749287 w 2623929"/>
                <a:gd name="connsiteY1" fmla="*/ 73 h 782023"/>
                <a:gd name="connsiteX2" fmla="*/ 2623929 w 2623929"/>
                <a:gd name="connsiteY2" fmla="*/ 318126 h 782023"/>
                <a:gd name="connsiteX3" fmla="*/ 2226364 w 2623929"/>
                <a:gd name="connsiteY3" fmla="*/ 490403 h 782023"/>
                <a:gd name="connsiteX4" fmla="*/ 649357 w 2623929"/>
                <a:gd name="connsiteY4" fmla="*/ 490403 h 782023"/>
                <a:gd name="connsiteX5" fmla="*/ 0 w 2623929"/>
                <a:gd name="connsiteY5" fmla="*/ 781951 h 782023"/>
                <a:gd name="connsiteX0" fmla="*/ 0 w 2623929"/>
                <a:gd name="connsiteY0" fmla="*/ 781951 h 782023"/>
                <a:gd name="connsiteX1" fmla="*/ 1749287 w 2623929"/>
                <a:gd name="connsiteY1" fmla="*/ 73 h 782023"/>
                <a:gd name="connsiteX2" fmla="*/ 2623929 w 2623929"/>
                <a:gd name="connsiteY2" fmla="*/ 318126 h 782023"/>
                <a:gd name="connsiteX3" fmla="*/ 2226364 w 2623929"/>
                <a:gd name="connsiteY3" fmla="*/ 490403 h 782023"/>
                <a:gd name="connsiteX4" fmla="*/ 0 w 2623929"/>
                <a:gd name="connsiteY4" fmla="*/ 781951 h 782023"/>
                <a:gd name="connsiteX0" fmla="*/ 0 w 2623929"/>
                <a:gd name="connsiteY0" fmla="*/ 781951 h 782023"/>
                <a:gd name="connsiteX1" fmla="*/ 1749287 w 2623929"/>
                <a:gd name="connsiteY1" fmla="*/ 73 h 782023"/>
                <a:gd name="connsiteX2" fmla="*/ 2623929 w 2623929"/>
                <a:gd name="connsiteY2" fmla="*/ 318126 h 782023"/>
                <a:gd name="connsiteX3" fmla="*/ 2226364 w 2623929"/>
                <a:gd name="connsiteY3" fmla="*/ 490403 h 782023"/>
                <a:gd name="connsiteX4" fmla="*/ 0 w 2623929"/>
                <a:gd name="connsiteY4" fmla="*/ 781951 h 782023"/>
                <a:gd name="connsiteX0" fmla="*/ 0 w 2623929"/>
                <a:gd name="connsiteY0" fmla="*/ 782399 h 782399"/>
                <a:gd name="connsiteX1" fmla="*/ 1749287 w 2623929"/>
                <a:gd name="connsiteY1" fmla="*/ 521 h 782399"/>
                <a:gd name="connsiteX2" fmla="*/ 2623929 w 2623929"/>
                <a:gd name="connsiteY2" fmla="*/ 318574 h 782399"/>
                <a:gd name="connsiteX3" fmla="*/ 2226364 w 2623929"/>
                <a:gd name="connsiteY3" fmla="*/ 490851 h 782399"/>
                <a:gd name="connsiteX4" fmla="*/ 0 w 2623929"/>
                <a:gd name="connsiteY4" fmla="*/ 782399 h 782399"/>
                <a:gd name="connsiteX0" fmla="*/ 0 w 2544415"/>
                <a:gd name="connsiteY0" fmla="*/ 808809 h 808809"/>
                <a:gd name="connsiteX1" fmla="*/ 1669773 w 2544415"/>
                <a:gd name="connsiteY1" fmla="*/ 427 h 808809"/>
                <a:gd name="connsiteX2" fmla="*/ 2544415 w 2544415"/>
                <a:gd name="connsiteY2" fmla="*/ 318480 h 808809"/>
                <a:gd name="connsiteX3" fmla="*/ 2146850 w 2544415"/>
                <a:gd name="connsiteY3" fmla="*/ 490757 h 808809"/>
                <a:gd name="connsiteX4" fmla="*/ 0 w 2544415"/>
                <a:gd name="connsiteY4" fmla="*/ 808809 h 808809"/>
                <a:gd name="connsiteX0" fmla="*/ 0 w 2544415"/>
                <a:gd name="connsiteY0" fmla="*/ 809407 h 809407"/>
                <a:gd name="connsiteX1" fmla="*/ 1669773 w 2544415"/>
                <a:gd name="connsiteY1" fmla="*/ 1025 h 809407"/>
                <a:gd name="connsiteX2" fmla="*/ 2544415 w 2544415"/>
                <a:gd name="connsiteY2" fmla="*/ 319078 h 809407"/>
                <a:gd name="connsiteX3" fmla="*/ 2146850 w 2544415"/>
                <a:gd name="connsiteY3" fmla="*/ 491355 h 809407"/>
                <a:gd name="connsiteX4" fmla="*/ 0 w 2544415"/>
                <a:gd name="connsiteY4" fmla="*/ 809407 h 809407"/>
                <a:gd name="connsiteX0" fmla="*/ 0 w 2544415"/>
                <a:gd name="connsiteY0" fmla="*/ 810199 h 810199"/>
                <a:gd name="connsiteX1" fmla="*/ 1669773 w 2544415"/>
                <a:gd name="connsiteY1" fmla="*/ 1817 h 810199"/>
                <a:gd name="connsiteX2" fmla="*/ 2544415 w 2544415"/>
                <a:gd name="connsiteY2" fmla="*/ 319870 h 810199"/>
                <a:gd name="connsiteX3" fmla="*/ 2146850 w 2544415"/>
                <a:gd name="connsiteY3" fmla="*/ 492147 h 810199"/>
                <a:gd name="connsiteX4" fmla="*/ 0 w 2544415"/>
                <a:gd name="connsiteY4" fmla="*/ 810199 h 810199"/>
                <a:gd name="connsiteX0" fmla="*/ 0 w 2544415"/>
                <a:gd name="connsiteY0" fmla="*/ 810199 h 810199"/>
                <a:gd name="connsiteX1" fmla="*/ 1669773 w 2544415"/>
                <a:gd name="connsiteY1" fmla="*/ 1817 h 810199"/>
                <a:gd name="connsiteX2" fmla="*/ 2544415 w 2544415"/>
                <a:gd name="connsiteY2" fmla="*/ 319870 h 810199"/>
                <a:gd name="connsiteX3" fmla="*/ 2146850 w 2544415"/>
                <a:gd name="connsiteY3" fmla="*/ 492147 h 810199"/>
                <a:gd name="connsiteX4" fmla="*/ 0 w 2544415"/>
                <a:gd name="connsiteY4" fmla="*/ 810199 h 810199"/>
                <a:gd name="connsiteX0" fmla="*/ 0 w 2544415"/>
                <a:gd name="connsiteY0" fmla="*/ 810199 h 810199"/>
                <a:gd name="connsiteX1" fmla="*/ 1669773 w 2544415"/>
                <a:gd name="connsiteY1" fmla="*/ 1817 h 810199"/>
                <a:gd name="connsiteX2" fmla="*/ 2544415 w 2544415"/>
                <a:gd name="connsiteY2" fmla="*/ 319870 h 810199"/>
                <a:gd name="connsiteX3" fmla="*/ 1736033 w 2544415"/>
                <a:gd name="connsiteY3" fmla="*/ 704182 h 810199"/>
                <a:gd name="connsiteX4" fmla="*/ 0 w 2544415"/>
                <a:gd name="connsiteY4" fmla="*/ 810199 h 810199"/>
                <a:gd name="connsiteX0" fmla="*/ 0 w 2544415"/>
                <a:gd name="connsiteY0" fmla="*/ 810199 h 810199"/>
                <a:gd name="connsiteX1" fmla="*/ 1669773 w 2544415"/>
                <a:gd name="connsiteY1" fmla="*/ 1817 h 810199"/>
                <a:gd name="connsiteX2" fmla="*/ 2544415 w 2544415"/>
                <a:gd name="connsiteY2" fmla="*/ 319870 h 810199"/>
                <a:gd name="connsiteX3" fmla="*/ 1736033 w 2544415"/>
                <a:gd name="connsiteY3" fmla="*/ 704182 h 810199"/>
                <a:gd name="connsiteX4" fmla="*/ 0 w 2544415"/>
                <a:gd name="connsiteY4" fmla="*/ 810199 h 810199"/>
                <a:gd name="connsiteX0" fmla="*/ 0 w 2544415"/>
                <a:gd name="connsiteY0" fmla="*/ 810199 h 810199"/>
                <a:gd name="connsiteX1" fmla="*/ 1669773 w 2544415"/>
                <a:gd name="connsiteY1" fmla="*/ 1817 h 810199"/>
                <a:gd name="connsiteX2" fmla="*/ 2544415 w 2544415"/>
                <a:gd name="connsiteY2" fmla="*/ 319870 h 810199"/>
                <a:gd name="connsiteX3" fmla="*/ 1736033 w 2544415"/>
                <a:gd name="connsiteY3" fmla="*/ 704182 h 810199"/>
                <a:gd name="connsiteX4" fmla="*/ 0 w 2544415"/>
                <a:gd name="connsiteY4" fmla="*/ 810199 h 810199"/>
                <a:gd name="connsiteX0" fmla="*/ 0 w 2676936"/>
                <a:gd name="connsiteY0" fmla="*/ 810199 h 810199"/>
                <a:gd name="connsiteX1" fmla="*/ 1669773 w 2676936"/>
                <a:gd name="connsiteY1" fmla="*/ 1817 h 810199"/>
                <a:gd name="connsiteX2" fmla="*/ 2676936 w 2676936"/>
                <a:gd name="connsiteY2" fmla="*/ 492148 h 810199"/>
                <a:gd name="connsiteX3" fmla="*/ 1736033 w 2676936"/>
                <a:gd name="connsiteY3" fmla="*/ 704182 h 810199"/>
                <a:gd name="connsiteX4" fmla="*/ 0 w 2676936"/>
                <a:gd name="connsiteY4" fmla="*/ 810199 h 810199"/>
                <a:gd name="connsiteX0" fmla="*/ 0 w 2676936"/>
                <a:gd name="connsiteY0" fmla="*/ 810199 h 810199"/>
                <a:gd name="connsiteX1" fmla="*/ 1669773 w 2676936"/>
                <a:gd name="connsiteY1" fmla="*/ 1817 h 810199"/>
                <a:gd name="connsiteX2" fmla="*/ 2676936 w 2676936"/>
                <a:gd name="connsiteY2" fmla="*/ 492148 h 810199"/>
                <a:gd name="connsiteX3" fmla="*/ 1736033 w 2676936"/>
                <a:gd name="connsiteY3" fmla="*/ 704182 h 810199"/>
                <a:gd name="connsiteX4" fmla="*/ 0 w 2676936"/>
                <a:gd name="connsiteY4" fmla="*/ 810199 h 810199"/>
                <a:gd name="connsiteX0" fmla="*/ 0 w 2676936"/>
                <a:gd name="connsiteY0" fmla="*/ 810199 h 810199"/>
                <a:gd name="connsiteX1" fmla="*/ 1669773 w 2676936"/>
                <a:gd name="connsiteY1" fmla="*/ 1817 h 810199"/>
                <a:gd name="connsiteX2" fmla="*/ 2676936 w 2676936"/>
                <a:gd name="connsiteY2" fmla="*/ 492148 h 810199"/>
                <a:gd name="connsiteX3" fmla="*/ 1736033 w 2676936"/>
                <a:gd name="connsiteY3" fmla="*/ 704182 h 810199"/>
                <a:gd name="connsiteX4" fmla="*/ 0 w 2676936"/>
                <a:gd name="connsiteY4" fmla="*/ 810199 h 810199"/>
                <a:gd name="connsiteX0" fmla="*/ 0 w 2676936"/>
                <a:gd name="connsiteY0" fmla="*/ 810199 h 810199"/>
                <a:gd name="connsiteX1" fmla="*/ 1669773 w 2676936"/>
                <a:gd name="connsiteY1" fmla="*/ 1817 h 810199"/>
                <a:gd name="connsiteX2" fmla="*/ 2676936 w 2676936"/>
                <a:gd name="connsiteY2" fmla="*/ 492148 h 810199"/>
                <a:gd name="connsiteX3" fmla="*/ 1749285 w 2676936"/>
                <a:gd name="connsiteY3" fmla="*/ 664426 h 810199"/>
                <a:gd name="connsiteX4" fmla="*/ 0 w 2676936"/>
                <a:gd name="connsiteY4" fmla="*/ 810199 h 81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936" h="810199">
                  <a:moveTo>
                    <a:pt x="0" y="810199"/>
                  </a:moveTo>
                  <a:cubicBezTo>
                    <a:pt x="384312" y="-15854"/>
                    <a:pt x="1338469" y="-7018"/>
                    <a:pt x="1669773" y="1817"/>
                  </a:cubicBezTo>
                  <a:cubicBezTo>
                    <a:pt x="1961320" y="107835"/>
                    <a:pt x="2451651" y="107834"/>
                    <a:pt x="2676936" y="492148"/>
                  </a:cubicBezTo>
                  <a:lnTo>
                    <a:pt x="1749285" y="664426"/>
                  </a:lnTo>
                  <a:cubicBezTo>
                    <a:pt x="1298711" y="443556"/>
                    <a:pt x="768626" y="461225"/>
                    <a:pt x="0" y="81019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B4E8F2-8918-4589-891C-8CBF164BBA49}"/>
                </a:ext>
              </a:extLst>
            </p:cNvPr>
            <p:cNvSpPr/>
            <p:nvPr/>
          </p:nvSpPr>
          <p:spPr>
            <a:xfrm>
              <a:off x="6374295" y="576863"/>
              <a:ext cx="1364974" cy="890935"/>
            </a:xfrm>
            <a:custGeom>
              <a:avLst/>
              <a:gdLst>
                <a:gd name="connsiteX0" fmla="*/ 0 w 768626"/>
                <a:gd name="connsiteY0" fmla="*/ 0 h 396114"/>
                <a:gd name="connsiteX1" fmla="*/ 768626 w 768626"/>
                <a:gd name="connsiteY1" fmla="*/ 0 h 396114"/>
                <a:gd name="connsiteX2" fmla="*/ 768626 w 768626"/>
                <a:gd name="connsiteY2" fmla="*/ 396114 h 396114"/>
                <a:gd name="connsiteX3" fmla="*/ 0 w 768626"/>
                <a:gd name="connsiteY3" fmla="*/ 396114 h 396114"/>
                <a:gd name="connsiteX4" fmla="*/ 0 w 768626"/>
                <a:gd name="connsiteY4" fmla="*/ 0 h 396114"/>
                <a:gd name="connsiteX0" fmla="*/ 0 w 1126435"/>
                <a:gd name="connsiteY0" fmla="*/ 0 h 503582"/>
                <a:gd name="connsiteX1" fmla="*/ 1126435 w 1126435"/>
                <a:gd name="connsiteY1" fmla="*/ 503582 h 503582"/>
                <a:gd name="connsiteX2" fmla="*/ 768626 w 1126435"/>
                <a:gd name="connsiteY2" fmla="*/ 396114 h 503582"/>
                <a:gd name="connsiteX3" fmla="*/ 0 w 1126435"/>
                <a:gd name="connsiteY3" fmla="*/ 396114 h 503582"/>
                <a:gd name="connsiteX4" fmla="*/ 0 w 1126435"/>
                <a:gd name="connsiteY4" fmla="*/ 0 h 503582"/>
                <a:gd name="connsiteX0" fmla="*/ 0 w 1126435"/>
                <a:gd name="connsiteY0" fmla="*/ 27108 h 530690"/>
                <a:gd name="connsiteX1" fmla="*/ 1126435 w 1126435"/>
                <a:gd name="connsiteY1" fmla="*/ 530690 h 530690"/>
                <a:gd name="connsiteX2" fmla="*/ 768626 w 1126435"/>
                <a:gd name="connsiteY2" fmla="*/ 423222 h 530690"/>
                <a:gd name="connsiteX3" fmla="*/ 0 w 1126435"/>
                <a:gd name="connsiteY3" fmla="*/ 423222 h 530690"/>
                <a:gd name="connsiteX4" fmla="*/ 0 w 1126435"/>
                <a:gd name="connsiteY4" fmla="*/ 27108 h 530690"/>
                <a:gd name="connsiteX0" fmla="*/ 0 w 1219200"/>
                <a:gd name="connsiteY0" fmla="*/ 64270 h 501591"/>
                <a:gd name="connsiteX1" fmla="*/ 1219200 w 1219200"/>
                <a:gd name="connsiteY1" fmla="*/ 501591 h 501591"/>
                <a:gd name="connsiteX2" fmla="*/ 861391 w 1219200"/>
                <a:gd name="connsiteY2" fmla="*/ 394123 h 501591"/>
                <a:gd name="connsiteX3" fmla="*/ 92765 w 1219200"/>
                <a:gd name="connsiteY3" fmla="*/ 394123 h 501591"/>
                <a:gd name="connsiteX4" fmla="*/ 0 w 1219200"/>
                <a:gd name="connsiteY4" fmla="*/ 64270 h 501591"/>
                <a:gd name="connsiteX0" fmla="*/ 0 w 1219200"/>
                <a:gd name="connsiteY0" fmla="*/ 139156 h 576477"/>
                <a:gd name="connsiteX1" fmla="*/ 1219200 w 1219200"/>
                <a:gd name="connsiteY1" fmla="*/ 576477 h 576477"/>
                <a:gd name="connsiteX2" fmla="*/ 861391 w 1219200"/>
                <a:gd name="connsiteY2" fmla="*/ 469009 h 576477"/>
                <a:gd name="connsiteX3" fmla="*/ 92765 w 1219200"/>
                <a:gd name="connsiteY3" fmla="*/ 469009 h 576477"/>
                <a:gd name="connsiteX4" fmla="*/ 0 w 1219200"/>
                <a:gd name="connsiteY4" fmla="*/ 139156 h 576477"/>
                <a:gd name="connsiteX0" fmla="*/ 0 w 1219200"/>
                <a:gd name="connsiteY0" fmla="*/ 139156 h 681044"/>
                <a:gd name="connsiteX1" fmla="*/ 1219200 w 1219200"/>
                <a:gd name="connsiteY1" fmla="*/ 576477 h 681044"/>
                <a:gd name="connsiteX2" fmla="*/ 821634 w 1219200"/>
                <a:gd name="connsiteY2" fmla="*/ 681044 h 681044"/>
                <a:gd name="connsiteX3" fmla="*/ 92765 w 1219200"/>
                <a:gd name="connsiteY3" fmla="*/ 469009 h 681044"/>
                <a:gd name="connsiteX4" fmla="*/ 0 w 1219200"/>
                <a:gd name="connsiteY4" fmla="*/ 139156 h 681044"/>
                <a:gd name="connsiteX0" fmla="*/ 0 w 1219200"/>
                <a:gd name="connsiteY0" fmla="*/ 139156 h 681044"/>
                <a:gd name="connsiteX1" fmla="*/ 1219200 w 1219200"/>
                <a:gd name="connsiteY1" fmla="*/ 576477 h 681044"/>
                <a:gd name="connsiteX2" fmla="*/ 821634 w 1219200"/>
                <a:gd name="connsiteY2" fmla="*/ 681044 h 681044"/>
                <a:gd name="connsiteX3" fmla="*/ 0 w 1219200"/>
                <a:gd name="connsiteY3" fmla="*/ 139156 h 681044"/>
                <a:gd name="connsiteX0" fmla="*/ 0 w 1219200"/>
                <a:gd name="connsiteY0" fmla="*/ 139156 h 681044"/>
                <a:gd name="connsiteX1" fmla="*/ 1219200 w 1219200"/>
                <a:gd name="connsiteY1" fmla="*/ 576477 h 681044"/>
                <a:gd name="connsiteX2" fmla="*/ 821634 w 1219200"/>
                <a:gd name="connsiteY2" fmla="*/ 681044 h 681044"/>
                <a:gd name="connsiteX3" fmla="*/ 0 w 1219200"/>
                <a:gd name="connsiteY3" fmla="*/ 139156 h 681044"/>
                <a:gd name="connsiteX0" fmla="*/ 0 w 1219200"/>
                <a:gd name="connsiteY0" fmla="*/ 139156 h 681044"/>
                <a:gd name="connsiteX1" fmla="*/ 1219200 w 1219200"/>
                <a:gd name="connsiteY1" fmla="*/ 576477 h 681044"/>
                <a:gd name="connsiteX2" fmla="*/ 821634 w 1219200"/>
                <a:gd name="connsiteY2" fmla="*/ 681044 h 681044"/>
                <a:gd name="connsiteX3" fmla="*/ 0 w 1219200"/>
                <a:gd name="connsiteY3" fmla="*/ 139156 h 681044"/>
                <a:gd name="connsiteX0" fmla="*/ 0 w 1272209"/>
                <a:gd name="connsiteY0" fmla="*/ 139156 h 681044"/>
                <a:gd name="connsiteX1" fmla="*/ 1272209 w 1272209"/>
                <a:gd name="connsiteY1" fmla="*/ 576477 h 681044"/>
                <a:gd name="connsiteX2" fmla="*/ 874643 w 1272209"/>
                <a:gd name="connsiteY2" fmla="*/ 681044 h 681044"/>
                <a:gd name="connsiteX3" fmla="*/ 0 w 1272209"/>
                <a:gd name="connsiteY3" fmla="*/ 139156 h 681044"/>
                <a:gd name="connsiteX0" fmla="*/ 0 w 1364974"/>
                <a:gd name="connsiteY0" fmla="*/ 75989 h 659084"/>
                <a:gd name="connsiteX1" fmla="*/ 1364974 w 1364974"/>
                <a:gd name="connsiteY1" fmla="*/ 659084 h 659084"/>
                <a:gd name="connsiteX2" fmla="*/ 874643 w 1364974"/>
                <a:gd name="connsiteY2" fmla="*/ 617877 h 659084"/>
                <a:gd name="connsiteX3" fmla="*/ 0 w 1364974"/>
                <a:gd name="connsiteY3" fmla="*/ 75989 h 659084"/>
                <a:gd name="connsiteX0" fmla="*/ 0 w 1364974"/>
                <a:gd name="connsiteY0" fmla="*/ 127645 h 710740"/>
                <a:gd name="connsiteX1" fmla="*/ 1364974 w 1364974"/>
                <a:gd name="connsiteY1" fmla="*/ 710740 h 710740"/>
                <a:gd name="connsiteX2" fmla="*/ 874643 w 1364974"/>
                <a:gd name="connsiteY2" fmla="*/ 669533 h 710740"/>
                <a:gd name="connsiteX3" fmla="*/ 0 w 1364974"/>
                <a:gd name="connsiteY3" fmla="*/ 127645 h 710740"/>
                <a:gd name="connsiteX0" fmla="*/ 0 w 1364974"/>
                <a:gd name="connsiteY0" fmla="*/ 54670 h 836547"/>
                <a:gd name="connsiteX1" fmla="*/ 1364974 w 1364974"/>
                <a:gd name="connsiteY1" fmla="*/ 836547 h 836547"/>
                <a:gd name="connsiteX2" fmla="*/ 874643 w 1364974"/>
                <a:gd name="connsiteY2" fmla="*/ 596558 h 836547"/>
                <a:gd name="connsiteX3" fmla="*/ 0 w 1364974"/>
                <a:gd name="connsiteY3" fmla="*/ 54670 h 836547"/>
                <a:gd name="connsiteX0" fmla="*/ 0 w 1364974"/>
                <a:gd name="connsiteY0" fmla="*/ 86086 h 867963"/>
                <a:gd name="connsiteX1" fmla="*/ 1364974 w 1364974"/>
                <a:gd name="connsiteY1" fmla="*/ 867963 h 867963"/>
                <a:gd name="connsiteX2" fmla="*/ 874643 w 1364974"/>
                <a:gd name="connsiteY2" fmla="*/ 627974 h 867963"/>
                <a:gd name="connsiteX3" fmla="*/ 0 w 1364974"/>
                <a:gd name="connsiteY3" fmla="*/ 86086 h 867963"/>
                <a:gd name="connsiteX0" fmla="*/ 0 w 1364974"/>
                <a:gd name="connsiteY0" fmla="*/ 109058 h 890935"/>
                <a:gd name="connsiteX1" fmla="*/ 1364974 w 1364974"/>
                <a:gd name="connsiteY1" fmla="*/ 890935 h 890935"/>
                <a:gd name="connsiteX2" fmla="*/ 874643 w 1364974"/>
                <a:gd name="connsiteY2" fmla="*/ 650946 h 890935"/>
                <a:gd name="connsiteX3" fmla="*/ 0 w 1364974"/>
                <a:gd name="connsiteY3" fmla="*/ 109058 h 89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974" h="890935">
                  <a:moveTo>
                    <a:pt x="0" y="109058"/>
                  </a:moveTo>
                  <a:cubicBezTo>
                    <a:pt x="375478" y="11875"/>
                    <a:pt x="1082262" y="-297343"/>
                    <a:pt x="1364974" y="890935"/>
                  </a:cubicBezTo>
                  <a:lnTo>
                    <a:pt x="874643" y="650946"/>
                  </a:lnTo>
                  <a:cubicBezTo>
                    <a:pt x="746539" y="351047"/>
                    <a:pt x="273878" y="289687"/>
                    <a:pt x="0" y="10905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B8F68B-8652-4F17-9766-70D7A32C3EF6}"/>
                </a:ext>
              </a:extLst>
            </p:cNvPr>
            <p:cNvSpPr/>
            <p:nvPr/>
          </p:nvSpPr>
          <p:spPr>
            <a:xfrm>
              <a:off x="2845735" y="1078455"/>
              <a:ext cx="5727469" cy="5219531"/>
            </a:xfrm>
            <a:custGeom>
              <a:avLst/>
              <a:gdLst>
                <a:gd name="connsiteX0" fmla="*/ 0 w 3286539"/>
                <a:gd name="connsiteY0" fmla="*/ 0 h 755374"/>
                <a:gd name="connsiteX1" fmla="*/ 3286539 w 3286539"/>
                <a:gd name="connsiteY1" fmla="*/ 0 h 755374"/>
                <a:gd name="connsiteX2" fmla="*/ 3286539 w 3286539"/>
                <a:gd name="connsiteY2" fmla="*/ 755374 h 755374"/>
                <a:gd name="connsiteX3" fmla="*/ 0 w 3286539"/>
                <a:gd name="connsiteY3" fmla="*/ 755374 h 755374"/>
                <a:gd name="connsiteX4" fmla="*/ 0 w 3286539"/>
                <a:gd name="connsiteY4" fmla="*/ 0 h 755374"/>
                <a:gd name="connsiteX0" fmla="*/ 0 w 3299791"/>
                <a:gd name="connsiteY0" fmla="*/ 0 h 821635"/>
                <a:gd name="connsiteX1" fmla="*/ 3299791 w 3299791"/>
                <a:gd name="connsiteY1" fmla="*/ 66261 h 821635"/>
                <a:gd name="connsiteX2" fmla="*/ 3299791 w 3299791"/>
                <a:gd name="connsiteY2" fmla="*/ 821635 h 821635"/>
                <a:gd name="connsiteX3" fmla="*/ 13252 w 3299791"/>
                <a:gd name="connsiteY3" fmla="*/ 821635 h 821635"/>
                <a:gd name="connsiteX4" fmla="*/ 0 w 3299791"/>
                <a:gd name="connsiteY4" fmla="*/ 0 h 821635"/>
                <a:gd name="connsiteX0" fmla="*/ 0 w 3299791"/>
                <a:gd name="connsiteY0" fmla="*/ 80661 h 902296"/>
                <a:gd name="connsiteX1" fmla="*/ 543339 w 3299791"/>
                <a:gd name="connsiteY1" fmla="*/ 1149 h 902296"/>
                <a:gd name="connsiteX2" fmla="*/ 3299791 w 3299791"/>
                <a:gd name="connsiteY2" fmla="*/ 146922 h 902296"/>
                <a:gd name="connsiteX3" fmla="*/ 3299791 w 3299791"/>
                <a:gd name="connsiteY3" fmla="*/ 902296 h 902296"/>
                <a:gd name="connsiteX4" fmla="*/ 13252 w 3299791"/>
                <a:gd name="connsiteY4" fmla="*/ 902296 h 902296"/>
                <a:gd name="connsiteX5" fmla="*/ 0 w 3299791"/>
                <a:gd name="connsiteY5" fmla="*/ 80661 h 902296"/>
                <a:gd name="connsiteX0" fmla="*/ 0 w 3299791"/>
                <a:gd name="connsiteY0" fmla="*/ 80661 h 902296"/>
                <a:gd name="connsiteX1" fmla="*/ 410817 w 3299791"/>
                <a:gd name="connsiteY1" fmla="*/ 1149 h 902296"/>
                <a:gd name="connsiteX2" fmla="*/ 3299791 w 3299791"/>
                <a:gd name="connsiteY2" fmla="*/ 146922 h 902296"/>
                <a:gd name="connsiteX3" fmla="*/ 3299791 w 3299791"/>
                <a:gd name="connsiteY3" fmla="*/ 902296 h 902296"/>
                <a:gd name="connsiteX4" fmla="*/ 13252 w 3299791"/>
                <a:gd name="connsiteY4" fmla="*/ 902296 h 902296"/>
                <a:gd name="connsiteX5" fmla="*/ 0 w 3299791"/>
                <a:gd name="connsiteY5" fmla="*/ 80661 h 902296"/>
                <a:gd name="connsiteX0" fmla="*/ 0 w 3591339"/>
                <a:gd name="connsiteY0" fmla="*/ 318424 h 901520"/>
                <a:gd name="connsiteX1" fmla="*/ 702365 w 3591339"/>
                <a:gd name="connsiteY1" fmla="*/ 373 h 901520"/>
                <a:gd name="connsiteX2" fmla="*/ 3591339 w 3591339"/>
                <a:gd name="connsiteY2" fmla="*/ 146146 h 901520"/>
                <a:gd name="connsiteX3" fmla="*/ 3591339 w 3591339"/>
                <a:gd name="connsiteY3" fmla="*/ 901520 h 901520"/>
                <a:gd name="connsiteX4" fmla="*/ 304800 w 3591339"/>
                <a:gd name="connsiteY4" fmla="*/ 901520 h 901520"/>
                <a:gd name="connsiteX5" fmla="*/ 0 w 3591339"/>
                <a:gd name="connsiteY5" fmla="*/ 318424 h 901520"/>
                <a:gd name="connsiteX0" fmla="*/ 0 w 3591339"/>
                <a:gd name="connsiteY0" fmla="*/ 318770 h 901866"/>
                <a:gd name="connsiteX1" fmla="*/ 702365 w 3591339"/>
                <a:gd name="connsiteY1" fmla="*/ 719 h 901866"/>
                <a:gd name="connsiteX2" fmla="*/ 3591339 w 3591339"/>
                <a:gd name="connsiteY2" fmla="*/ 146492 h 901866"/>
                <a:gd name="connsiteX3" fmla="*/ 3591339 w 3591339"/>
                <a:gd name="connsiteY3" fmla="*/ 901866 h 901866"/>
                <a:gd name="connsiteX4" fmla="*/ 304800 w 3591339"/>
                <a:gd name="connsiteY4" fmla="*/ 901866 h 901866"/>
                <a:gd name="connsiteX5" fmla="*/ 0 w 3591339"/>
                <a:gd name="connsiteY5" fmla="*/ 318770 h 901866"/>
                <a:gd name="connsiteX0" fmla="*/ 0 w 3591339"/>
                <a:gd name="connsiteY0" fmla="*/ 318962 h 902058"/>
                <a:gd name="connsiteX1" fmla="*/ 702365 w 3591339"/>
                <a:gd name="connsiteY1" fmla="*/ 911 h 902058"/>
                <a:gd name="connsiteX2" fmla="*/ 3591339 w 3591339"/>
                <a:gd name="connsiteY2" fmla="*/ 146684 h 902058"/>
                <a:gd name="connsiteX3" fmla="*/ 3591339 w 3591339"/>
                <a:gd name="connsiteY3" fmla="*/ 902058 h 902058"/>
                <a:gd name="connsiteX4" fmla="*/ 304800 w 3591339"/>
                <a:gd name="connsiteY4" fmla="*/ 902058 h 902058"/>
                <a:gd name="connsiteX5" fmla="*/ 0 w 3591339"/>
                <a:gd name="connsiteY5" fmla="*/ 318962 h 902058"/>
                <a:gd name="connsiteX0" fmla="*/ 0 w 3591339"/>
                <a:gd name="connsiteY0" fmla="*/ 318962 h 902058"/>
                <a:gd name="connsiteX1" fmla="*/ 702365 w 3591339"/>
                <a:gd name="connsiteY1" fmla="*/ 911 h 902058"/>
                <a:gd name="connsiteX2" fmla="*/ 2517913 w 3591339"/>
                <a:gd name="connsiteY2" fmla="*/ 27416 h 902058"/>
                <a:gd name="connsiteX3" fmla="*/ 3591339 w 3591339"/>
                <a:gd name="connsiteY3" fmla="*/ 146684 h 902058"/>
                <a:gd name="connsiteX4" fmla="*/ 3591339 w 3591339"/>
                <a:gd name="connsiteY4" fmla="*/ 902058 h 902058"/>
                <a:gd name="connsiteX5" fmla="*/ 304800 w 3591339"/>
                <a:gd name="connsiteY5" fmla="*/ 902058 h 902058"/>
                <a:gd name="connsiteX6" fmla="*/ 0 w 3591339"/>
                <a:gd name="connsiteY6" fmla="*/ 318962 h 902058"/>
                <a:gd name="connsiteX0" fmla="*/ 0 w 3591339"/>
                <a:gd name="connsiteY0" fmla="*/ 1166255 h 1749351"/>
                <a:gd name="connsiteX1" fmla="*/ 702365 w 3591339"/>
                <a:gd name="connsiteY1" fmla="*/ 848204 h 1749351"/>
                <a:gd name="connsiteX2" fmla="*/ 2517913 w 3591339"/>
                <a:gd name="connsiteY2" fmla="*/ 874709 h 1749351"/>
                <a:gd name="connsiteX3" fmla="*/ 2650435 w 3591339"/>
                <a:gd name="connsiteY3" fmla="*/ 65 h 1749351"/>
                <a:gd name="connsiteX4" fmla="*/ 3591339 w 3591339"/>
                <a:gd name="connsiteY4" fmla="*/ 993977 h 1749351"/>
                <a:gd name="connsiteX5" fmla="*/ 3591339 w 3591339"/>
                <a:gd name="connsiteY5" fmla="*/ 1749351 h 1749351"/>
                <a:gd name="connsiteX6" fmla="*/ 304800 w 3591339"/>
                <a:gd name="connsiteY6" fmla="*/ 1749351 h 1749351"/>
                <a:gd name="connsiteX7" fmla="*/ 0 w 3591339"/>
                <a:gd name="connsiteY7" fmla="*/ 1166255 h 1749351"/>
                <a:gd name="connsiteX0" fmla="*/ 0 w 3591339"/>
                <a:gd name="connsiteY0" fmla="*/ 1166254 h 1749350"/>
                <a:gd name="connsiteX1" fmla="*/ 702365 w 3591339"/>
                <a:gd name="connsiteY1" fmla="*/ 848203 h 1749350"/>
                <a:gd name="connsiteX2" fmla="*/ 2358887 w 3591339"/>
                <a:gd name="connsiteY2" fmla="*/ 901213 h 1749350"/>
                <a:gd name="connsiteX3" fmla="*/ 2650435 w 3591339"/>
                <a:gd name="connsiteY3" fmla="*/ 64 h 1749350"/>
                <a:gd name="connsiteX4" fmla="*/ 3591339 w 3591339"/>
                <a:gd name="connsiteY4" fmla="*/ 993976 h 1749350"/>
                <a:gd name="connsiteX5" fmla="*/ 3591339 w 3591339"/>
                <a:gd name="connsiteY5" fmla="*/ 1749350 h 1749350"/>
                <a:gd name="connsiteX6" fmla="*/ 304800 w 3591339"/>
                <a:gd name="connsiteY6" fmla="*/ 1749350 h 1749350"/>
                <a:gd name="connsiteX7" fmla="*/ 0 w 3591339"/>
                <a:gd name="connsiteY7" fmla="*/ 1166254 h 1749350"/>
                <a:gd name="connsiteX0" fmla="*/ 0 w 3591339"/>
                <a:gd name="connsiteY0" fmla="*/ 1166267 h 1749363"/>
                <a:gd name="connsiteX1" fmla="*/ 702365 w 3591339"/>
                <a:gd name="connsiteY1" fmla="*/ 848216 h 1749363"/>
                <a:gd name="connsiteX2" fmla="*/ 2358887 w 3591339"/>
                <a:gd name="connsiteY2" fmla="*/ 901226 h 1749363"/>
                <a:gd name="connsiteX3" fmla="*/ 2650435 w 3591339"/>
                <a:gd name="connsiteY3" fmla="*/ 77 h 1749363"/>
                <a:gd name="connsiteX4" fmla="*/ 3591339 w 3591339"/>
                <a:gd name="connsiteY4" fmla="*/ 993989 h 1749363"/>
                <a:gd name="connsiteX5" fmla="*/ 3591339 w 3591339"/>
                <a:gd name="connsiteY5" fmla="*/ 1749363 h 1749363"/>
                <a:gd name="connsiteX6" fmla="*/ 304800 w 3591339"/>
                <a:gd name="connsiteY6" fmla="*/ 1749363 h 1749363"/>
                <a:gd name="connsiteX7" fmla="*/ 0 w 3591339"/>
                <a:gd name="connsiteY7" fmla="*/ 1166267 h 1749363"/>
                <a:gd name="connsiteX0" fmla="*/ 0 w 3591339"/>
                <a:gd name="connsiteY0" fmla="*/ 1166276 h 1749372"/>
                <a:gd name="connsiteX1" fmla="*/ 702365 w 3591339"/>
                <a:gd name="connsiteY1" fmla="*/ 848225 h 1749372"/>
                <a:gd name="connsiteX2" fmla="*/ 2358887 w 3591339"/>
                <a:gd name="connsiteY2" fmla="*/ 901235 h 1749372"/>
                <a:gd name="connsiteX3" fmla="*/ 2650435 w 3591339"/>
                <a:gd name="connsiteY3" fmla="*/ 86 h 1749372"/>
                <a:gd name="connsiteX4" fmla="*/ 3591339 w 3591339"/>
                <a:gd name="connsiteY4" fmla="*/ 993998 h 1749372"/>
                <a:gd name="connsiteX5" fmla="*/ 3591339 w 3591339"/>
                <a:gd name="connsiteY5" fmla="*/ 1749372 h 1749372"/>
                <a:gd name="connsiteX6" fmla="*/ 304800 w 3591339"/>
                <a:gd name="connsiteY6" fmla="*/ 1749372 h 1749372"/>
                <a:gd name="connsiteX7" fmla="*/ 0 w 3591339"/>
                <a:gd name="connsiteY7" fmla="*/ 1166276 h 1749372"/>
                <a:gd name="connsiteX0" fmla="*/ 0 w 3591339"/>
                <a:gd name="connsiteY0" fmla="*/ 1179527 h 1762623"/>
                <a:gd name="connsiteX1" fmla="*/ 702365 w 3591339"/>
                <a:gd name="connsiteY1" fmla="*/ 861476 h 1762623"/>
                <a:gd name="connsiteX2" fmla="*/ 2358887 w 3591339"/>
                <a:gd name="connsiteY2" fmla="*/ 914486 h 1762623"/>
                <a:gd name="connsiteX3" fmla="*/ 2610678 w 3591339"/>
                <a:gd name="connsiteY3" fmla="*/ 85 h 1762623"/>
                <a:gd name="connsiteX4" fmla="*/ 3591339 w 3591339"/>
                <a:gd name="connsiteY4" fmla="*/ 1007249 h 1762623"/>
                <a:gd name="connsiteX5" fmla="*/ 3591339 w 3591339"/>
                <a:gd name="connsiteY5" fmla="*/ 1762623 h 1762623"/>
                <a:gd name="connsiteX6" fmla="*/ 304800 w 3591339"/>
                <a:gd name="connsiteY6" fmla="*/ 1762623 h 1762623"/>
                <a:gd name="connsiteX7" fmla="*/ 0 w 3591339"/>
                <a:gd name="connsiteY7" fmla="*/ 1179527 h 1762623"/>
                <a:gd name="connsiteX0" fmla="*/ 0 w 3591339"/>
                <a:gd name="connsiteY0" fmla="*/ 1616765 h 2199861"/>
                <a:gd name="connsiteX1" fmla="*/ 702365 w 3591339"/>
                <a:gd name="connsiteY1" fmla="*/ 1298714 h 2199861"/>
                <a:gd name="connsiteX2" fmla="*/ 2358887 w 3591339"/>
                <a:gd name="connsiteY2" fmla="*/ 1351724 h 2199861"/>
                <a:gd name="connsiteX3" fmla="*/ 2610678 w 3591339"/>
                <a:gd name="connsiteY3" fmla="*/ 437323 h 2199861"/>
                <a:gd name="connsiteX4" fmla="*/ 3260035 w 3591339"/>
                <a:gd name="connsiteY4" fmla="*/ 0 h 2199861"/>
                <a:gd name="connsiteX5" fmla="*/ 3591339 w 3591339"/>
                <a:gd name="connsiteY5" fmla="*/ 2199861 h 2199861"/>
                <a:gd name="connsiteX6" fmla="*/ 304800 w 3591339"/>
                <a:gd name="connsiteY6" fmla="*/ 2199861 h 2199861"/>
                <a:gd name="connsiteX7" fmla="*/ 0 w 3591339"/>
                <a:gd name="connsiteY7" fmla="*/ 1616765 h 2199861"/>
                <a:gd name="connsiteX0" fmla="*/ 0 w 3591339"/>
                <a:gd name="connsiteY0" fmla="*/ 1669774 h 2252870"/>
                <a:gd name="connsiteX1" fmla="*/ 702365 w 3591339"/>
                <a:gd name="connsiteY1" fmla="*/ 1351723 h 2252870"/>
                <a:gd name="connsiteX2" fmla="*/ 2358887 w 3591339"/>
                <a:gd name="connsiteY2" fmla="*/ 1404733 h 2252870"/>
                <a:gd name="connsiteX3" fmla="*/ 2610678 w 3591339"/>
                <a:gd name="connsiteY3" fmla="*/ 490332 h 2252870"/>
                <a:gd name="connsiteX4" fmla="*/ 3154017 w 3591339"/>
                <a:gd name="connsiteY4" fmla="*/ 0 h 2252870"/>
                <a:gd name="connsiteX5" fmla="*/ 3591339 w 3591339"/>
                <a:gd name="connsiteY5" fmla="*/ 2252870 h 2252870"/>
                <a:gd name="connsiteX6" fmla="*/ 304800 w 3591339"/>
                <a:gd name="connsiteY6" fmla="*/ 2252870 h 2252870"/>
                <a:gd name="connsiteX7" fmla="*/ 0 w 3591339"/>
                <a:gd name="connsiteY7" fmla="*/ 1669774 h 2252870"/>
                <a:gd name="connsiteX0" fmla="*/ 0 w 3591339"/>
                <a:gd name="connsiteY0" fmla="*/ 1669774 h 2252870"/>
                <a:gd name="connsiteX1" fmla="*/ 702365 w 3591339"/>
                <a:gd name="connsiteY1" fmla="*/ 1351723 h 2252870"/>
                <a:gd name="connsiteX2" fmla="*/ 2358887 w 3591339"/>
                <a:gd name="connsiteY2" fmla="*/ 1404733 h 2252870"/>
                <a:gd name="connsiteX3" fmla="*/ 2610678 w 3591339"/>
                <a:gd name="connsiteY3" fmla="*/ 490332 h 2252870"/>
                <a:gd name="connsiteX4" fmla="*/ 3154017 w 3591339"/>
                <a:gd name="connsiteY4" fmla="*/ 0 h 2252870"/>
                <a:gd name="connsiteX5" fmla="*/ 3591339 w 3591339"/>
                <a:gd name="connsiteY5" fmla="*/ 2252870 h 2252870"/>
                <a:gd name="connsiteX6" fmla="*/ 304800 w 3591339"/>
                <a:gd name="connsiteY6" fmla="*/ 2252870 h 2252870"/>
                <a:gd name="connsiteX7" fmla="*/ 0 w 3591339"/>
                <a:gd name="connsiteY7" fmla="*/ 1669774 h 2252870"/>
                <a:gd name="connsiteX0" fmla="*/ 0 w 3591339"/>
                <a:gd name="connsiteY0" fmla="*/ 1669774 h 2252870"/>
                <a:gd name="connsiteX1" fmla="*/ 702365 w 3591339"/>
                <a:gd name="connsiteY1" fmla="*/ 1351723 h 2252870"/>
                <a:gd name="connsiteX2" fmla="*/ 2358887 w 3591339"/>
                <a:gd name="connsiteY2" fmla="*/ 1404733 h 2252870"/>
                <a:gd name="connsiteX3" fmla="*/ 2610678 w 3591339"/>
                <a:gd name="connsiteY3" fmla="*/ 490332 h 2252870"/>
                <a:gd name="connsiteX4" fmla="*/ 3154017 w 3591339"/>
                <a:gd name="connsiteY4" fmla="*/ 0 h 2252870"/>
                <a:gd name="connsiteX5" fmla="*/ 3591339 w 3591339"/>
                <a:gd name="connsiteY5" fmla="*/ 2252870 h 2252870"/>
                <a:gd name="connsiteX6" fmla="*/ 304800 w 3591339"/>
                <a:gd name="connsiteY6" fmla="*/ 2252870 h 2252870"/>
                <a:gd name="connsiteX7" fmla="*/ 0 w 3591339"/>
                <a:gd name="connsiteY7" fmla="*/ 1669774 h 2252870"/>
                <a:gd name="connsiteX0" fmla="*/ 0 w 3591339"/>
                <a:gd name="connsiteY0" fmla="*/ 1754122 h 2337218"/>
                <a:gd name="connsiteX1" fmla="*/ 702365 w 3591339"/>
                <a:gd name="connsiteY1" fmla="*/ 1436071 h 2337218"/>
                <a:gd name="connsiteX2" fmla="*/ 2358887 w 3591339"/>
                <a:gd name="connsiteY2" fmla="*/ 1489081 h 2337218"/>
                <a:gd name="connsiteX3" fmla="*/ 2610678 w 3591339"/>
                <a:gd name="connsiteY3" fmla="*/ 574680 h 2337218"/>
                <a:gd name="connsiteX4" fmla="*/ 1736035 w 3591339"/>
                <a:gd name="connsiteY4" fmla="*/ 534926 h 2337218"/>
                <a:gd name="connsiteX5" fmla="*/ 3154017 w 3591339"/>
                <a:gd name="connsiteY5" fmla="*/ 84348 h 2337218"/>
                <a:gd name="connsiteX6" fmla="*/ 3591339 w 3591339"/>
                <a:gd name="connsiteY6" fmla="*/ 2337218 h 2337218"/>
                <a:gd name="connsiteX7" fmla="*/ 304800 w 3591339"/>
                <a:gd name="connsiteY7" fmla="*/ 2337218 h 2337218"/>
                <a:gd name="connsiteX8" fmla="*/ 0 w 3591339"/>
                <a:gd name="connsiteY8" fmla="*/ 1754122 h 2337218"/>
                <a:gd name="connsiteX0" fmla="*/ 0 w 3591339"/>
                <a:gd name="connsiteY0" fmla="*/ 1769812 h 2352908"/>
                <a:gd name="connsiteX1" fmla="*/ 702365 w 3591339"/>
                <a:gd name="connsiteY1" fmla="*/ 1451761 h 2352908"/>
                <a:gd name="connsiteX2" fmla="*/ 2358887 w 3591339"/>
                <a:gd name="connsiteY2" fmla="*/ 1504771 h 2352908"/>
                <a:gd name="connsiteX3" fmla="*/ 2610678 w 3591339"/>
                <a:gd name="connsiteY3" fmla="*/ 590370 h 2352908"/>
                <a:gd name="connsiteX4" fmla="*/ 1736035 w 3591339"/>
                <a:gd name="connsiteY4" fmla="*/ 550616 h 2352908"/>
                <a:gd name="connsiteX5" fmla="*/ 3154017 w 3591339"/>
                <a:gd name="connsiteY5" fmla="*/ 100038 h 2352908"/>
                <a:gd name="connsiteX6" fmla="*/ 3591339 w 3591339"/>
                <a:gd name="connsiteY6" fmla="*/ 2352908 h 2352908"/>
                <a:gd name="connsiteX7" fmla="*/ 304800 w 3591339"/>
                <a:gd name="connsiteY7" fmla="*/ 2352908 h 2352908"/>
                <a:gd name="connsiteX8" fmla="*/ 0 w 3591339"/>
                <a:gd name="connsiteY8" fmla="*/ 1769812 h 2352908"/>
                <a:gd name="connsiteX0" fmla="*/ 0 w 3591339"/>
                <a:gd name="connsiteY0" fmla="*/ 1769812 h 2352908"/>
                <a:gd name="connsiteX1" fmla="*/ 702365 w 3591339"/>
                <a:gd name="connsiteY1" fmla="*/ 1451761 h 2352908"/>
                <a:gd name="connsiteX2" fmla="*/ 2358887 w 3591339"/>
                <a:gd name="connsiteY2" fmla="*/ 1504771 h 2352908"/>
                <a:gd name="connsiteX3" fmla="*/ 2610678 w 3591339"/>
                <a:gd name="connsiteY3" fmla="*/ 590370 h 2352908"/>
                <a:gd name="connsiteX4" fmla="*/ 1736035 w 3591339"/>
                <a:gd name="connsiteY4" fmla="*/ 550616 h 2352908"/>
                <a:gd name="connsiteX5" fmla="*/ 3154017 w 3591339"/>
                <a:gd name="connsiteY5" fmla="*/ 100038 h 2352908"/>
                <a:gd name="connsiteX6" fmla="*/ 3591339 w 3591339"/>
                <a:gd name="connsiteY6" fmla="*/ 2352908 h 2352908"/>
                <a:gd name="connsiteX7" fmla="*/ 304800 w 3591339"/>
                <a:gd name="connsiteY7" fmla="*/ 2352908 h 2352908"/>
                <a:gd name="connsiteX8" fmla="*/ 0 w 3591339"/>
                <a:gd name="connsiteY8" fmla="*/ 1769812 h 2352908"/>
                <a:gd name="connsiteX0" fmla="*/ 0 w 3591339"/>
                <a:gd name="connsiteY0" fmla="*/ 2108868 h 2691964"/>
                <a:gd name="connsiteX1" fmla="*/ 702365 w 3591339"/>
                <a:gd name="connsiteY1" fmla="*/ 1790817 h 2691964"/>
                <a:gd name="connsiteX2" fmla="*/ 2358887 w 3591339"/>
                <a:gd name="connsiteY2" fmla="*/ 1843827 h 2691964"/>
                <a:gd name="connsiteX3" fmla="*/ 2610678 w 3591339"/>
                <a:gd name="connsiteY3" fmla="*/ 929426 h 2691964"/>
                <a:gd name="connsiteX4" fmla="*/ 1736035 w 3591339"/>
                <a:gd name="connsiteY4" fmla="*/ 889672 h 2691964"/>
                <a:gd name="connsiteX5" fmla="*/ 3114261 w 3591339"/>
                <a:gd name="connsiteY5" fmla="*/ 68034 h 2691964"/>
                <a:gd name="connsiteX6" fmla="*/ 3591339 w 3591339"/>
                <a:gd name="connsiteY6" fmla="*/ 2691964 h 2691964"/>
                <a:gd name="connsiteX7" fmla="*/ 304800 w 3591339"/>
                <a:gd name="connsiteY7" fmla="*/ 2691964 h 2691964"/>
                <a:gd name="connsiteX8" fmla="*/ 0 w 3591339"/>
                <a:gd name="connsiteY8" fmla="*/ 2108868 h 2691964"/>
                <a:gd name="connsiteX0" fmla="*/ 0 w 3591339"/>
                <a:gd name="connsiteY0" fmla="*/ 2310279 h 2893375"/>
                <a:gd name="connsiteX1" fmla="*/ 702365 w 3591339"/>
                <a:gd name="connsiteY1" fmla="*/ 1992228 h 2893375"/>
                <a:gd name="connsiteX2" fmla="*/ 2358887 w 3591339"/>
                <a:gd name="connsiteY2" fmla="*/ 2045238 h 2893375"/>
                <a:gd name="connsiteX3" fmla="*/ 2610678 w 3591339"/>
                <a:gd name="connsiteY3" fmla="*/ 1130837 h 2893375"/>
                <a:gd name="connsiteX4" fmla="*/ 1736035 w 3591339"/>
                <a:gd name="connsiteY4" fmla="*/ 1091083 h 2893375"/>
                <a:gd name="connsiteX5" fmla="*/ 3511827 w 3591339"/>
                <a:gd name="connsiteY5" fmla="*/ 57411 h 2893375"/>
                <a:gd name="connsiteX6" fmla="*/ 3591339 w 3591339"/>
                <a:gd name="connsiteY6" fmla="*/ 2893375 h 2893375"/>
                <a:gd name="connsiteX7" fmla="*/ 304800 w 3591339"/>
                <a:gd name="connsiteY7" fmla="*/ 2893375 h 2893375"/>
                <a:gd name="connsiteX8" fmla="*/ 0 w 3591339"/>
                <a:gd name="connsiteY8" fmla="*/ 2310279 h 2893375"/>
                <a:gd name="connsiteX0" fmla="*/ 0 w 4267200"/>
                <a:gd name="connsiteY0" fmla="*/ 2310279 h 2893375"/>
                <a:gd name="connsiteX1" fmla="*/ 702365 w 4267200"/>
                <a:gd name="connsiteY1" fmla="*/ 1992228 h 2893375"/>
                <a:gd name="connsiteX2" fmla="*/ 2358887 w 4267200"/>
                <a:gd name="connsiteY2" fmla="*/ 2045238 h 2893375"/>
                <a:gd name="connsiteX3" fmla="*/ 2610678 w 4267200"/>
                <a:gd name="connsiteY3" fmla="*/ 1130837 h 2893375"/>
                <a:gd name="connsiteX4" fmla="*/ 1736035 w 4267200"/>
                <a:gd name="connsiteY4" fmla="*/ 1091083 h 2893375"/>
                <a:gd name="connsiteX5" fmla="*/ 3511827 w 4267200"/>
                <a:gd name="connsiteY5" fmla="*/ 57411 h 2893375"/>
                <a:gd name="connsiteX6" fmla="*/ 4267200 w 4267200"/>
                <a:gd name="connsiteY6" fmla="*/ 150179 h 2893375"/>
                <a:gd name="connsiteX7" fmla="*/ 3591339 w 4267200"/>
                <a:gd name="connsiteY7" fmla="*/ 2893375 h 2893375"/>
                <a:gd name="connsiteX8" fmla="*/ 304800 w 4267200"/>
                <a:gd name="connsiteY8" fmla="*/ 2893375 h 2893375"/>
                <a:gd name="connsiteX9" fmla="*/ 0 w 4267200"/>
                <a:gd name="connsiteY9" fmla="*/ 2310279 h 2893375"/>
                <a:gd name="connsiteX0" fmla="*/ 0 w 4267200"/>
                <a:gd name="connsiteY0" fmla="*/ 2310279 h 2893375"/>
                <a:gd name="connsiteX1" fmla="*/ 702365 w 4267200"/>
                <a:gd name="connsiteY1" fmla="*/ 1992228 h 2893375"/>
                <a:gd name="connsiteX2" fmla="*/ 2358887 w 4267200"/>
                <a:gd name="connsiteY2" fmla="*/ 2045238 h 2893375"/>
                <a:gd name="connsiteX3" fmla="*/ 2610678 w 4267200"/>
                <a:gd name="connsiteY3" fmla="*/ 1130837 h 2893375"/>
                <a:gd name="connsiteX4" fmla="*/ 1736035 w 4267200"/>
                <a:gd name="connsiteY4" fmla="*/ 1091083 h 2893375"/>
                <a:gd name="connsiteX5" fmla="*/ 3684106 w 4267200"/>
                <a:gd name="connsiteY5" fmla="*/ 57411 h 2893375"/>
                <a:gd name="connsiteX6" fmla="*/ 4267200 w 4267200"/>
                <a:gd name="connsiteY6" fmla="*/ 150179 h 2893375"/>
                <a:gd name="connsiteX7" fmla="*/ 3591339 w 4267200"/>
                <a:gd name="connsiteY7" fmla="*/ 2893375 h 2893375"/>
                <a:gd name="connsiteX8" fmla="*/ 304800 w 4267200"/>
                <a:gd name="connsiteY8" fmla="*/ 2893375 h 2893375"/>
                <a:gd name="connsiteX9" fmla="*/ 0 w 4267200"/>
                <a:gd name="connsiteY9" fmla="*/ 2310279 h 2893375"/>
                <a:gd name="connsiteX0" fmla="*/ 0 w 4267200"/>
                <a:gd name="connsiteY0" fmla="*/ 2314098 h 2897194"/>
                <a:gd name="connsiteX1" fmla="*/ 702365 w 4267200"/>
                <a:gd name="connsiteY1" fmla="*/ 1996047 h 2897194"/>
                <a:gd name="connsiteX2" fmla="*/ 2358887 w 4267200"/>
                <a:gd name="connsiteY2" fmla="*/ 2049057 h 2897194"/>
                <a:gd name="connsiteX3" fmla="*/ 2610678 w 4267200"/>
                <a:gd name="connsiteY3" fmla="*/ 1134656 h 2897194"/>
                <a:gd name="connsiteX4" fmla="*/ 1736035 w 4267200"/>
                <a:gd name="connsiteY4" fmla="*/ 1094902 h 2897194"/>
                <a:gd name="connsiteX5" fmla="*/ 3684106 w 4267200"/>
                <a:gd name="connsiteY5" fmla="*/ 61230 h 2897194"/>
                <a:gd name="connsiteX6" fmla="*/ 4267200 w 4267200"/>
                <a:gd name="connsiteY6" fmla="*/ 153998 h 2897194"/>
                <a:gd name="connsiteX7" fmla="*/ 3591339 w 4267200"/>
                <a:gd name="connsiteY7" fmla="*/ 2897194 h 2897194"/>
                <a:gd name="connsiteX8" fmla="*/ 304800 w 4267200"/>
                <a:gd name="connsiteY8" fmla="*/ 2897194 h 2897194"/>
                <a:gd name="connsiteX9" fmla="*/ 0 w 4267200"/>
                <a:gd name="connsiteY9" fmla="*/ 2314098 h 2897194"/>
                <a:gd name="connsiteX0" fmla="*/ 0 w 4267200"/>
                <a:gd name="connsiteY0" fmla="*/ 2314098 h 2897194"/>
                <a:gd name="connsiteX1" fmla="*/ 702365 w 4267200"/>
                <a:gd name="connsiteY1" fmla="*/ 1996047 h 2897194"/>
                <a:gd name="connsiteX2" fmla="*/ 2358887 w 4267200"/>
                <a:gd name="connsiteY2" fmla="*/ 2049057 h 2897194"/>
                <a:gd name="connsiteX3" fmla="*/ 2610678 w 4267200"/>
                <a:gd name="connsiteY3" fmla="*/ 1134656 h 2897194"/>
                <a:gd name="connsiteX4" fmla="*/ 1736035 w 4267200"/>
                <a:gd name="connsiteY4" fmla="*/ 1094902 h 2897194"/>
                <a:gd name="connsiteX5" fmla="*/ 3684106 w 4267200"/>
                <a:gd name="connsiteY5" fmla="*/ 61230 h 2897194"/>
                <a:gd name="connsiteX6" fmla="*/ 4267200 w 4267200"/>
                <a:gd name="connsiteY6" fmla="*/ 153998 h 2897194"/>
                <a:gd name="connsiteX7" fmla="*/ 3591339 w 4267200"/>
                <a:gd name="connsiteY7" fmla="*/ 2897194 h 2897194"/>
                <a:gd name="connsiteX8" fmla="*/ 304800 w 4267200"/>
                <a:gd name="connsiteY8" fmla="*/ 2897194 h 2897194"/>
                <a:gd name="connsiteX9" fmla="*/ 0 w 4267200"/>
                <a:gd name="connsiteY9" fmla="*/ 2314098 h 2897194"/>
                <a:gd name="connsiteX0" fmla="*/ 0 w 4240696"/>
                <a:gd name="connsiteY0" fmla="*/ 2314098 h 2897194"/>
                <a:gd name="connsiteX1" fmla="*/ 702365 w 4240696"/>
                <a:gd name="connsiteY1" fmla="*/ 1996047 h 2897194"/>
                <a:gd name="connsiteX2" fmla="*/ 2358887 w 4240696"/>
                <a:gd name="connsiteY2" fmla="*/ 2049057 h 2897194"/>
                <a:gd name="connsiteX3" fmla="*/ 2610678 w 4240696"/>
                <a:gd name="connsiteY3" fmla="*/ 1134656 h 2897194"/>
                <a:gd name="connsiteX4" fmla="*/ 1736035 w 4240696"/>
                <a:gd name="connsiteY4" fmla="*/ 1094902 h 2897194"/>
                <a:gd name="connsiteX5" fmla="*/ 3684106 w 4240696"/>
                <a:gd name="connsiteY5" fmla="*/ 61230 h 2897194"/>
                <a:gd name="connsiteX6" fmla="*/ 4240696 w 4240696"/>
                <a:gd name="connsiteY6" fmla="*/ 180503 h 2897194"/>
                <a:gd name="connsiteX7" fmla="*/ 3591339 w 4240696"/>
                <a:gd name="connsiteY7" fmla="*/ 2897194 h 2897194"/>
                <a:gd name="connsiteX8" fmla="*/ 304800 w 4240696"/>
                <a:gd name="connsiteY8" fmla="*/ 2897194 h 2897194"/>
                <a:gd name="connsiteX9" fmla="*/ 0 w 4240696"/>
                <a:gd name="connsiteY9" fmla="*/ 2314098 h 2897194"/>
                <a:gd name="connsiteX0" fmla="*/ 0 w 4240696"/>
                <a:gd name="connsiteY0" fmla="*/ 2314098 h 2897194"/>
                <a:gd name="connsiteX1" fmla="*/ 702365 w 4240696"/>
                <a:gd name="connsiteY1" fmla="*/ 1996047 h 2897194"/>
                <a:gd name="connsiteX2" fmla="*/ 2358887 w 4240696"/>
                <a:gd name="connsiteY2" fmla="*/ 2049057 h 2897194"/>
                <a:gd name="connsiteX3" fmla="*/ 2610678 w 4240696"/>
                <a:gd name="connsiteY3" fmla="*/ 1134656 h 2897194"/>
                <a:gd name="connsiteX4" fmla="*/ 1736035 w 4240696"/>
                <a:gd name="connsiteY4" fmla="*/ 1094902 h 2897194"/>
                <a:gd name="connsiteX5" fmla="*/ 3684106 w 4240696"/>
                <a:gd name="connsiteY5" fmla="*/ 61230 h 2897194"/>
                <a:gd name="connsiteX6" fmla="*/ 4240696 w 4240696"/>
                <a:gd name="connsiteY6" fmla="*/ 180503 h 2897194"/>
                <a:gd name="connsiteX7" fmla="*/ 3591339 w 4240696"/>
                <a:gd name="connsiteY7" fmla="*/ 2897194 h 2897194"/>
                <a:gd name="connsiteX8" fmla="*/ 304800 w 4240696"/>
                <a:gd name="connsiteY8" fmla="*/ 2897194 h 2897194"/>
                <a:gd name="connsiteX9" fmla="*/ 0 w 4240696"/>
                <a:gd name="connsiteY9" fmla="*/ 2314098 h 2897194"/>
                <a:gd name="connsiteX0" fmla="*/ 0 w 4852692"/>
                <a:gd name="connsiteY0" fmla="*/ 2314098 h 2897194"/>
                <a:gd name="connsiteX1" fmla="*/ 702365 w 4852692"/>
                <a:gd name="connsiteY1" fmla="*/ 1996047 h 2897194"/>
                <a:gd name="connsiteX2" fmla="*/ 2358887 w 4852692"/>
                <a:gd name="connsiteY2" fmla="*/ 2049057 h 2897194"/>
                <a:gd name="connsiteX3" fmla="*/ 2610678 w 4852692"/>
                <a:gd name="connsiteY3" fmla="*/ 1134656 h 2897194"/>
                <a:gd name="connsiteX4" fmla="*/ 1736035 w 4852692"/>
                <a:gd name="connsiteY4" fmla="*/ 1094902 h 2897194"/>
                <a:gd name="connsiteX5" fmla="*/ 3684106 w 4852692"/>
                <a:gd name="connsiteY5" fmla="*/ 61230 h 2897194"/>
                <a:gd name="connsiteX6" fmla="*/ 4240696 w 4852692"/>
                <a:gd name="connsiteY6" fmla="*/ 180503 h 2897194"/>
                <a:gd name="connsiteX7" fmla="*/ 4850295 w 4852692"/>
                <a:gd name="connsiteY7" fmla="*/ 988885 h 2897194"/>
                <a:gd name="connsiteX8" fmla="*/ 3591339 w 4852692"/>
                <a:gd name="connsiteY8" fmla="*/ 2897194 h 2897194"/>
                <a:gd name="connsiteX9" fmla="*/ 304800 w 4852692"/>
                <a:gd name="connsiteY9" fmla="*/ 2897194 h 2897194"/>
                <a:gd name="connsiteX10" fmla="*/ 0 w 4852692"/>
                <a:gd name="connsiteY10" fmla="*/ 2314098 h 2897194"/>
                <a:gd name="connsiteX0" fmla="*/ 0 w 4853808"/>
                <a:gd name="connsiteY0" fmla="*/ 2314098 h 2897194"/>
                <a:gd name="connsiteX1" fmla="*/ 702365 w 4853808"/>
                <a:gd name="connsiteY1" fmla="*/ 1996047 h 2897194"/>
                <a:gd name="connsiteX2" fmla="*/ 2358887 w 4853808"/>
                <a:gd name="connsiteY2" fmla="*/ 2049057 h 2897194"/>
                <a:gd name="connsiteX3" fmla="*/ 2610678 w 4853808"/>
                <a:gd name="connsiteY3" fmla="*/ 1134656 h 2897194"/>
                <a:gd name="connsiteX4" fmla="*/ 1736035 w 4853808"/>
                <a:gd name="connsiteY4" fmla="*/ 1094902 h 2897194"/>
                <a:gd name="connsiteX5" fmla="*/ 3684106 w 4853808"/>
                <a:gd name="connsiteY5" fmla="*/ 61230 h 2897194"/>
                <a:gd name="connsiteX6" fmla="*/ 4240696 w 4853808"/>
                <a:gd name="connsiteY6" fmla="*/ 180503 h 2897194"/>
                <a:gd name="connsiteX7" fmla="*/ 4850295 w 4853808"/>
                <a:gd name="connsiteY7" fmla="*/ 988885 h 2897194"/>
                <a:gd name="connsiteX8" fmla="*/ 3591339 w 4853808"/>
                <a:gd name="connsiteY8" fmla="*/ 2897194 h 2897194"/>
                <a:gd name="connsiteX9" fmla="*/ 304800 w 4853808"/>
                <a:gd name="connsiteY9" fmla="*/ 2897194 h 2897194"/>
                <a:gd name="connsiteX10" fmla="*/ 0 w 4853808"/>
                <a:gd name="connsiteY10" fmla="*/ 2314098 h 2897194"/>
                <a:gd name="connsiteX0" fmla="*/ 0 w 5122982"/>
                <a:gd name="connsiteY0" fmla="*/ 2314098 h 2897194"/>
                <a:gd name="connsiteX1" fmla="*/ 702365 w 5122982"/>
                <a:gd name="connsiteY1" fmla="*/ 1996047 h 2897194"/>
                <a:gd name="connsiteX2" fmla="*/ 2358887 w 5122982"/>
                <a:gd name="connsiteY2" fmla="*/ 2049057 h 2897194"/>
                <a:gd name="connsiteX3" fmla="*/ 2610678 w 5122982"/>
                <a:gd name="connsiteY3" fmla="*/ 1134656 h 2897194"/>
                <a:gd name="connsiteX4" fmla="*/ 1736035 w 5122982"/>
                <a:gd name="connsiteY4" fmla="*/ 1094902 h 2897194"/>
                <a:gd name="connsiteX5" fmla="*/ 3684106 w 5122982"/>
                <a:gd name="connsiteY5" fmla="*/ 61230 h 2897194"/>
                <a:gd name="connsiteX6" fmla="*/ 4240696 w 5122982"/>
                <a:gd name="connsiteY6" fmla="*/ 180503 h 2897194"/>
                <a:gd name="connsiteX7" fmla="*/ 4850295 w 5122982"/>
                <a:gd name="connsiteY7" fmla="*/ 988885 h 2897194"/>
                <a:gd name="connsiteX8" fmla="*/ 5102086 w 5122982"/>
                <a:gd name="connsiteY8" fmla="*/ 1770763 h 2897194"/>
                <a:gd name="connsiteX9" fmla="*/ 3591339 w 5122982"/>
                <a:gd name="connsiteY9" fmla="*/ 2897194 h 2897194"/>
                <a:gd name="connsiteX10" fmla="*/ 304800 w 5122982"/>
                <a:gd name="connsiteY10" fmla="*/ 2897194 h 2897194"/>
                <a:gd name="connsiteX11" fmla="*/ 0 w 5122982"/>
                <a:gd name="connsiteY11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3591339 w 5140891"/>
                <a:gd name="connsiteY9" fmla="*/ 2897194 h 2897194"/>
                <a:gd name="connsiteX10" fmla="*/ 304800 w 5140891"/>
                <a:gd name="connsiteY10" fmla="*/ 2897194 h 2897194"/>
                <a:gd name="connsiteX11" fmla="*/ 0 w 5140891"/>
                <a:gd name="connsiteY11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4253947 w 5140891"/>
                <a:gd name="connsiteY9" fmla="*/ 2314103 h 2897194"/>
                <a:gd name="connsiteX10" fmla="*/ 3591339 w 5140891"/>
                <a:gd name="connsiteY10" fmla="*/ 2897194 h 2897194"/>
                <a:gd name="connsiteX11" fmla="*/ 304800 w 5140891"/>
                <a:gd name="connsiteY11" fmla="*/ 2897194 h 2897194"/>
                <a:gd name="connsiteX12" fmla="*/ 0 w 5140891"/>
                <a:gd name="connsiteY12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4253947 w 5140891"/>
                <a:gd name="connsiteY9" fmla="*/ 2314103 h 2897194"/>
                <a:gd name="connsiteX10" fmla="*/ 3591339 w 5140891"/>
                <a:gd name="connsiteY10" fmla="*/ 2897194 h 2897194"/>
                <a:gd name="connsiteX11" fmla="*/ 304800 w 5140891"/>
                <a:gd name="connsiteY11" fmla="*/ 2897194 h 2897194"/>
                <a:gd name="connsiteX12" fmla="*/ 0 w 5140891"/>
                <a:gd name="connsiteY12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4253947 w 5140891"/>
                <a:gd name="connsiteY9" fmla="*/ 2314103 h 2897194"/>
                <a:gd name="connsiteX10" fmla="*/ 3591339 w 5140891"/>
                <a:gd name="connsiteY10" fmla="*/ 2897194 h 2897194"/>
                <a:gd name="connsiteX11" fmla="*/ 304800 w 5140891"/>
                <a:gd name="connsiteY11" fmla="*/ 2897194 h 2897194"/>
                <a:gd name="connsiteX12" fmla="*/ 0 w 5140891"/>
                <a:gd name="connsiteY12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4253947 w 5140891"/>
                <a:gd name="connsiteY9" fmla="*/ 2314103 h 2897194"/>
                <a:gd name="connsiteX10" fmla="*/ 3962399 w 5140891"/>
                <a:gd name="connsiteY10" fmla="*/ 2102068 h 2897194"/>
                <a:gd name="connsiteX11" fmla="*/ 3591339 w 5140891"/>
                <a:gd name="connsiteY11" fmla="*/ 2897194 h 2897194"/>
                <a:gd name="connsiteX12" fmla="*/ 304800 w 5140891"/>
                <a:gd name="connsiteY12" fmla="*/ 2897194 h 2897194"/>
                <a:gd name="connsiteX13" fmla="*/ 0 w 5140891"/>
                <a:gd name="connsiteY13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4147930 w 5140891"/>
                <a:gd name="connsiteY9" fmla="*/ 2473129 h 2897194"/>
                <a:gd name="connsiteX10" fmla="*/ 3962399 w 5140891"/>
                <a:gd name="connsiteY10" fmla="*/ 2102068 h 2897194"/>
                <a:gd name="connsiteX11" fmla="*/ 3591339 w 5140891"/>
                <a:gd name="connsiteY11" fmla="*/ 2897194 h 2897194"/>
                <a:gd name="connsiteX12" fmla="*/ 304800 w 5140891"/>
                <a:gd name="connsiteY12" fmla="*/ 2897194 h 2897194"/>
                <a:gd name="connsiteX13" fmla="*/ 0 w 5140891"/>
                <a:gd name="connsiteY13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4147930 w 5140891"/>
                <a:gd name="connsiteY9" fmla="*/ 2473129 h 2897194"/>
                <a:gd name="connsiteX10" fmla="*/ 3962399 w 5140891"/>
                <a:gd name="connsiteY10" fmla="*/ 2102068 h 2897194"/>
                <a:gd name="connsiteX11" fmla="*/ 3591339 w 5140891"/>
                <a:gd name="connsiteY11" fmla="*/ 2897194 h 2897194"/>
                <a:gd name="connsiteX12" fmla="*/ 304800 w 5140891"/>
                <a:gd name="connsiteY12" fmla="*/ 2897194 h 2897194"/>
                <a:gd name="connsiteX13" fmla="*/ 0 w 5140891"/>
                <a:gd name="connsiteY13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4691269 w 5140891"/>
                <a:gd name="connsiteY9" fmla="*/ 2075563 h 2897194"/>
                <a:gd name="connsiteX10" fmla="*/ 4147930 w 5140891"/>
                <a:gd name="connsiteY10" fmla="*/ 2473129 h 2897194"/>
                <a:gd name="connsiteX11" fmla="*/ 3962399 w 5140891"/>
                <a:gd name="connsiteY11" fmla="*/ 2102068 h 2897194"/>
                <a:gd name="connsiteX12" fmla="*/ 3591339 w 5140891"/>
                <a:gd name="connsiteY12" fmla="*/ 2897194 h 2897194"/>
                <a:gd name="connsiteX13" fmla="*/ 304800 w 5140891"/>
                <a:gd name="connsiteY13" fmla="*/ 2897194 h 2897194"/>
                <a:gd name="connsiteX14" fmla="*/ 0 w 5140891"/>
                <a:gd name="connsiteY14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4691269 w 5140891"/>
                <a:gd name="connsiteY9" fmla="*/ 2075563 h 2897194"/>
                <a:gd name="connsiteX10" fmla="*/ 4280451 w 5140891"/>
                <a:gd name="connsiteY10" fmla="*/ 2300850 h 2897194"/>
                <a:gd name="connsiteX11" fmla="*/ 4147930 w 5140891"/>
                <a:gd name="connsiteY11" fmla="*/ 2473129 h 2897194"/>
                <a:gd name="connsiteX12" fmla="*/ 3962399 w 5140891"/>
                <a:gd name="connsiteY12" fmla="*/ 2102068 h 2897194"/>
                <a:gd name="connsiteX13" fmla="*/ 3591339 w 5140891"/>
                <a:gd name="connsiteY13" fmla="*/ 2897194 h 2897194"/>
                <a:gd name="connsiteX14" fmla="*/ 304800 w 5140891"/>
                <a:gd name="connsiteY14" fmla="*/ 2897194 h 2897194"/>
                <a:gd name="connsiteX15" fmla="*/ 0 w 5140891"/>
                <a:gd name="connsiteY15" fmla="*/ 2314098 h 2897194"/>
                <a:gd name="connsiteX0" fmla="*/ 0 w 5140891"/>
                <a:gd name="connsiteY0" fmla="*/ 2314098 h 2897194"/>
                <a:gd name="connsiteX1" fmla="*/ 702365 w 5140891"/>
                <a:gd name="connsiteY1" fmla="*/ 1996047 h 2897194"/>
                <a:gd name="connsiteX2" fmla="*/ 2358887 w 5140891"/>
                <a:gd name="connsiteY2" fmla="*/ 2049057 h 2897194"/>
                <a:gd name="connsiteX3" fmla="*/ 2610678 w 5140891"/>
                <a:gd name="connsiteY3" fmla="*/ 1134656 h 2897194"/>
                <a:gd name="connsiteX4" fmla="*/ 1736035 w 5140891"/>
                <a:gd name="connsiteY4" fmla="*/ 1094902 h 2897194"/>
                <a:gd name="connsiteX5" fmla="*/ 3684106 w 5140891"/>
                <a:gd name="connsiteY5" fmla="*/ 61230 h 2897194"/>
                <a:gd name="connsiteX6" fmla="*/ 4240696 w 5140891"/>
                <a:gd name="connsiteY6" fmla="*/ 180503 h 2897194"/>
                <a:gd name="connsiteX7" fmla="*/ 4850295 w 5140891"/>
                <a:gd name="connsiteY7" fmla="*/ 988885 h 2897194"/>
                <a:gd name="connsiteX8" fmla="*/ 5102086 w 5140891"/>
                <a:gd name="connsiteY8" fmla="*/ 1770763 h 2897194"/>
                <a:gd name="connsiteX9" fmla="*/ 4691269 w 5140891"/>
                <a:gd name="connsiteY9" fmla="*/ 2075563 h 2897194"/>
                <a:gd name="connsiteX10" fmla="*/ 4280451 w 5140891"/>
                <a:gd name="connsiteY10" fmla="*/ 2300850 h 2897194"/>
                <a:gd name="connsiteX11" fmla="*/ 4147930 w 5140891"/>
                <a:gd name="connsiteY11" fmla="*/ 2473129 h 2897194"/>
                <a:gd name="connsiteX12" fmla="*/ 3909390 w 5140891"/>
                <a:gd name="connsiteY12" fmla="*/ 2088816 h 2897194"/>
                <a:gd name="connsiteX13" fmla="*/ 3591339 w 5140891"/>
                <a:gd name="connsiteY13" fmla="*/ 2897194 h 2897194"/>
                <a:gd name="connsiteX14" fmla="*/ 304800 w 5140891"/>
                <a:gd name="connsiteY14" fmla="*/ 2897194 h 2897194"/>
                <a:gd name="connsiteX15" fmla="*/ 0 w 5140891"/>
                <a:gd name="connsiteY15" fmla="*/ 2314098 h 2897194"/>
                <a:gd name="connsiteX0" fmla="*/ 0 w 5140891"/>
                <a:gd name="connsiteY0" fmla="*/ 2314098 h 3559803"/>
                <a:gd name="connsiteX1" fmla="*/ 702365 w 5140891"/>
                <a:gd name="connsiteY1" fmla="*/ 1996047 h 3559803"/>
                <a:gd name="connsiteX2" fmla="*/ 2358887 w 5140891"/>
                <a:gd name="connsiteY2" fmla="*/ 2049057 h 3559803"/>
                <a:gd name="connsiteX3" fmla="*/ 2610678 w 5140891"/>
                <a:gd name="connsiteY3" fmla="*/ 1134656 h 3559803"/>
                <a:gd name="connsiteX4" fmla="*/ 1736035 w 5140891"/>
                <a:gd name="connsiteY4" fmla="*/ 1094902 h 3559803"/>
                <a:gd name="connsiteX5" fmla="*/ 3684106 w 5140891"/>
                <a:gd name="connsiteY5" fmla="*/ 61230 h 3559803"/>
                <a:gd name="connsiteX6" fmla="*/ 4240696 w 5140891"/>
                <a:gd name="connsiteY6" fmla="*/ 180503 h 3559803"/>
                <a:gd name="connsiteX7" fmla="*/ 4850295 w 5140891"/>
                <a:gd name="connsiteY7" fmla="*/ 988885 h 3559803"/>
                <a:gd name="connsiteX8" fmla="*/ 5102086 w 5140891"/>
                <a:gd name="connsiteY8" fmla="*/ 1770763 h 3559803"/>
                <a:gd name="connsiteX9" fmla="*/ 4691269 w 5140891"/>
                <a:gd name="connsiteY9" fmla="*/ 2075563 h 3559803"/>
                <a:gd name="connsiteX10" fmla="*/ 4280451 w 5140891"/>
                <a:gd name="connsiteY10" fmla="*/ 2300850 h 3559803"/>
                <a:gd name="connsiteX11" fmla="*/ 4147930 w 5140891"/>
                <a:gd name="connsiteY11" fmla="*/ 2473129 h 3559803"/>
                <a:gd name="connsiteX12" fmla="*/ 3909390 w 5140891"/>
                <a:gd name="connsiteY12" fmla="*/ 2088816 h 3559803"/>
                <a:gd name="connsiteX13" fmla="*/ 2849217 w 5140891"/>
                <a:gd name="connsiteY13" fmla="*/ 3559803 h 3559803"/>
                <a:gd name="connsiteX14" fmla="*/ 304800 w 5140891"/>
                <a:gd name="connsiteY14" fmla="*/ 2897194 h 3559803"/>
                <a:gd name="connsiteX15" fmla="*/ 0 w 5140891"/>
                <a:gd name="connsiteY15" fmla="*/ 2314098 h 3559803"/>
                <a:gd name="connsiteX0" fmla="*/ 0 w 5140891"/>
                <a:gd name="connsiteY0" fmla="*/ 2314098 h 3559803"/>
                <a:gd name="connsiteX1" fmla="*/ 702365 w 5140891"/>
                <a:gd name="connsiteY1" fmla="*/ 1996047 h 3559803"/>
                <a:gd name="connsiteX2" fmla="*/ 2358887 w 5140891"/>
                <a:gd name="connsiteY2" fmla="*/ 2049057 h 3559803"/>
                <a:gd name="connsiteX3" fmla="*/ 2610678 w 5140891"/>
                <a:gd name="connsiteY3" fmla="*/ 1134656 h 3559803"/>
                <a:gd name="connsiteX4" fmla="*/ 1736035 w 5140891"/>
                <a:gd name="connsiteY4" fmla="*/ 1094902 h 3559803"/>
                <a:gd name="connsiteX5" fmla="*/ 3684106 w 5140891"/>
                <a:gd name="connsiteY5" fmla="*/ 61230 h 3559803"/>
                <a:gd name="connsiteX6" fmla="*/ 4240696 w 5140891"/>
                <a:gd name="connsiteY6" fmla="*/ 180503 h 3559803"/>
                <a:gd name="connsiteX7" fmla="*/ 4850295 w 5140891"/>
                <a:gd name="connsiteY7" fmla="*/ 988885 h 3559803"/>
                <a:gd name="connsiteX8" fmla="*/ 5102086 w 5140891"/>
                <a:gd name="connsiteY8" fmla="*/ 1770763 h 3559803"/>
                <a:gd name="connsiteX9" fmla="*/ 4691269 w 5140891"/>
                <a:gd name="connsiteY9" fmla="*/ 2075563 h 3559803"/>
                <a:gd name="connsiteX10" fmla="*/ 4280451 w 5140891"/>
                <a:gd name="connsiteY10" fmla="*/ 2300850 h 3559803"/>
                <a:gd name="connsiteX11" fmla="*/ 4147930 w 5140891"/>
                <a:gd name="connsiteY11" fmla="*/ 2473129 h 3559803"/>
                <a:gd name="connsiteX12" fmla="*/ 3909390 w 5140891"/>
                <a:gd name="connsiteY12" fmla="*/ 2088816 h 3559803"/>
                <a:gd name="connsiteX13" fmla="*/ 3631095 w 5140891"/>
                <a:gd name="connsiteY13" fmla="*/ 2777929 h 3559803"/>
                <a:gd name="connsiteX14" fmla="*/ 2849217 w 5140891"/>
                <a:gd name="connsiteY14" fmla="*/ 3559803 h 3559803"/>
                <a:gd name="connsiteX15" fmla="*/ 304800 w 5140891"/>
                <a:gd name="connsiteY15" fmla="*/ 2897194 h 3559803"/>
                <a:gd name="connsiteX16" fmla="*/ 0 w 5140891"/>
                <a:gd name="connsiteY16" fmla="*/ 2314098 h 3559803"/>
                <a:gd name="connsiteX0" fmla="*/ 0 w 5140891"/>
                <a:gd name="connsiteY0" fmla="*/ 2314098 h 3559803"/>
                <a:gd name="connsiteX1" fmla="*/ 702365 w 5140891"/>
                <a:gd name="connsiteY1" fmla="*/ 1996047 h 3559803"/>
                <a:gd name="connsiteX2" fmla="*/ 2358887 w 5140891"/>
                <a:gd name="connsiteY2" fmla="*/ 2049057 h 3559803"/>
                <a:gd name="connsiteX3" fmla="*/ 2610678 w 5140891"/>
                <a:gd name="connsiteY3" fmla="*/ 1134656 h 3559803"/>
                <a:gd name="connsiteX4" fmla="*/ 1736035 w 5140891"/>
                <a:gd name="connsiteY4" fmla="*/ 1094902 h 3559803"/>
                <a:gd name="connsiteX5" fmla="*/ 3684106 w 5140891"/>
                <a:gd name="connsiteY5" fmla="*/ 61230 h 3559803"/>
                <a:gd name="connsiteX6" fmla="*/ 4240696 w 5140891"/>
                <a:gd name="connsiteY6" fmla="*/ 180503 h 3559803"/>
                <a:gd name="connsiteX7" fmla="*/ 4850295 w 5140891"/>
                <a:gd name="connsiteY7" fmla="*/ 988885 h 3559803"/>
                <a:gd name="connsiteX8" fmla="*/ 5102086 w 5140891"/>
                <a:gd name="connsiteY8" fmla="*/ 1770763 h 3559803"/>
                <a:gd name="connsiteX9" fmla="*/ 4691269 w 5140891"/>
                <a:gd name="connsiteY9" fmla="*/ 2075563 h 3559803"/>
                <a:gd name="connsiteX10" fmla="*/ 4280451 w 5140891"/>
                <a:gd name="connsiteY10" fmla="*/ 2300850 h 3559803"/>
                <a:gd name="connsiteX11" fmla="*/ 4147930 w 5140891"/>
                <a:gd name="connsiteY11" fmla="*/ 2473129 h 3559803"/>
                <a:gd name="connsiteX12" fmla="*/ 3909390 w 5140891"/>
                <a:gd name="connsiteY12" fmla="*/ 2088816 h 3559803"/>
                <a:gd name="connsiteX13" fmla="*/ 2849217 w 5140891"/>
                <a:gd name="connsiteY13" fmla="*/ 3559803 h 3559803"/>
                <a:gd name="connsiteX14" fmla="*/ 304800 w 5140891"/>
                <a:gd name="connsiteY14" fmla="*/ 2897194 h 3559803"/>
                <a:gd name="connsiteX15" fmla="*/ 0 w 5140891"/>
                <a:gd name="connsiteY15" fmla="*/ 2314098 h 3559803"/>
                <a:gd name="connsiteX0" fmla="*/ 0 w 5140891"/>
                <a:gd name="connsiteY0" fmla="*/ 2314098 h 3559803"/>
                <a:gd name="connsiteX1" fmla="*/ 702365 w 5140891"/>
                <a:gd name="connsiteY1" fmla="*/ 1996047 h 3559803"/>
                <a:gd name="connsiteX2" fmla="*/ 2358887 w 5140891"/>
                <a:gd name="connsiteY2" fmla="*/ 2049057 h 3559803"/>
                <a:gd name="connsiteX3" fmla="*/ 2610678 w 5140891"/>
                <a:gd name="connsiteY3" fmla="*/ 1134656 h 3559803"/>
                <a:gd name="connsiteX4" fmla="*/ 1736035 w 5140891"/>
                <a:gd name="connsiteY4" fmla="*/ 1094902 h 3559803"/>
                <a:gd name="connsiteX5" fmla="*/ 3684106 w 5140891"/>
                <a:gd name="connsiteY5" fmla="*/ 61230 h 3559803"/>
                <a:gd name="connsiteX6" fmla="*/ 4240696 w 5140891"/>
                <a:gd name="connsiteY6" fmla="*/ 180503 h 3559803"/>
                <a:gd name="connsiteX7" fmla="*/ 4850295 w 5140891"/>
                <a:gd name="connsiteY7" fmla="*/ 988885 h 3559803"/>
                <a:gd name="connsiteX8" fmla="*/ 5102086 w 5140891"/>
                <a:gd name="connsiteY8" fmla="*/ 1770763 h 3559803"/>
                <a:gd name="connsiteX9" fmla="*/ 4691269 w 5140891"/>
                <a:gd name="connsiteY9" fmla="*/ 2075563 h 3559803"/>
                <a:gd name="connsiteX10" fmla="*/ 4280451 w 5140891"/>
                <a:gd name="connsiteY10" fmla="*/ 2300850 h 3559803"/>
                <a:gd name="connsiteX11" fmla="*/ 4147930 w 5140891"/>
                <a:gd name="connsiteY11" fmla="*/ 2473129 h 3559803"/>
                <a:gd name="connsiteX12" fmla="*/ 3909390 w 5140891"/>
                <a:gd name="connsiteY12" fmla="*/ 2088816 h 3559803"/>
                <a:gd name="connsiteX13" fmla="*/ 2849217 w 5140891"/>
                <a:gd name="connsiteY13" fmla="*/ 3559803 h 3559803"/>
                <a:gd name="connsiteX14" fmla="*/ 304800 w 5140891"/>
                <a:gd name="connsiteY14" fmla="*/ 2897194 h 3559803"/>
                <a:gd name="connsiteX15" fmla="*/ 0 w 5140891"/>
                <a:gd name="connsiteY15" fmla="*/ 2314098 h 3559803"/>
                <a:gd name="connsiteX0" fmla="*/ 0 w 5140891"/>
                <a:gd name="connsiteY0" fmla="*/ 2314098 h 5164170"/>
                <a:gd name="connsiteX1" fmla="*/ 702365 w 5140891"/>
                <a:gd name="connsiteY1" fmla="*/ 1996047 h 5164170"/>
                <a:gd name="connsiteX2" fmla="*/ 2358887 w 5140891"/>
                <a:gd name="connsiteY2" fmla="*/ 2049057 h 5164170"/>
                <a:gd name="connsiteX3" fmla="*/ 2610678 w 5140891"/>
                <a:gd name="connsiteY3" fmla="*/ 1134656 h 5164170"/>
                <a:gd name="connsiteX4" fmla="*/ 1736035 w 5140891"/>
                <a:gd name="connsiteY4" fmla="*/ 1094902 h 5164170"/>
                <a:gd name="connsiteX5" fmla="*/ 3684106 w 5140891"/>
                <a:gd name="connsiteY5" fmla="*/ 61230 h 5164170"/>
                <a:gd name="connsiteX6" fmla="*/ 4240696 w 5140891"/>
                <a:gd name="connsiteY6" fmla="*/ 180503 h 5164170"/>
                <a:gd name="connsiteX7" fmla="*/ 4850295 w 5140891"/>
                <a:gd name="connsiteY7" fmla="*/ 988885 h 5164170"/>
                <a:gd name="connsiteX8" fmla="*/ 5102086 w 5140891"/>
                <a:gd name="connsiteY8" fmla="*/ 1770763 h 5164170"/>
                <a:gd name="connsiteX9" fmla="*/ 4691269 w 5140891"/>
                <a:gd name="connsiteY9" fmla="*/ 2075563 h 5164170"/>
                <a:gd name="connsiteX10" fmla="*/ 4280451 w 5140891"/>
                <a:gd name="connsiteY10" fmla="*/ 2300850 h 5164170"/>
                <a:gd name="connsiteX11" fmla="*/ 4147930 w 5140891"/>
                <a:gd name="connsiteY11" fmla="*/ 2473129 h 5164170"/>
                <a:gd name="connsiteX12" fmla="*/ 3909390 w 5140891"/>
                <a:gd name="connsiteY12" fmla="*/ 2088816 h 5164170"/>
                <a:gd name="connsiteX13" fmla="*/ 2849217 w 5140891"/>
                <a:gd name="connsiteY13" fmla="*/ 3559803 h 5164170"/>
                <a:gd name="connsiteX14" fmla="*/ 2756451 w 5140891"/>
                <a:gd name="connsiteY14" fmla="*/ 5163320 h 5164170"/>
                <a:gd name="connsiteX15" fmla="*/ 304800 w 5140891"/>
                <a:gd name="connsiteY15" fmla="*/ 2897194 h 5164170"/>
                <a:gd name="connsiteX16" fmla="*/ 0 w 5140891"/>
                <a:gd name="connsiteY16" fmla="*/ 2314098 h 5164170"/>
                <a:gd name="connsiteX0" fmla="*/ 0 w 5140891"/>
                <a:gd name="connsiteY0" fmla="*/ 2314098 h 5164352"/>
                <a:gd name="connsiteX1" fmla="*/ 702365 w 5140891"/>
                <a:gd name="connsiteY1" fmla="*/ 1996047 h 5164352"/>
                <a:gd name="connsiteX2" fmla="*/ 2358887 w 5140891"/>
                <a:gd name="connsiteY2" fmla="*/ 2049057 h 5164352"/>
                <a:gd name="connsiteX3" fmla="*/ 2610678 w 5140891"/>
                <a:gd name="connsiteY3" fmla="*/ 1134656 h 5164352"/>
                <a:gd name="connsiteX4" fmla="*/ 1736035 w 5140891"/>
                <a:gd name="connsiteY4" fmla="*/ 1094902 h 5164352"/>
                <a:gd name="connsiteX5" fmla="*/ 3684106 w 5140891"/>
                <a:gd name="connsiteY5" fmla="*/ 61230 h 5164352"/>
                <a:gd name="connsiteX6" fmla="*/ 4240696 w 5140891"/>
                <a:gd name="connsiteY6" fmla="*/ 180503 h 5164352"/>
                <a:gd name="connsiteX7" fmla="*/ 4850295 w 5140891"/>
                <a:gd name="connsiteY7" fmla="*/ 988885 h 5164352"/>
                <a:gd name="connsiteX8" fmla="*/ 5102086 w 5140891"/>
                <a:gd name="connsiteY8" fmla="*/ 1770763 h 5164352"/>
                <a:gd name="connsiteX9" fmla="*/ 4691269 w 5140891"/>
                <a:gd name="connsiteY9" fmla="*/ 2075563 h 5164352"/>
                <a:gd name="connsiteX10" fmla="*/ 4280451 w 5140891"/>
                <a:gd name="connsiteY10" fmla="*/ 2300850 h 5164352"/>
                <a:gd name="connsiteX11" fmla="*/ 4147930 w 5140891"/>
                <a:gd name="connsiteY11" fmla="*/ 2473129 h 5164352"/>
                <a:gd name="connsiteX12" fmla="*/ 3909390 w 5140891"/>
                <a:gd name="connsiteY12" fmla="*/ 2088816 h 5164352"/>
                <a:gd name="connsiteX13" fmla="*/ 2849217 w 5140891"/>
                <a:gd name="connsiteY13" fmla="*/ 3559803 h 5164352"/>
                <a:gd name="connsiteX14" fmla="*/ 2756451 w 5140891"/>
                <a:gd name="connsiteY14" fmla="*/ 5163320 h 5164352"/>
                <a:gd name="connsiteX15" fmla="*/ 304800 w 5140891"/>
                <a:gd name="connsiteY15" fmla="*/ 2897194 h 5164352"/>
                <a:gd name="connsiteX16" fmla="*/ 0 w 5140891"/>
                <a:gd name="connsiteY16" fmla="*/ 2314098 h 5164352"/>
                <a:gd name="connsiteX0" fmla="*/ 0 w 5140891"/>
                <a:gd name="connsiteY0" fmla="*/ 2314098 h 5164392"/>
                <a:gd name="connsiteX1" fmla="*/ 702365 w 5140891"/>
                <a:gd name="connsiteY1" fmla="*/ 1996047 h 5164392"/>
                <a:gd name="connsiteX2" fmla="*/ 2358887 w 5140891"/>
                <a:gd name="connsiteY2" fmla="*/ 2049057 h 5164392"/>
                <a:gd name="connsiteX3" fmla="*/ 2610678 w 5140891"/>
                <a:gd name="connsiteY3" fmla="*/ 1134656 h 5164392"/>
                <a:gd name="connsiteX4" fmla="*/ 1736035 w 5140891"/>
                <a:gd name="connsiteY4" fmla="*/ 1094902 h 5164392"/>
                <a:gd name="connsiteX5" fmla="*/ 3684106 w 5140891"/>
                <a:gd name="connsiteY5" fmla="*/ 61230 h 5164392"/>
                <a:gd name="connsiteX6" fmla="*/ 4240696 w 5140891"/>
                <a:gd name="connsiteY6" fmla="*/ 180503 h 5164392"/>
                <a:gd name="connsiteX7" fmla="*/ 4850295 w 5140891"/>
                <a:gd name="connsiteY7" fmla="*/ 988885 h 5164392"/>
                <a:gd name="connsiteX8" fmla="*/ 5102086 w 5140891"/>
                <a:gd name="connsiteY8" fmla="*/ 1770763 h 5164392"/>
                <a:gd name="connsiteX9" fmla="*/ 4691269 w 5140891"/>
                <a:gd name="connsiteY9" fmla="*/ 2075563 h 5164392"/>
                <a:gd name="connsiteX10" fmla="*/ 4280451 w 5140891"/>
                <a:gd name="connsiteY10" fmla="*/ 2300850 h 5164392"/>
                <a:gd name="connsiteX11" fmla="*/ 4147930 w 5140891"/>
                <a:gd name="connsiteY11" fmla="*/ 2473129 h 5164392"/>
                <a:gd name="connsiteX12" fmla="*/ 3909390 w 5140891"/>
                <a:gd name="connsiteY12" fmla="*/ 2088816 h 5164392"/>
                <a:gd name="connsiteX13" fmla="*/ 2902226 w 5140891"/>
                <a:gd name="connsiteY13" fmla="*/ 3612812 h 5164392"/>
                <a:gd name="connsiteX14" fmla="*/ 2756451 w 5140891"/>
                <a:gd name="connsiteY14" fmla="*/ 5163320 h 5164392"/>
                <a:gd name="connsiteX15" fmla="*/ 304800 w 5140891"/>
                <a:gd name="connsiteY15" fmla="*/ 2897194 h 5164392"/>
                <a:gd name="connsiteX16" fmla="*/ 0 w 5140891"/>
                <a:gd name="connsiteY16" fmla="*/ 2314098 h 5164392"/>
                <a:gd name="connsiteX0" fmla="*/ 0 w 5140891"/>
                <a:gd name="connsiteY0" fmla="*/ 2314098 h 5164392"/>
                <a:gd name="connsiteX1" fmla="*/ 702365 w 5140891"/>
                <a:gd name="connsiteY1" fmla="*/ 1996047 h 5164392"/>
                <a:gd name="connsiteX2" fmla="*/ 2358887 w 5140891"/>
                <a:gd name="connsiteY2" fmla="*/ 2049057 h 5164392"/>
                <a:gd name="connsiteX3" fmla="*/ 2610678 w 5140891"/>
                <a:gd name="connsiteY3" fmla="*/ 1134656 h 5164392"/>
                <a:gd name="connsiteX4" fmla="*/ 1736035 w 5140891"/>
                <a:gd name="connsiteY4" fmla="*/ 1094902 h 5164392"/>
                <a:gd name="connsiteX5" fmla="*/ 3684106 w 5140891"/>
                <a:gd name="connsiteY5" fmla="*/ 61230 h 5164392"/>
                <a:gd name="connsiteX6" fmla="*/ 4240696 w 5140891"/>
                <a:gd name="connsiteY6" fmla="*/ 180503 h 5164392"/>
                <a:gd name="connsiteX7" fmla="*/ 4850295 w 5140891"/>
                <a:gd name="connsiteY7" fmla="*/ 988885 h 5164392"/>
                <a:gd name="connsiteX8" fmla="*/ 5102086 w 5140891"/>
                <a:gd name="connsiteY8" fmla="*/ 1770763 h 5164392"/>
                <a:gd name="connsiteX9" fmla="*/ 4691269 w 5140891"/>
                <a:gd name="connsiteY9" fmla="*/ 2075563 h 5164392"/>
                <a:gd name="connsiteX10" fmla="*/ 4280451 w 5140891"/>
                <a:gd name="connsiteY10" fmla="*/ 2300850 h 5164392"/>
                <a:gd name="connsiteX11" fmla="*/ 4147930 w 5140891"/>
                <a:gd name="connsiteY11" fmla="*/ 2473129 h 5164392"/>
                <a:gd name="connsiteX12" fmla="*/ 3909390 w 5140891"/>
                <a:gd name="connsiteY12" fmla="*/ 2088816 h 5164392"/>
                <a:gd name="connsiteX13" fmla="*/ 2902226 w 5140891"/>
                <a:gd name="connsiteY13" fmla="*/ 3612812 h 5164392"/>
                <a:gd name="connsiteX14" fmla="*/ 2756451 w 5140891"/>
                <a:gd name="connsiteY14" fmla="*/ 5163320 h 5164392"/>
                <a:gd name="connsiteX15" fmla="*/ 304800 w 5140891"/>
                <a:gd name="connsiteY15" fmla="*/ 2897194 h 5164392"/>
                <a:gd name="connsiteX16" fmla="*/ 0 w 5140891"/>
                <a:gd name="connsiteY16" fmla="*/ 2314098 h 5164392"/>
                <a:gd name="connsiteX0" fmla="*/ 0 w 5140891"/>
                <a:gd name="connsiteY0" fmla="*/ 2314098 h 5164392"/>
                <a:gd name="connsiteX1" fmla="*/ 702365 w 5140891"/>
                <a:gd name="connsiteY1" fmla="*/ 1996047 h 5164392"/>
                <a:gd name="connsiteX2" fmla="*/ 2358887 w 5140891"/>
                <a:gd name="connsiteY2" fmla="*/ 2049057 h 5164392"/>
                <a:gd name="connsiteX3" fmla="*/ 2610678 w 5140891"/>
                <a:gd name="connsiteY3" fmla="*/ 1134656 h 5164392"/>
                <a:gd name="connsiteX4" fmla="*/ 1736035 w 5140891"/>
                <a:gd name="connsiteY4" fmla="*/ 1094902 h 5164392"/>
                <a:gd name="connsiteX5" fmla="*/ 3684106 w 5140891"/>
                <a:gd name="connsiteY5" fmla="*/ 61230 h 5164392"/>
                <a:gd name="connsiteX6" fmla="*/ 4240696 w 5140891"/>
                <a:gd name="connsiteY6" fmla="*/ 180503 h 5164392"/>
                <a:gd name="connsiteX7" fmla="*/ 4850295 w 5140891"/>
                <a:gd name="connsiteY7" fmla="*/ 988885 h 5164392"/>
                <a:gd name="connsiteX8" fmla="*/ 5102086 w 5140891"/>
                <a:gd name="connsiteY8" fmla="*/ 1770763 h 5164392"/>
                <a:gd name="connsiteX9" fmla="*/ 4691269 w 5140891"/>
                <a:gd name="connsiteY9" fmla="*/ 2075563 h 5164392"/>
                <a:gd name="connsiteX10" fmla="*/ 4280451 w 5140891"/>
                <a:gd name="connsiteY10" fmla="*/ 2300850 h 5164392"/>
                <a:gd name="connsiteX11" fmla="*/ 4147930 w 5140891"/>
                <a:gd name="connsiteY11" fmla="*/ 2473129 h 5164392"/>
                <a:gd name="connsiteX12" fmla="*/ 3909390 w 5140891"/>
                <a:gd name="connsiteY12" fmla="*/ 2088816 h 5164392"/>
                <a:gd name="connsiteX13" fmla="*/ 2902226 w 5140891"/>
                <a:gd name="connsiteY13" fmla="*/ 3612812 h 5164392"/>
                <a:gd name="connsiteX14" fmla="*/ 2756451 w 5140891"/>
                <a:gd name="connsiteY14" fmla="*/ 5163320 h 5164392"/>
                <a:gd name="connsiteX15" fmla="*/ 2186608 w 5140891"/>
                <a:gd name="connsiteY15" fmla="*/ 3599562 h 5164392"/>
                <a:gd name="connsiteX16" fmla="*/ 304800 w 5140891"/>
                <a:gd name="connsiteY16" fmla="*/ 2897194 h 5164392"/>
                <a:gd name="connsiteX17" fmla="*/ 0 w 5140891"/>
                <a:gd name="connsiteY17" fmla="*/ 2314098 h 5164392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304800 w 5140891"/>
                <a:gd name="connsiteY16" fmla="*/ 2897194 h 5219409"/>
                <a:gd name="connsiteX17" fmla="*/ 0 w 5140891"/>
                <a:gd name="connsiteY17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57371 h 5219409"/>
                <a:gd name="connsiteX17" fmla="*/ 304800 w 5140891"/>
                <a:gd name="connsiteY17" fmla="*/ 2897194 h 5219409"/>
                <a:gd name="connsiteX18" fmla="*/ 0 w 5140891"/>
                <a:gd name="connsiteY18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57371 h 5219409"/>
                <a:gd name="connsiteX17" fmla="*/ 861390 w 5140891"/>
                <a:gd name="connsiteY17" fmla="*/ 3930867 h 5219409"/>
                <a:gd name="connsiteX18" fmla="*/ 304800 w 5140891"/>
                <a:gd name="connsiteY18" fmla="*/ 2897194 h 5219409"/>
                <a:gd name="connsiteX19" fmla="*/ 0 w 5140891"/>
                <a:gd name="connsiteY19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57371 h 5219409"/>
                <a:gd name="connsiteX17" fmla="*/ 861390 w 5140891"/>
                <a:gd name="connsiteY17" fmla="*/ 3930867 h 5219409"/>
                <a:gd name="connsiteX18" fmla="*/ 304800 w 5140891"/>
                <a:gd name="connsiteY18" fmla="*/ 2897194 h 5219409"/>
                <a:gd name="connsiteX19" fmla="*/ 0 w 5140891"/>
                <a:gd name="connsiteY19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57371 h 5219409"/>
                <a:gd name="connsiteX17" fmla="*/ 861390 w 5140891"/>
                <a:gd name="connsiteY17" fmla="*/ 3930867 h 5219409"/>
                <a:gd name="connsiteX18" fmla="*/ 304800 w 5140891"/>
                <a:gd name="connsiteY18" fmla="*/ 2897194 h 5219409"/>
                <a:gd name="connsiteX19" fmla="*/ 0 w 5140891"/>
                <a:gd name="connsiteY19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83875 h 5219409"/>
                <a:gd name="connsiteX17" fmla="*/ 861390 w 5140891"/>
                <a:gd name="connsiteY17" fmla="*/ 3930867 h 5219409"/>
                <a:gd name="connsiteX18" fmla="*/ 304800 w 5140891"/>
                <a:gd name="connsiteY18" fmla="*/ 2897194 h 5219409"/>
                <a:gd name="connsiteX19" fmla="*/ 0 w 5140891"/>
                <a:gd name="connsiteY19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83875 h 5219409"/>
                <a:gd name="connsiteX17" fmla="*/ 861390 w 5140891"/>
                <a:gd name="connsiteY17" fmla="*/ 3930867 h 5219409"/>
                <a:gd name="connsiteX18" fmla="*/ 993912 w 5140891"/>
                <a:gd name="connsiteY18" fmla="*/ 3135736 h 5219409"/>
                <a:gd name="connsiteX19" fmla="*/ 304800 w 5140891"/>
                <a:gd name="connsiteY19" fmla="*/ 2897194 h 5219409"/>
                <a:gd name="connsiteX20" fmla="*/ 0 w 5140891"/>
                <a:gd name="connsiteY20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83875 h 5219409"/>
                <a:gd name="connsiteX17" fmla="*/ 861390 w 5140891"/>
                <a:gd name="connsiteY17" fmla="*/ 3930867 h 5219409"/>
                <a:gd name="connsiteX18" fmla="*/ 993912 w 5140891"/>
                <a:gd name="connsiteY18" fmla="*/ 3135736 h 5219409"/>
                <a:gd name="connsiteX19" fmla="*/ 530086 w 5140891"/>
                <a:gd name="connsiteY19" fmla="*/ 4434449 h 5219409"/>
                <a:gd name="connsiteX20" fmla="*/ 304800 w 5140891"/>
                <a:gd name="connsiteY20" fmla="*/ 2897194 h 5219409"/>
                <a:gd name="connsiteX21" fmla="*/ 0 w 5140891"/>
                <a:gd name="connsiteY21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83875 h 5219409"/>
                <a:gd name="connsiteX17" fmla="*/ 861390 w 5140891"/>
                <a:gd name="connsiteY17" fmla="*/ 3930867 h 5219409"/>
                <a:gd name="connsiteX18" fmla="*/ 1033668 w 5140891"/>
                <a:gd name="connsiteY18" fmla="*/ 3268258 h 5219409"/>
                <a:gd name="connsiteX19" fmla="*/ 530086 w 5140891"/>
                <a:gd name="connsiteY19" fmla="*/ 4434449 h 5219409"/>
                <a:gd name="connsiteX20" fmla="*/ 304800 w 5140891"/>
                <a:gd name="connsiteY20" fmla="*/ 2897194 h 5219409"/>
                <a:gd name="connsiteX21" fmla="*/ 0 w 5140891"/>
                <a:gd name="connsiteY21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83875 h 5219409"/>
                <a:gd name="connsiteX17" fmla="*/ 861390 w 5140891"/>
                <a:gd name="connsiteY17" fmla="*/ 3930867 h 5219409"/>
                <a:gd name="connsiteX18" fmla="*/ 1007163 w 5140891"/>
                <a:gd name="connsiteY18" fmla="*/ 3228501 h 5219409"/>
                <a:gd name="connsiteX19" fmla="*/ 530086 w 5140891"/>
                <a:gd name="connsiteY19" fmla="*/ 4434449 h 5219409"/>
                <a:gd name="connsiteX20" fmla="*/ 304800 w 5140891"/>
                <a:gd name="connsiteY20" fmla="*/ 2897194 h 5219409"/>
                <a:gd name="connsiteX21" fmla="*/ 0 w 5140891"/>
                <a:gd name="connsiteY21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83875 h 5219409"/>
                <a:gd name="connsiteX17" fmla="*/ 861390 w 5140891"/>
                <a:gd name="connsiteY17" fmla="*/ 3930867 h 5219409"/>
                <a:gd name="connsiteX18" fmla="*/ 1020416 w 5140891"/>
                <a:gd name="connsiteY18" fmla="*/ 3334519 h 5219409"/>
                <a:gd name="connsiteX19" fmla="*/ 530086 w 5140891"/>
                <a:gd name="connsiteY19" fmla="*/ 4434449 h 5219409"/>
                <a:gd name="connsiteX20" fmla="*/ 304800 w 5140891"/>
                <a:gd name="connsiteY20" fmla="*/ 2897194 h 5219409"/>
                <a:gd name="connsiteX21" fmla="*/ 0 w 5140891"/>
                <a:gd name="connsiteY21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83875 h 5219409"/>
                <a:gd name="connsiteX17" fmla="*/ 861390 w 5140891"/>
                <a:gd name="connsiteY17" fmla="*/ 3930867 h 5219409"/>
                <a:gd name="connsiteX18" fmla="*/ 1020416 w 5140891"/>
                <a:gd name="connsiteY18" fmla="*/ 3334519 h 5219409"/>
                <a:gd name="connsiteX19" fmla="*/ 530086 w 5140891"/>
                <a:gd name="connsiteY19" fmla="*/ 4434449 h 5219409"/>
                <a:gd name="connsiteX20" fmla="*/ 503582 w 5140891"/>
                <a:gd name="connsiteY20" fmla="*/ 5097058 h 5219409"/>
                <a:gd name="connsiteX21" fmla="*/ 304800 w 5140891"/>
                <a:gd name="connsiteY21" fmla="*/ 2897194 h 5219409"/>
                <a:gd name="connsiteX22" fmla="*/ 0 w 5140891"/>
                <a:gd name="connsiteY22" fmla="*/ 2314098 h 5219409"/>
                <a:gd name="connsiteX0" fmla="*/ 0 w 5140891"/>
                <a:gd name="connsiteY0" fmla="*/ 2314098 h 5244304"/>
                <a:gd name="connsiteX1" fmla="*/ 702365 w 5140891"/>
                <a:gd name="connsiteY1" fmla="*/ 1996047 h 5244304"/>
                <a:gd name="connsiteX2" fmla="*/ 2358887 w 5140891"/>
                <a:gd name="connsiteY2" fmla="*/ 2049057 h 5244304"/>
                <a:gd name="connsiteX3" fmla="*/ 2610678 w 5140891"/>
                <a:gd name="connsiteY3" fmla="*/ 1134656 h 5244304"/>
                <a:gd name="connsiteX4" fmla="*/ 1736035 w 5140891"/>
                <a:gd name="connsiteY4" fmla="*/ 1094902 h 5244304"/>
                <a:gd name="connsiteX5" fmla="*/ 3684106 w 5140891"/>
                <a:gd name="connsiteY5" fmla="*/ 61230 h 5244304"/>
                <a:gd name="connsiteX6" fmla="*/ 4240696 w 5140891"/>
                <a:gd name="connsiteY6" fmla="*/ 180503 h 5244304"/>
                <a:gd name="connsiteX7" fmla="*/ 4850295 w 5140891"/>
                <a:gd name="connsiteY7" fmla="*/ 988885 h 5244304"/>
                <a:gd name="connsiteX8" fmla="*/ 5102086 w 5140891"/>
                <a:gd name="connsiteY8" fmla="*/ 1770763 h 5244304"/>
                <a:gd name="connsiteX9" fmla="*/ 4691269 w 5140891"/>
                <a:gd name="connsiteY9" fmla="*/ 2075563 h 5244304"/>
                <a:gd name="connsiteX10" fmla="*/ 4280451 w 5140891"/>
                <a:gd name="connsiteY10" fmla="*/ 2300850 h 5244304"/>
                <a:gd name="connsiteX11" fmla="*/ 4147930 w 5140891"/>
                <a:gd name="connsiteY11" fmla="*/ 2473129 h 5244304"/>
                <a:gd name="connsiteX12" fmla="*/ 3909390 w 5140891"/>
                <a:gd name="connsiteY12" fmla="*/ 2088816 h 5244304"/>
                <a:gd name="connsiteX13" fmla="*/ 2902226 w 5140891"/>
                <a:gd name="connsiteY13" fmla="*/ 3612812 h 5244304"/>
                <a:gd name="connsiteX14" fmla="*/ 2756451 w 5140891"/>
                <a:gd name="connsiteY14" fmla="*/ 5163320 h 5244304"/>
                <a:gd name="connsiteX15" fmla="*/ 2186608 w 5140891"/>
                <a:gd name="connsiteY15" fmla="*/ 3599562 h 5244304"/>
                <a:gd name="connsiteX16" fmla="*/ 2173356 w 5140891"/>
                <a:gd name="connsiteY16" fmla="*/ 3983875 h 5244304"/>
                <a:gd name="connsiteX17" fmla="*/ 861390 w 5140891"/>
                <a:gd name="connsiteY17" fmla="*/ 3930867 h 5244304"/>
                <a:gd name="connsiteX18" fmla="*/ 1020416 w 5140891"/>
                <a:gd name="connsiteY18" fmla="*/ 3334519 h 5244304"/>
                <a:gd name="connsiteX19" fmla="*/ 530086 w 5140891"/>
                <a:gd name="connsiteY19" fmla="*/ 4434449 h 5244304"/>
                <a:gd name="connsiteX20" fmla="*/ 503582 w 5140891"/>
                <a:gd name="connsiteY20" fmla="*/ 5097058 h 5244304"/>
                <a:gd name="connsiteX21" fmla="*/ 185529 w 5140891"/>
                <a:gd name="connsiteY21" fmla="*/ 5203075 h 5244304"/>
                <a:gd name="connsiteX22" fmla="*/ 304800 w 5140891"/>
                <a:gd name="connsiteY22" fmla="*/ 2897194 h 5244304"/>
                <a:gd name="connsiteX23" fmla="*/ 0 w 5140891"/>
                <a:gd name="connsiteY23" fmla="*/ 2314098 h 5244304"/>
                <a:gd name="connsiteX0" fmla="*/ 0 w 5140891"/>
                <a:gd name="connsiteY0" fmla="*/ 2314098 h 5244304"/>
                <a:gd name="connsiteX1" fmla="*/ 702365 w 5140891"/>
                <a:gd name="connsiteY1" fmla="*/ 1996047 h 5244304"/>
                <a:gd name="connsiteX2" fmla="*/ 2358887 w 5140891"/>
                <a:gd name="connsiteY2" fmla="*/ 2049057 h 5244304"/>
                <a:gd name="connsiteX3" fmla="*/ 2610678 w 5140891"/>
                <a:gd name="connsiteY3" fmla="*/ 1134656 h 5244304"/>
                <a:gd name="connsiteX4" fmla="*/ 1736035 w 5140891"/>
                <a:gd name="connsiteY4" fmla="*/ 1094902 h 5244304"/>
                <a:gd name="connsiteX5" fmla="*/ 3684106 w 5140891"/>
                <a:gd name="connsiteY5" fmla="*/ 61230 h 5244304"/>
                <a:gd name="connsiteX6" fmla="*/ 4240696 w 5140891"/>
                <a:gd name="connsiteY6" fmla="*/ 180503 h 5244304"/>
                <a:gd name="connsiteX7" fmla="*/ 4850295 w 5140891"/>
                <a:gd name="connsiteY7" fmla="*/ 988885 h 5244304"/>
                <a:gd name="connsiteX8" fmla="*/ 5102086 w 5140891"/>
                <a:gd name="connsiteY8" fmla="*/ 1770763 h 5244304"/>
                <a:gd name="connsiteX9" fmla="*/ 4691269 w 5140891"/>
                <a:gd name="connsiteY9" fmla="*/ 2075563 h 5244304"/>
                <a:gd name="connsiteX10" fmla="*/ 4280451 w 5140891"/>
                <a:gd name="connsiteY10" fmla="*/ 2300850 h 5244304"/>
                <a:gd name="connsiteX11" fmla="*/ 4147930 w 5140891"/>
                <a:gd name="connsiteY11" fmla="*/ 2473129 h 5244304"/>
                <a:gd name="connsiteX12" fmla="*/ 3909390 w 5140891"/>
                <a:gd name="connsiteY12" fmla="*/ 2088816 h 5244304"/>
                <a:gd name="connsiteX13" fmla="*/ 2902226 w 5140891"/>
                <a:gd name="connsiteY13" fmla="*/ 3612812 h 5244304"/>
                <a:gd name="connsiteX14" fmla="*/ 2756451 w 5140891"/>
                <a:gd name="connsiteY14" fmla="*/ 5163320 h 5244304"/>
                <a:gd name="connsiteX15" fmla="*/ 2186608 w 5140891"/>
                <a:gd name="connsiteY15" fmla="*/ 3599562 h 5244304"/>
                <a:gd name="connsiteX16" fmla="*/ 2173356 w 5140891"/>
                <a:gd name="connsiteY16" fmla="*/ 3983875 h 5244304"/>
                <a:gd name="connsiteX17" fmla="*/ 861390 w 5140891"/>
                <a:gd name="connsiteY17" fmla="*/ 3930867 h 5244304"/>
                <a:gd name="connsiteX18" fmla="*/ 1020416 w 5140891"/>
                <a:gd name="connsiteY18" fmla="*/ 3334519 h 5244304"/>
                <a:gd name="connsiteX19" fmla="*/ 530086 w 5140891"/>
                <a:gd name="connsiteY19" fmla="*/ 4434449 h 5244304"/>
                <a:gd name="connsiteX20" fmla="*/ 503582 w 5140891"/>
                <a:gd name="connsiteY20" fmla="*/ 5097058 h 5244304"/>
                <a:gd name="connsiteX21" fmla="*/ 185529 w 5140891"/>
                <a:gd name="connsiteY21" fmla="*/ 5203075 h 5244304"/>
                <a:gd name="connsiteX22" fmla="*/ 53008 w 5140891"/>
                <a:gd name="connsiteY22" fmla="*/ 4195909 h 5244304"/>
                <a:gd name="connsiteX23" fmla="*/ 304800 w 5140891"/>
                <a:gd name="connsiteY23" fmla="*/ 2897194 h 5244304"/>
                <a:gd name="connsiteX24" fmla="*/ 0 w 5140891"/>
                <a:gd name="connsiteY24" fmla="*/ 2314098 h 5244304"/>
                <a:gd name="connsiteX0" fmla="*/ 21012 w 5161903"/>
                <a:gd name="connsiteY0" fmla="*/ 2314098 h 5244304"/>
                <a:gd name="connsiteX1" fmla="*/ 723377 w 5161903"/>
                <a:gd name="connsiteY1" fmla="*/ 1996047 h 5244304"/>
                <a:gd name="connsiteX2" fmla="*/ 2379899 w 5161903"/>
                <a:gd name="connsiteY2" fmla="*/ 2049057 h 5244304"/>
                <a:gd name="connsiteX3" fmla="*/ 2631690 w 5161903"/>
                <a:gd name="connsiteY3" fmla="*/ 1134656 h 5244304"/>
                <a:gd name="connsiteX4" fmla="*/ 1757047 w 5161903"/>
                <a:gd name="connsiteY4" fmla="*/ 1094902 h 5244304"/>
                <a:gd name="connsiteX5" fmla="*/ 3705118 w 5161903"/>
                <a:gd name="connsiteY5" fmla="*/ 61230 h 5244304"/>
                <a:gd name="connsiteX6" fmla="*/ 4261708 w 5161903"/>
                <a:gd name="connsiteY6" fmla="*/ 180503 h 5244304"/>
                <a:gd name="connsiteX7" fmla="*/ 4871307 w 5161903"/>
                <a:gd name="connsiteY7" fmla="*/ 988885 h 5244304"/>
                <a:gd name="connsiteX8" fmla="*/ 5123098 w 5161903"/>
                <a:gd name="connsiteY8" fmla="*/ 1770763 h 5244304"/>
                <a:gd name="connsiteX9" fmla="*/ 4712281 w 5161903"/>
                <a:gd name="connsiteY9" fmla="*/ 2075563 h 5244304"/>
                <a:gd name="connsiteX10" fmla="*/ 4301463 w 5161903"/>
                <a:gd name="connsiteY10" fmla="*/ 2300850 h 5244304"/>
                <a:gd name="connsiteX11" fmla="*/ 4168942 w 5161903"/>
                <a:gd name="connsiteY11" fmla="*/ 2473129 h 5244304"/>
                <a:gd name="connsiteX12" fmla="*/ 3930402 w 5161903"/>
                <a:gd name="connsiteY12" fmla="*/ 2088816 h 5244304"/>
                <a:gd name="connsiteX13" fmla="*/ 2923238 w 5161903"/>
                <a:gd name="connsiteY13" fmla="*/ 3612812 h 5244304"/>
                <a:gd name="connsiteX14" fmla="*/ 2777463 w 5161903"/>
                <a:gd name="connsiteY14" fmla="*/ 5163320 h 5244304"/>
                <a:gd name="connsiteX15" fmla="*/ 2207620 w 5161903"/>
                <a:gd name="connsiteY15" fmla="*/ 3599562 h 5244304"/>
                <a:gd name="connsiteX16" fmla="*/ 2194368 w 5161903"/>
                <a:gd name="connsiteY16" fmla="*/ 3983875 h 5244304"/>
                <a:gd name="connsiteX17" fmla="*/ 882402 w 5161903"/>
                <a:gd name="connsiteY17" fmla="*/ 3930867 h 5244304"/>
                <a:gd name="connsiteX18" fmla="*/ 1041428 w 5161903"/>
                <a:gd name="connsiteY18" fmla="*/ 3334519 h 5244304"/>
                <a:gd name="connsiteX19" fmla="*/ 551098 w 5161903"/>
                <a:gd name="connsiteY19" fmla="*/ 4434449 h 5244304"/>
                <a:gd name="connsiteX20" fmla="*/ 524594 w 5161903"/>
                <a:gd name="connsiteY20" fmla="*/ 5097058 h 5244304"/>
                <a:gd name="connsiteX21" fmla="*/ 206541 w 5161903"/>
                <a:gd name="connsiteY21" fmla="*/ 5203075 h 5244304"/>
                <a:gd name="connsiteX22" fmla="*/ 74020 w 5161903"/>
                <a:gd name="connsiteY22" fmla="*/ 4195909 h 5244304"/>
                <a:gd name="connsiteX23" fmla="*/ 325812 w 5161903"/>
                <a:gd name="connsiteY23" fmla="*/ 2897194 h 5244304"/>
                <a:gd name="connsiteX24" fmla="*/ 21012 w 5161903"/>
                <a:gd name="connsiteY24" fmla="*/ 2314098 h 5244304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83875 h 5219409"/>
                <a:gd name="connsiteX17" fmla="*/ 861390 w 5140891"/>
                <a:gd name="connsiteY17" fmla="*/ 3930867 h 5219409"/>
                <a:gd name="connsiteX18" fmla="*/ 1020416 w 5140891"/>
                <a:gd name="connsiteY18" fmla="*/ 3334519 h 5219409"/>
                <a:gd name="connsiteX19" fmla="*/ 530086 w 5140891"/>
                <a:gd name="connsiteY19" fmla="*/ 4434449 h 5219409"/>
                <a:gd name="connsiteX20" fmla="*/ 503582 w 5140891"/>
                <a:gd name="connsiteY20" fmla="*/ 5097058 h 5219409"/>
                <a:gd name="connsiteX21" fmla="*/ 53008 w 5140891"/>
                <a:gd name="connsiteY21" fmla="*/ 4195909 h 5219409"/>
                <a:gd name="connsiteX22" fmla="*/ 304800 w 5140891"/>
                <a:gd name="connsiteY22" fmla="*/ 2897194 h 5219409"/>
                <a:gd name="connsiteX23" fmla="*/ 0 w 5140891"/>
                <a:gd name="connsiteY23" fmla="*/ 2314098 h 5219409"/>
                <a:gd name="connsiteX0" fmla="*/ 0 w 5140891"/>
                <a:gd name="connsiteY0" fmla="*/ 2314098 h 5219409"/>
                <a:gd name="connsiteX1" fmla="*/ 702365 w 5140891"/>
                <a:gd name="connsiteY1" fmla="*/ 1996047 h 5219409"/>
                <a:gd name="connsiteX2" fmla="*/ 2358887 w 5140891"/>
                <a:gd name="connsiteY2" fmla="*/ 2049057 h 5219409"/>
                <a:gd name="connsiteX3" fmla="*/ 2610678 w 5140891"/>
                <a:gd name="connsiteY3" fmla="*/ 1134656 h 5219409"/>
                <a:gd name="connsiteX4" fmla="*/ 1736035 w 5140891"/>
                <a:gd name="connsiteY4" fmla="*/ 1094902 h 5219409"/>
                <a:gd name="connsiteX5" fmla="*/ 3684106 w 5140891"/>
                <a:gd name="connsiteY5" fmla="*/ 61230 h 5219409"/>
                <a:gd name="connsiteX6" fmla="*/ 4240696 w 5140891"/>
                <a:gd name="connsiteY6" fmla="*/ 180503 h 5219409"/>
                <a:gd name="connsiteX7" fmla="*/ 4850295 w 5140891"/>
                <a:gd name="connsiteY7" fmla="*/ 988885 h 5219409"/>
                <a:gd name="connsiteX8" fmla="*/ 5102086 w 5140891"/>
                <a:gd name="connsiteY8" fmla="*/ 1770763 h 5219409"/>
                <a:gd name="connsiteX9" fmla="*/ 4691269 w 5140891"/>
                <a:gd name="connsiteY9" fmla="*/ 2075563 h 5219409"/>
                <a:gd name="connsiteX10" fmla="*/ 4280451 w 5140891"/>
                <a:gd name="connsiteY10" fmla="*/ 2300850 h 5219409"/>
                <a:gd name="connsiteX11" fmla="*/ 4147930 w 5140891"/>
                <a:gd name="connsiteY11" fmla="*/ 2473129 h 5219409"/>
                <a:gd name="connsiteX12" fmla="*/ 3909390 w 5140891"/>
                <a:gd name="connsiteY12" fmla="*/ 2088816 h 5219409"/>
                <a:gd name="connsiteX13" fmla="*/ 2902226 w 5140891"/>
                <a:gd name="connsiteY13" fmla="*/ 3612812 h 5219409"/>
                <a:gd name="connsiteX14" fmla="*/ 2756451 w 5140891"/>
                <a:gd name="connsiteY14" fmla="*/ 5163320 h 5219409"/>
                <a:gd name="connsiteX15" fmla="*/ 2186608 w 5140891"/>
                <a:gd name="connsiteY15" fmla="*/ 3599562 h 5219409"/>
                <a:gd name="connsiteX16" fmla="*/ 2173356 w 5140891"/>
                <a:gd name="connsiteY16" fmla="*/ 3983875 h 5219409"/>
                <a:gd name="connsiteX17" fmla="*/ 861390 w 5140891"/>
                <a:gd name="connsiteY17" fmla="*/ 3930867 h 5219409"/>
                <a:gd name="connsiteX18" fmla="*/ 1020416 w 5140891"/>
                <a:gd name="connsiteY18" fmla="*/ 3334519 h 5219409"/>
                <a:gd name="connsiteX19" fmla="*/ 530086 w 5140891"/>
                <a:gd name="connsiteY19" fmla="*/ 4434449 h 5219409"/>
                <a:gd name="connsiteX20" fmla="*/ 503582 w 5140891"/>
                <a:gd name="connsiteY20" fmla="*/ 5097058 h 5219409"/>
                <a:gd name="connsiteX21" fmla="*/ 53008 w 5140891"/>
                <a:gd name="connsiteY21" fmla="*/ 4195909 h 5219409"/>
                <a:gd name="connsiteX22" fmla="*/ 304800 w 5140891"/>
                <a:gd name="connsiteY22" fmla="*/ 2897194 h 5219409"/>
                <a:gd name="connsiteX23" fmla="*/ 0 w 5140891"/>
                <a:gd name="connsiteY23" fmla="*/ 2314098 h 5219409"/>
                <a:gd name="connsiteX0" fmla="*/ 198782 w 5339673"/>
                <a:gd name="connsiteY0" fmla="*/ 2314098 h 5219409"/>
                <a:gd name="connsiteX1" fmla="*/ 901147 w 5339673"/>
                <a:gd name="connsiteY1" fmla="*/ 1996047 h 5219409"/>
                <a:gd name="connsiteX2" fmla="*/ 2557669 w 5339673"/>
                <a:gd name="connsiteY2" fmla="*/ 2049057 h 5219409"/>
                <a:gd name="connsiteX3" fmla="*/ 2809460 w 5339673"/>
                <a:gd name="connsiteY3" fmla="*/ 1134656 h 5219409"/>
                <a:gd name="connsiteX4" fmla="*/ 1934817 w 5339673"/>
                <a:gd name="connsiteY4" fmla="*/ 1094902 h 5219409"/>
                <a:gd name="connsiteX5" fmla="*/ 3882888 w 5339673"/>
                <a:gd name="connsiteY5" fmla="*/ 61230 h 5219409"/>
                <a:gd name="connsiteX6" fmla="*/ 4439478 w 5339673"/>
                <a:gd name="connsiteY6" fmla="*/ 180503 h 5219409"/>
                <a:gd name="connsiteX7" fmla="*/ 5049077 w 5339673"/>
                <a:gd name="connsiteY7" fmla="*/ 988885 h 5219409"/>
                <a:gd name="connsiteX8" fmla="*/ 5300868 w 5339673"/>
                <a:gd name="connsiteY8" fmla="*/ 1770763 h 5219409"/>
                <a:gd name="connsiteX9" fmla="*/ 4890051 w 5339673"/>
                <a:gd name="connsiteY9" fmla="*/ 2075563 h 5219409"/>
                <a:gd name="connsiteX10" fmla="*/ 4479233 w 5339673"/>
                <a:gd name="connsiteY10" fmla="*/ 2300850 h 5219409"/>
                <a:gd name="connsiteX11" fmla="*/ 4346712 w 5339673"/>
                <a:gd name="connsiteY11" fmla="*/ 2473129 h 5219409"/>
                <a:gd name="connsiteX12" fmla="*/ 4108172 w 5339673"/>
                <a:gd name="connsiteY12" fmla="*/ 2088816 h 5219409"/>
                <a:gd name="connsiteX13" fmla="*/ 3101008 w 5339673"/>
                <a:gd name="connsiteY13" fmla="*/ 3612812 h 5219409"/>
                <a:gd name="connsiteX14" fmla="*/ 2955233 w 5339673"/>
                <a:gd name="connsiteY14" fmla="*/ 5163320 h 5219409"/>
                <a:gd name="connsiteX15" fmla="*/ 2385390 w 5339673"/>
                <a:gd name="connsiteY15" fmla="*/ 3599562 h 5219409"/>
                <a:gd name="connsiteX16" fmla="*/ 2372138 w 5339673"/>
                <a:gd name="connsiteY16" fmla="*/ 3983875 h 5219409"/>
                <a:gd name="connsiteX17" fmla="*/ 1060172 w 5339673"/>
                <a:gd name="connsiteY17" fmla="*/ 3930867 h 5219409"/>
                <a:gd name="connsiteX18" fmla="*/ 1219198 w 5339673"/>
                <a:gd name="connsiteY18" fmla="*/ 3334519 h 5219409"/>
                <a:gd name="connsiteX19" fmla="*/ 728868 w 5339673"/>
                <a:gd name="connsiteY19" fmla="*/ 4434449 h 5219409"/>
                <a:gd name="connsiteX20" fmla="*/ 702364 w 5339673"/>
                <a:gd name="connsiteY20" fmla="*/ 5097058 h 5219409"/>
                <a:gd name="connsiteX21" fmla="*/ 251790 w 5339673"/>
                <a:gd name="connsiteY21" fmla="*/ 4195909 h 5219409"/>
                <a:gd name="connsiteX22" fmla="*/ 0 w 5339673"/>
                <a:gd name="connsiteY22" fmla="*/ 3056220 h 5219409"/>
                <a:gd name="connsiteX23" fmla="*/ 198782 w 5339673"/>
                <a:gd name="connsiteY23" fmla="*/ 2314098 h 5219409"/>
                <a:gd name="connsiteX0" fmla="*/ 198782 w 5339673"/>
                <a:gd name="connsiteY0" fmla="*/ 2314098 h 5219409"/>
                <a:gd name="connsiteX1" fmla="*/ 901147 w 5339673"/>
                <a:gd name="connsiteY1" fmla="*/ 1996047 h 5219409"/>
                <a:gd name="connsiteX2" fmla="*/ 2557669 w 5339673"/>
                <a:gd name="connsiteY2" fmla="*/ 2049057 h 5219409"/>
                <a:gd name="connsiteX3" fmla="*/ 2809460 w 5339673"/>
                <a:gd name="connsiteY3" fmla="*/ 1134656 h 5219409"/>
                <a:gd name="connsiteX4" fmla="*/ 1934817 w 5339673"/>
                <a:gd name="connsiteY4" fmla="*/ 1094902 h 5219409"/>
                <a:gd name="connsiteX5" fmla="*/ 3882888 w 5339673"/>
                <a:gd name="connsiteY5" fmla="*/ 61230 h 5219409"/>
                <a:gd name="connsiteX6" fmla="*/ 4439478 w 5339673"/>
                <a:gd name="connsiteY6" fmla="*/ 180503 h 5219409"/>
                <a:gd name="connsiteX7" fmla="*/ 5049077 w 5339673"/>
                <a:gd name="connsiteY7" fmla="*/ 988885 h 5219409"/>
                <a:gd name="connsiteX8" fmla="*/ 5300868 w 5339673"/>
                <a:gd name="connsiteY8" fmla="*/ 1770763 h 5219409"/>
                <a:gd name="connsiteX9" fmla="*/ 4890051 w 5339673"/>
                <a:gd name="connsiteY9" fmla="*/ 2075563 h 5219409"/>
                <a:gd name="connsiteX10" fmla="*/ 4479233 w 5339673"/>
                <a:gd name="connsiteY10" fmla="*/ 2300850 h 5219409"/>
                <a:gd name="connsiteX11" fmla="*/ 4346712 w 5339673"/>
                <a:gd name="connsiteY11" fmla="*/ 2473129 h 5219409"/>
                <a:gd name="connsiteX12" fmla="*/ 4108172 w 5339673"/>
                <a:gd name="connsiteY12" fmla="*/ 2088816 h 5219409"/>
                <a:gd name="connsiteX13" fmla="*/ 3101008 w 5339673"/>
                <a:gd name="connsiteY13" fmla="*/ 3612812 h 5219409"/>
                <a:gd name="connsiteX14" fmla="*/ 2955233 w 5339673"/>
                <a:gd name="connsiteY14" fmla="*/ 5163320 h 5219409"/>
                <a:gd name="connsiteX15" fmla="*/ 2385390 w 5339673"/>
                <a:gd name="connsiteY15" fmla="*/ 3599562 h 5219409"/>
                <a:gd name="connsiteX16" fmla="*/ 2372138 w 5339673"/>
                <a:gd name="connsiteY16" fmla="*/ 3983875 h 5219409"/>
                <a:gd name="connsiteX17" fmla="*/ 1060172 w 5339673"/>
                <a:gd name="connsiteY17" fmla="*/ 3930867 h 5219409"/>
                <a:gd name="connsiteX18" fmla="*/ 1219198 w 5339673"/>
                <a:gd name="connsiteY18" fmla="*/ 3334519 h 5219409"/>
                <a:gd name="connsiteX19" fmla="*/ 728868 w 5339673"/>
                <a:gd name="connsiteY19" fmla="*/ 4434449 h 5219409"/>
                <a:gd name="connsiteX20" fmla="*/ 702364 w 5339673"/>
                <a:gd name="connsiteY20" fmla="*/ 5097058 h 5219409"/>
                <a:gd name="connsiteX21" fmla="*/ 251790 w 5339673"/>
                <a:gd name="connsiteY21" fmla="*/ 4195909 h 5219409"/>
                <a:gd name="connsiteX22" fmla="*/ 0 w 5339673"/>
                <a:gd name="connsiteY22" fmla="*/ 3056220 h 5219409"/>
                <a:gd name="connsiteX23" fmla="*/ 198782 w 5339673"/>
                <a:gd name="connsiteY23" fmla="*/ 2314098 h 5219409"/>
                <a:gd name="connsiteX0" fmla="*/ 198782 w 5339673"/>
                <a:gd name="connsiteY0" fmla="*/ 2314098 h 5219409"/>
                <a:gd name="connsiteX1" fmla="*/ 901147 w 5339673"/>
                <a:gd name="connsiteY1" fmla="*/ 1996047 h 5219409"/>
                <a:gd name="connsiteX2" fmla="*/ 2557669 w 5339673"/>
                <a:gd name="connsiteY2" fmla="*/ 2049057 h 5219409"/>
                <a:gd name="connsiteX3" fmla="*/ 2809460 w 5339673"/>
                <a:gd name="connsiteY3" fmla="*/ 1134656 h 5219409"/>
                <a:gd name="connsiteX4" fmla="*/ 1934817 w 5339673"/>
                <a:gd name="connsiteY4" fmla="*/ 1094902 h 5219409"/>
                <a:gd name="connsiteX5" fmla="*/ 3882888 w 5339673"/>
                <a:gd name="connsiteY5" fmla="*/ 61230 h 5219409"/>
                <a:gd name="connsiteX6" fmla="*/ 4439478 w 5339673"/>
                <a:gd name="connsiteY6" fmla="*/ 180503 h 5219409"/>
                <a:gd name="connsiteX7" fmla="*/ 5049077 w 5339673"/>
                <a:gd name="connsiteY7" fmla="*/ 988885 h 5219409"/>
                <a:gd name="connsiteX8" fmla="*/ 5300868 w 5339673"/>
                <a:gd name="connsiteY8" fmla="*/ 1770763 h 5219409"/>
                <a:gd name="connsiteX9" fmla="*/ 4890051 w 5339673"/>
                <a:gd name="connsiteY9" fmla="*/ 2075563 h 5219409"/>
                <a:gd name="connsiteX10" fmla="*/ 4479233 w 5339673"/>
                <a:gd name="connsiteY10" fmla="*/ 2300850 h 5219409"/>
                <a:gd name="connsiteX11" fmla="*/ 4346712 w 5339673"/>
                <a:gd name="connsiteY11" fmla="*/ 2473129 h 5219409"/>
                <a:gd name="connsiteX12" fmla="*/ 4108172 w 5339673"/>
                <a:gd name="connsiteY12" fmla="*/ 2088816 h 5219409"/>
                <a:gd name="connsiteX13" fmla="*/ 3101008 w 5339673"/>
                <a:gd name="connsiteY13" fmla="*/ 3612812 h 5219409"/>
                <a:gd name="connsiteX14" fmla="*/ 2955233 w 5339673"/>
                <a:gd name="connsiteY14" fmla="*/ 5163320 h 5219409"/>
                <a:gd name="connsiteX15" fmla="*/ 2385390 w 5339673"/>
                <a:gd name="connsiteY15" fmla="*/ 3599562 h 5219409"/>
                <a:gd name="connsiteX16" fmla="*/ 2372138 w 5339673"/>
                <a:gd name="connsiteY16" fmla="*/ 3983875 h 5219409"/>
                <a:gd name="connsiteX17" fmla="*/ 1060172 w 5339673"/>
                <a:gd name="connsiteY17" fmla="*/ 3930867 h 5219409"/>
                <a:gd name="connsiteX18" fmla="*/ 1219198 w 5339673"/>
                <a:gd name="connsiteY18" fmla="*/ 3334519 h 5219409"/>
                <a:gd name="connsiteX19" fmla="*/ 728868 w 5339673"/>
                <a:gd name="connsiteY19" fmla="*/ 4434449 h 5219409"/>
                <a:gd name="connsiteX20" fmla="*/ 702364 w 5339673"/>
                <a:gd name="connsiteY20" fmla="*/ 5097058 h 5219409"/>
                <a:gd name="connsiteX21" fmla="*/ 251790 w 5339673"/>
                <a:gd name="connsiteY21" fmla="*/ 4195909 h 5219409"/>
                <a:gd name="connsiteX22" fmla="*/ 0 w 5339673"/>
                <a:gd name="connsiteY22" fmla="*/ 3056220 h 5219409"/>
                <a:gd name="connsiteX23" fmla="*/ 198782 w 5339673"/>
                <a:gd name="connsiteY23" fmla="*/ 2314098 h 5219409"/>
                <a:gd name="connsiteX0" fmla="*/ 198782 w 5339673"/>
                <a:gd name="connsiteY0" fmla="*/ 2314098 h 5219409"/>
                <a:gd name="connsiteX1" fmla="*/ 901147 w 5339673"/>
                <a:gd name="connsiteY1" fmla="*/ 1996047 h 5219409"/>
                <a:gd name="connsiteX2" fmla="*/ 2557669 w 5339673"/>
                <a:gd name="connsiteY2" fmla="*/ 2049057 h 5219409"/>
                <a:gd name="connsiteX3" fmla="*/ 2809460 w 5339673"/>
                <a:gd name="connsiteY3" fmla="*/ 1134656 h 5219409"/>
                <a:gd name="connsiteX4" fmla="*/ 1934817 w 5339673"/>
                <a:gd name="connsiteY4" fmla="*/ 1094902 h 5219409"/>
                <a:gd name="connsiteX5" fmla="*/ 3882888 w 5339673"/>
                <a:gd name="connsiteY5" fmla="*/ 61230 h 5219409"/>
                <a:gd name="connsiteX6" fmla="*/ 4439478 w 5339673"/>
                <a:gd name="connsiteY6" fmla="*/ 180503 h 5219409"/>
                <a:gd name="connsiteX7" fmla="*/ 5049077 w 5339673"/>
                <a:gd name="connsiteY7" fmla="*/ 988885 h 5219409"/>
                <a:gd name="connsiteX8" fmla="*/ 5300868 w 5339673"/>
                <a:gd name="connsiteY8" fmla="*/ 1770763 h 5219409"/>
                <a:gd name="connsiteX9" fmla="*/ 4890051 w 5339673"/>
                <a:gd name="connsiteY9" fmla="*/ 2075563 h 5219409"/>
                <a:gd name="connsiteX10" fmla="*/ 4479233 w 5339673"/>
                <a:gd name="connsiteY10" fmla="*/ 2300850 h 5219409"/>
                <a:gd name="connsiteX11" fmla="*/ 4346712 w 5339673"/>
                <a:gd name="connsiteY11" fmla="*/ 2473129 h 5219409"/>
                <a:gd name="connsiteX12" fmla="*/ 4108172 w 5339673"/>
                <a:gd name="connsiteY12" fmla="*/ 2088816 h 5219409"/>
                <a:gd name="connsiteX13" fmla="*/ 3101008 w 5339673"/>
                <a:gd name="connsiteY13" fmla="*/ 3612812 h 5219409"/>
                <a:gd name="connsiteX14" fmla="*/ 2955233 w 5339673"/>
                <a:gd name="connsiteY14" fmla="*/ 5163320 h 5219409"/>
                <a:gd name="connsiteX15" fmla="*/ 2385390 w 5339673"/>
                <a:gd name="connsiteY15" fmla="*/ 3599562 h 5219409"/>
                <a:gd name="connsiteX16" fmla="*/ 2372138 w 5339673"/>
                <a:gd name="connsiteY16" fmla="*/ 3983875 h 5219409"/>
                <a:gd name="connsiteX17" fmla="*/ 1060172 w 5339673"/>
                <a:gd name="connsiteY17" fmla="*/ 3930867 h 5219409"/>
                <a:gd name="connsiteX18" fmla="*/ 1219198 w 5339673"/>
                <a:gd name="connsiteY18" fmla="*/ 3334519 h 5219409"/>
                <a:gd name="connsiteX19" fmla="*/ 728868 w 5339673"/>
                <a:gd name="connsiteY19" fmla="*/ 4434449 h 5219409"/>
                <a:gd name="connsiteX20" fmla="*/ 702364 w 5339673"/>
                <a:gd name="connsiteY20" fmla="*/ 5097058 h 5219409"/>
                <a:gd name="connsiteX21" fmla="*/ 251790 w 5339673"/>
                <a:gd name="connsiteY21" fmla="*/ 4195909 h 5219409"/>
                <a:gd name="connsiteX22" fmla="*/ 0 w 5339673"/>
                <a:gd name="connsiteY22" fmla="*/ 3056220 h 5219409"/>
                <a:gd name="connsiteX23" fmla="*/ 198782 w 5339673"/>
                <a:gd name="connsiteY23" fmla="*/ 2314098 h 5219409"/>
                <a:gd name="connsiteX0" fmla="*/ 545476 w 5686367"/>
                <a:gd name="connsiteY0" fmla="*/ 2314098 h 5219409"/>
                <a:gd name="connsiteX1" fmla="*/ 1247841 w 5686367"/>
                <a:gd name="connsiteY1" fmla="*/ 1996047 h 5219409"/>
                <a:gd name="connsiteX2" fmla="*/ 2904363 w 5686367"/>
                <a:gd name="connsiteY2" fmla="*/ 2049057 h 5219409"/>
                <a:gd name="connsiteX3" fmla="*/ 3156154 w 5686367"/>
                <a:gd name="connsiteY3" fmla="*/ 1134656 h 5219409"/>
                <a:gd name="connsiteX4" fmla="*/ 2281511 w 5686367"/>
                <a:gd name="connsiteY4" fmla="*/ 1094902 h 5219409"/>
                <a:gd name="connsiteX5" fmla="*/ 4229582 w 5686367"/>
                <a:gd name="connsiteY5" fmla="*/ 61230 h 5219409"/>
                <a:gd name="connsiteX6" fmla="*/ 4786172 w 5686367"/>
                <a:gd name="connsiteY6" fmla="*/ 180503 h 5219409"/>
                <a:gd name="connsiteX7" fmla="*/ 5395771 w 5686367"/>
                <a:gd name="connsiteY7" fmla="*/ 988885 h 5219409"/>
                <a:gd name="connsiteX8" fmla="*/ 5647562 w 5686367"/>
                <a:gd name="connsiteY8" fmla="*/ 1770763 h 5219409"/>
                <a:gd name="connsiteX9" fmla="*/ 5236745 w 5686367"/>
                <a:gd name="connsiteY9" fmla="*/ 2075563 h 5219409"/>
                <a:gd name="connsiteX10" fmla="*/ 4825927 w 5686367"/>
                <a:gd name="connsiteY10" fmla="*/ 2300850 h 5219409"/>
                <a:gd name="connsiteX11" fmla="*/ 4693406 w 5686367"/>
                <a:gd name="connsiteY11" fmla="*/ 2473129 h 5219409"/>
                <a:gd name="connsiteX12" fmla="*/ 4454866 w 5686367"/>
                <a:gd name="connsiteY12" fmla="*/ 2088816 h 5219409"/>
                <a:gd name="connsiteX13" fmla="*/ 3447702 w 5686367"/>
                <a:gd name="connsiteY13" fmla="*/ 3612812 h 5219409"/>
                <a:gd name="connsiteX14" fmla="*/ 3301927 w 5686367"/>
                <a:gd name="connsiteY14" fmla="*/ 5163320 h 5219409"/>
                <a:gd name="connsiteX15" fmla="*/ 2732084 w 5686367"/>
                <a:gd name="connsiteY15" fmla="*/ 3599562 h 5219409"/>
                <a:gd name="connsiteX16" fmla="*/ 2718832 w 5686367"/>
                <a:gd name="connsiteY16" fmla="*/ 3983875 h 5219409"/>
                <a:gd name="connsiteX17" fmla="*/ 1406866 w 5686367"/>
                <a:gd name="connsiteY17" fmla="*/ 3930867 h 5219409"/>
                <a:gd name="connsiteX18" fmla="*/ 1565892 w 5686367"/>
                <a:gd name="connsiteY18" fmla="*/ 3334519 h 5219409"/>
                <a:gd name="connsiteX19" fmla="*/ 1075562 w 5686367"/>
                <a:gd name="connsiteY19" fmla="*/ 4434449 h 5219409"/>
                <a:gd name="connsiteX20" fmla="*/ 1049058 w 5686367"/>
                <a:gd name="connsiteY20" fmla="*/ 5097058 h 5219409"/>
                <a:gd name="connsiteX21" fmla="*/ 598484 w 5686367"/>
                <a:gd name="connsiteY21" fmla="*/ 4195909 h 5219409"/>
                <a:gd name="connsiteX22" fmla="*/ 346694 w 5686367"/>
                <a:gd name="connsiteY22" fmla="*/ 3056220 h 5219409"/>
                <a:gd name="connsiteX23" fmla="*/ 2136 w 5686367"/>
                <a:gd name="connsiteY23" fmla="*/ 2512884 h 5219409"/>
                <a:gd name="connsiteX24" fmla="*/ 545476 w 5686367"/>
                <a:gd name="connsiteY24" fmla="*/ 2314098 h 5219409"/>
                <a:gd name="connsiteX0" fmla="*/ 547531 w 5688422"/>
                <a:gd name="connsiteY0" fmla="*/ 2314098 h 5219409"/>
                <a:gd name="connsiteX1" fmla="*/ 1249896 w 5688422"/>
                <a:gd name="connsiteY1" fmla="*/ 1996047 h 5219409"/>
                <a:gd name="connsiteX2" fmla="*/ 2906418 w 5688422"/>
                <a:gd name="connsiteY2" fmla="*/ 2049057 h 5219409"/>
                <a:gd name="connsiteX3" fmla="*/ 3158209 w 5688422"/>
                <a:gd name="connsiteY3" fmla="*/ 1134656 h 5219409"/>
                <a:gd name="connsiteX4" fmla="*/ 2283566 w 5688422"/>
                <a:gd name="connsiteY4" fmla="*/ 1094902 h 5219409"/>
                <a:gd name="connsiteX5" fmla="*/ 4231637 w 5688422"/>
                <a:gd name="connsiteY5" fmla="*/ 61230 h 5219409"/>
                <a:gd name="connsiteX6" fmla="*/ 4788227 w 5688422"/>
                <a:gd name="connsiteY6" fmla="*/ 180503 h 5219409"/>
                <a:gd name="connsiteX7" fmla="*/ 5397826 w 5688422"/>
                <a:gd name="connsiteY7" fmla="*/ 988885 h 5219409"/>
                <a:gd name="connsiteX8" fmla="*/ 5649617 w 5688422"/>
                <a:gd name="connsiteY8" fmla="*/ 1770763 h 5219409"/>
                <a:gd name="connsiteX9" fmla="*/ 5238800 w 5688422"/>
                <a:gd name="connsiteY9" fmla="*/ 2075563 h 5219409"/>
                <a:gd name="connsiteX10" fmla="*/ 4827982 w 5688422"/>
                <a:gd name="connsiteY10" fmla="*/ 2300850 h 5219409"/>
                <a:gd name="connsiteX11" fmla="*/ 4695461 w 5688422"/>
                <a:gd name="connsiteY11" fmla="*/ 2473129 h 5219409"/>
                <a:gd name="connsiteX12" fmla="*/ 4456921 w 5688422"/>
                <a:gd name="connsiteY12" fmla="*/ 2088816 h 5219409"/>
                <a:gd name="connsiteX13" fmla="*/ 3449757 w 5688422"/>
                <a:gd name="connsiteY13" fmla="*/ 3612812 h 5219409"/>
                <a:gd name="connsiteX14" fmla="*/ 3303982 w 5688422"/>
                <a:gd name="connsiteY14" fmla="*/ 5163320 h 5219409"/>
                <a:gd name="connsiteX15" fmla="*/ 2734139 w 5688422"/>
                <a:gd name="connsiteY15" fmla="*/ 3599562 h 5219409"/>
                <a:gd name="connsiteX16" fmla="*/ 2720887 w 5688422"/>
                <a:gd name="connsiteY16" fmla="*/ 3983875 h 5219409"/>
                <a:gd name="connsiteX17" fmla="*/ 1408921 w 5688422"/>
                <a:gd name="connsiteY17" fmla="*/ 3930867 h 5219409"/>
                <a:gd name="connsiteX18" fmla="*/ 1567947 w 5688422"/>
                <a:gd name="connsiteY18" fmla="*/ 3334519 h 5219409"/>
                <a:gd name="connsiteX19" fmla="*/ 1077617 w 5688422"/>
                <a:gd name="connsiteY19" fmla="*/ 4434449 h 5219409"/>
                <a:gd name="connsiteX20" fmla="*/ 1051113 w 5688422"/>
                <a:gd name="connsiteY20" fmla="*/ 5097058 h 5219409"/>
                <a:gd name="connsiteX21" fmla="*/ 600539 w 5688422"/>
                <a:gd name="connsiteY21" fmla="*/ 4195909 h 5219409"/>
                <a:gd name="connsiteX22" fmla="*/ 348749 w 5688422"/>
                <a:gd name="connsiteY22" fmla="*/ 3056220 h 5219409"/>
                <a:gd name="connsiteX23" fmla="*/ 401756 w 5688422"/>
                <a:gd name="connsiteY23" fmla="*/ 2685162 h 5219409"/>
                <a:gd name="connsiteX24" fmla="*/ 4191 w 5688422"/>
                <a:gd name="connsiteY24" fmla="*/ 2512884 h 5219409"/>
                <a:gd name="connsiteX25" fmla="*/ 547531 w 5688422"/>
                <a:gd name="connsiteY25" fmla="*/ 2314098 h 5219409"/>
                <a:gd name="connsiteX0" fmla="*/ 548665 w 5689556"/>
                <a:gd name="connsiteY0" fmla="*/ 2314098 h 5219409"/>
                <a:gd name="connsiteX1" fmla="*/ 1251030 w 5689556"/>
                <a:gd name="connsiteY1" fmla="*/ 1996047 h 5219409"/>
                <a:gd name="connsiteX2" fmla="*/ 2907552 w 5689556"/>
                <a:gd name="connsiteY2" fmla="*/ 2049057 h 5219409"/>
                <a:gd name="connsiteX3" fmla="*/ 3159343 w 5689556"/>
                <a:gd name="connsiteY3" fmla="*/ 1134656 h 5219409"/>
                <a:gd name="connsiteX4" fmla="*/ 2284700 w 5689556"/>
                <a:gd name="connsiteY4" fmla="*/ 1094902 h 5219409"/>
                <a:gd name="connsiteX5" fmla="*/ 4232771 w 5689556"/>
                <a:gd name="connsiteY5" fmla="*/ 61230 h 5219409"/>
                <a:gd name="connsiteX6" fmla="*/ 4789361 w 5689556"/>
                <a:gd name="connsiteY6" fmla="*/ 180503 h 5219409"/>
                <a:gd name="connsiteX7" fmla="*/ 5398960 w 5689556"/>
                <a:gd name="connsiteY7" fmla="*/ 988885 h 5219409"/>
                <a:gd name="connsiteX8" fmla="*/ 5650751 w 5689556"/>
                <a:gd name="connsiteY8" fmla="*/ 1770763 h 5219409"/>
                <a:gd name="connsiteX9" fmla="*/ 5239934 w 5689556"/>
                <a:gd name="connsiteY9" fmla="*/ 2075563 h 5219409"/>
                <a:gd name="connsiteX10" fmla="*/ 4829116 w 5689556"/>
                <a:gd name="connsiteY10" fmla="*/ 2300850 h 5219409"/>
                <a:gd name="connsiteX11" fmla="*/ 4696595 w 5689556"/>
                <a:gd name="connsiteY11" fmla="*/ 2473129 h 5219409"/>
                <a:gd name="connsiteX12" fmla="*/ 4458055 w 5689556"/>
                <a:gd name="connsiteY12" fmla="*/ 2088816 h 5219409"/>
                <a:gd name="connsiteX13" fmla="*/ 3450891 w 5689556"/>
                <a:gd name="connsiteY13" fmla="*/ 3612812 h 5219409"/>
                <a:gd name="connsiteX14" fmla="*/ 3305116 w 5689556"/>
                <a:gd name="connsiteY14" fmla="*/ 5163320 h 5219409"/>
                <a:gd name="connsiteX15" fmla="*/ 2735273 w 5689556"/>
                <a:gd name="connsiteY15" fmla="*/ 3599562 h 5219409"/>
                <a:gd name="connsiteX16" fmla="*/ 2722021 w 5689556"/>
                <a:gd name="connsiteY16" fmla="*/ 3983875 h 5219409"/>
                <a:gd name="connsiteX17" fmla="*/ 1410055 w 5689556"/>
                <a:gd name="connsiteY17" fmla="*/ 3930867 h 5219409"/>
                <a:gd name="connsiteX18" fmla="*/ 1569081 w 5689556"/>
                <a:gd name="connsiteY18" fmla="*/ 3334519 h 5219409"/>
                <a:gd name="connsiteX19" fmla="*/ 1078751 w 5689556"/>
                <a:gd name="connsiteY19" fmla="*/ 4434449 h 5219409"/>
                <a:gd name="connsiteX20" fmla="*/ 1052247 w 5689556"/>
                <a:gd name="connsiteY20" fmla="*/ 5097058 h 5219409"/>
                <a:gd name="connsiteX21" fmla="*/ 601673 w 5689556"/>
                <a:gd name="connsiteY21" fmla="*/ 4195909 h 5219409"/>
                <a:gd name="connsiteX22" fmla="*/ 349883 w 5689556"/>
                <a:gd name="connsiteY22" fmla="*/ 3056220 h 5219409"/>
                <a:gd name="connsiteX23" fmla="*/ 402890 w 5689556"/>
                <a:gd name="connsiteY23" fmla="*/ 2685162 h 5219409"/>
                <a:gd name="connsiteX24" fmla="*/ 5325 w 5689556"/>
                <a:gd name="connsiteY24" fmla="*/ 2512884 h 5219409"/>
                <a:gd name="connsiteX25" fmla="*/ 548665 w 5689556"/>
                <a:gd name="connsiteY25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97036 w 5689997"/>
                <a:gd name="connsiteY11" fmla="*/ 2473129 h 5219409"/>
                <a:gd name="connsiteX12" fmla="*/ 4458496 w 5689997"/>
                <a:gd name="connsiteY12" fmla="*/ 2088816 h 5219409"/>
                <a:gd name="connsiteX13" fmla="*/ 3451332 w 5689997"/>
                <a:gd name="connsiteY13" fmla="*/ 3612812 h 5219409"/>
                <a:gd name="connsiteX14" fmla="*/ 3305557 w 5689997"/>
                <a:gd name="connsiteY14" fmla="*/ 5163320 h 5219409"/>
                <a:gd name="connsiteX15" fmla="*/ 2735714 w 5689997"/>
                <a:gd name="connsiteY15" fmla="*/ 3599562 h 5219409"/>
                <a:gd name="connsiteX16" fmla="*/ 2722462 w 5689997"/>
                <a:gd name="connsiteY16" fmla="*/ 3983875 h 5219409"/>
                <a:gd name="connsiteX17" fmla="*/ 1410496 w 5689997"/>
                <a:gd name="connsiteY17" fmla="*/ 3930867 h 5219409"/>
                <a:gd name="connsiteX18" fmla="*/ 1569522 w 5689997"/>
                <a:gd name="connsiteY18" fmla="*/ 3334519 h 5219409"/>
                <a:gd name="connsiteX19" fmla="*/ 1079192 w 5689997"/>
                <a:gd name="connsiteY19" fmla="*/ 4434449 h 5219409"/>
                <a:gd name="connsiteX20" fmla="*/ 1052688 w 5689997"/>
                <a:gd name="connsiteY20" fmla="*/ 5097058 h 5219409"/>
                <a:gd name="connsiteX21" fmla="*/ 602114 w 5689997"/>
                <a:gd name="connsiteY21" fmla="*/ 4195909 h 5219409"/>
                <a:gd name="connsiteX22" fmla="*/ 350324 w 5689997"/>
                <a:gd name="connsiteY22" fmla="*/ 3056220 h 5219409"/>
                <a:gd name="connsiteX23" fmla="*/ 403331 w 5689997"/>
                <a:gd name="connsiteY23" fmla="*/ 2685162 h 5219409"/>
                <a:gd name="connsiteX24" fmla="*/ 5766 w 5689997"/>
                <a:gd name="connsiteY24" fmla="*/ 2512884 h 5219409"/>
                <a:gd name="connsiteX25" fmla="*/ 549106 w 5689997"/>
                <a:gd name="connsiteY25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97036 w 5689997"/>
                <a:gd name="connsiteY11" fmla="*/ 2473129 h 5219409"/>
                <a:gd name="connsiteX12" fmla="*/ 4458496 w 5689997"/>
                <a:gd name="connsiteY12" fmla="*/ 2088816 h 5219409"/>
                <a:gd name="connsiteX13" fmla="*/ 3451332 w 5689997"/>
                <a:gd name="connsiteY13" fmla="*/ 3612812 h 5219409"/>
                <a:gd name="connsiteX14" fmla="*/ 3305557 w 5689997"/>
                <a:gd name="connsiteY14" fmla="*/ 5163320 h 5219409"/>
                <a:gd name="connsiteX15" fmla="*/ 2735714 w 5689997"/>
                <a:gd name="connsiteY15" fmla="*/ 3599562 h 5219409"/>
                <a:gd name="connsiteX16" fmla="*/ 2722462 w 5689997"/>
                <a:gd name="connsiteY16" fmla="*/ 3983875 h 5219409"/>
                <a:gd name="connsiteX17" fmla="*/ 1410496 w 5689997"/>
                <a:gd name="connsiteY17" fmla="*/ 3930867 h 5219409"/>
                <a:gd name="connsiteX18" fmla="*/ 1569522 w 5689997"/>
                <a:gd name="connsiteY18" fmla="*/ 3334519 h 5219409"/>
                <a:gd name="connsiteX19" fmla="*/ 1079192 w 5689997"/>
                <a:gd name="connsiteY19" fmla="*/ 4434449 h 5219409"/>
                <a:gd name="connsiteX20" fmla="*/ 1052688 w 5689997"/>
                <a:gd name="connsiteY20" fmla="*/ 5097058 h 5219409"/>
                <a:gd name="connsiteX21" fmla="*/ 602114 w 5689997"/>
                <a:gd name="connsiteY21" fmla="*/ 4195909 h 5219409"/>
                <a:gd name="connsiteX22" fmla="*/ 350324 w 5689997"/>
                <a:gd name="connsiteY22" fmla="*/ 3056220 h 5219409"/>
                <a:gd name="connsiteX23" fmla="*/ 403331 w 5689997"/>
                <a:gd name="connsiteY23" fmla="*/ 2685162 h 5219409"/>
                <a:gd name="connsiteX24" fmla="*/ 5766 w 5689997"/>
                <a:gd name="connsiteY24" fmla="*/ 2512884 h 5219409"/>
                <a:gd name="connsiteX25" fmla="*/ 549106 w 5689997"/>
                <a:gd name="connsiteY25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3451332 w 5689997"/>
                <a:gd name="connsiteY13" fmla="*/ 3612812 h 5219409"/>
                <a:gd name="connsiteX14" fmla="*/ 3305557 w 5689997"/>
                <a:gd name="connsiteY14" fmla="*/ 5163320 h 5219409"/>
                <a:gd name="connsiteX15" fmla="*/ 2735714 w 5689997"/>
                <a:gd name="connsiteY15" fmla="*/ 3599562 h 5219409"/>
                <a:gd name="connsiteX16" fmla="*/ 2722462 w 5689997"/>
                <a:gd name="connsiteY16" fmla="*/ 3983875 h 5219409"/>
                <a:gd name="connsiteX17" fmla="*/ 1410496 w 5689997"/>
                <a:gd name="connsiteY17" fmla="*/ 3930867 h 5219409"/>
                <a:gd name="connsiteX18" fmla="*/ 1569522 w 5689997"/>
                <a:gd name="connsiteY18" fmla="*/ 3334519 h 5219409"/>
                <a:gd name="connsiteX19" fmla="*/ 1079192 w 5689997"/>
                <a:gd name="connsiteY19" fmla="*/ 4434449 h 5219409"/>
                <a:gd name="connsiteX20" fmla="*/ 1052688 w 5689997"/>
                <a:gd name="connsiteY20" fmla="*/ 5097058 h 5219409"/>
                <a:gd name="connsiteX21" fmla="*/ 602114 w 5689997"/>
                <a:gd name="connsiteY21" fmla="*/ 4195909 h 5219409"/>
                <a:gd name="connsiteX22" fmla="*/ 350324 w 5689997"/>
                <a:gd name="connsiteY22" fmla="*/ 3056220 h 5219409"/>
                <a:gd name="connsiteX23" fmla="*/ 403331 w 5689997"/>
                <a:gd name="connsiteY23" fmla="*/ 2685162 h 5219409"/>
                <a:gd name="connsiteX24" fmla="*/ 5766 w 5689997"/>
                <a:gd name="connsiteY24" fmla="*/ 2512884 h 5219409"/>
                <a:gd name="connsiteX25" fmla="*/ 549106 w 5689997"/>
                <a:gd name="connsiteY25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3451332 w 5689997"/>
                <a:gd name="connsiteY13" fmla="*/ 3612812 h 5219409"/>
                <a:gd name="connsiteX14" fmla="*/ 3305557 w 5689997"/>
                <a:gd name="connsiteY14" fmla="*/ 5163320 h 5219409"/>
                <a:gd name="connsiteX15" fmla="*/ 2735714 w 5689997"/>
                <a:gd name="connsiteY15" fmla="*/ 3599562 h 5219409"/>
                <a:gd name="connsiteX16" fmla="*/ 2722462 w 5689997"/>
                <a:gd name="connsiteY16" fmla="*/ 3983875 h 5219409"/>
                <a:gd name="connsiteX17" fmla="*/ 1410496 w 5689997"/>
                <a:gd name="connsiteY17" fmla="*/ 3930867 h 5219409"/>
                <a:gd name="connsiteX18" fmla="*/ 1569522 w 5689997"/>
                <a:gd name="connsiteY18" fmla="*/ 3334519 h 5219409"/>
                <a:gd name="connsiteX19" fmla="*/ 1079192 w 5689997"/>
                <a:gd name="connsiteY19" fmla="*/ 4434449 h 5219409"/>
                <a:gd name="connsiteX20" fmla="*/ 1052688 w 5689997"/>
                <a:gd name="connsiteY20" fmla="*/ 5097058 h 5219409"/>
                <a:gd name="connsiteX21" fmla="*/ 602114 w 5689997"/>
                <a:gd name="connsiteY21" fmla="*/ 4195909 h 5219409"/>
                <a:gd name="connsiteX22" fmla="*/ 350324 w 5689997"/>
                <a:gd name="connsiteY22" fmla="*/ 3056220 h 5219409"/>
                <a:gd name="connsiteX23" fmla="*/ 403331 w 5689997"/>
                <a:gd name="connsiteY23" fmla="*/ 2685162 h 5219409"/>
                <a:gd name="connsiteX24" fmla="*/ 5766 w 5689997"/>
                <a:gd name="connsiteY24" fmla="*/ 2512884 h 5219409"/>
                <a:gd name="connsiteX25" fmla="*/ 549106 w 5689997"/>
                <a:gd name="connsiteY25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3451332 w 5689997"/>
                <a:gd name="connsiteY13" fmla="*/ 3612812 h 5219409"/>
                <a:gd name="connsiteX14" fmla="*/ 3305557 w 5689997"/>
                <a:gd name="connsiteY14" fmla="*/ 5163320 h 5219409"/>
                <a:gd name="connsiteX15" fmla="*/ 2735714 w 5689997"/>
                <a:gd name="connsiteY15" fmla="*/ 3599562 h 5219409"/>
                <a:gd name="connsiteX16" fmla="*/ 2722462 w 5689997"/>
                <a:gd name="connsiteY16" fmla="*/ 3983875 h 5219409"/>
                <a:gd name="connsiteX17" fmla="*/ 1410496 w 5689997"/>
                <a:gd name="connsiteY17" fmla="*/ 3930867 h 5219409"/>
                <a:gd name="connsiteX18" fmla="*/ 1569522 w 5689997"/>
                <a:gd name="connsiteY18" fmla="*/ 3334519 h 5219409"/>
                <a:gd name="connsiteX19" fmla="*/ 1079192 w 5689997"/>
                <a:gd name="connsiteY19" fmla="*/ 4434449 h 5219409"/>
                <a:gd name="connsiteX20" fmla="*/ 1052688 w 5689997"/>
                <a:gd name="connsiteY20" fmla="*/ 5097058 h 5219409"/>
                <a:gd name="connsiteX21" fmla="*/ 602114 w 5689997"/>
                <a:gd name="connsiteY21" fmla="*/ 4195909 h 5219409"/>
                <a:gd name="connsiteX22" fmla="*/ 350324 w 5689997"/>
                <a:gd name="connsiteY22" fmla="*/ 3056220 h 5219409"/>
                <a:gd name="connsiteX23" fmla="*/ 403331 w 5689997"/>
                <a:gd name="connsiteY23" fmla="*/ 2685162 h 5219409"/>
                <a:gd name="connsiteX24" fmla="*/ 5766 w 5689997"/>
                <a:gd name="connsiteY24" fmla="*/ 2512884 h 5219409"/>
                <a:gd name="connsiteX25" fmla="*/ 549106 w 5689997"/>
                <a:gd name="connsiteY25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3451332 w 5689997"/>
                <a:gd name="connsiteY13" fmla="*/ 3612812 h 5219409"/>
                <a:gd name="connsiteX14" fmla="*/ 3305557 w 5689997"/>
                <a:gd name="connsiteY14" fmla="*/ 5163320 h 5219409"/>
                <a:gd name="connsiteX15" fmla="*/ 2735714 w 5689997"/>
                <a:gd name="connsiteY15" fmla="*/ 3599562 h 5219409"/>
                <a:gd name="connsiteX16" fmla="*/ 2722462 w 5689997"/>
                <a:gd name="connsiteY16" fmla="*/ 3983875 h 5219409"/>
                <a:gd name="connsiteX17" fmla="*/ 1410496 w 5689997"/>
                <a:gd name="connsiteY17" fmla="*/ 3930867 h 5219409"/>
                <a:gd name="connsiteX18" fmla="*/ 1569522 w 5689997"/>
                <a:gd name="connsiteY18" fmla="*/ 3334519 h 5219409"/>
                <a:gd name="connsiteX19" fmla="*/ 1079192 w 5689997"/>
                <a:gd name="connsiteY19" fmla="*/ 4434449 h 5219409"/>
                <a:gd name="connsiteX20" fmla="*/ 1052688 w 5689997"/>
                <a:gd name="connsiteY20" fmla="*/ 5097058 h 5219409"/>
                <a:gd name="connsiteX21" fmla="*/ 602114 w 5689997"/>
                <a:gd name="connsiteY21" fmla="*/ 4195909 h 5219409"/>
                <a:gd name="connsiteX22" fmla="*/ 350324 w 5689997"/>
                <a:gd name="connsiteY22" fmla="*/ 3056220 h 5219409"/>
                <a:gd name="connsiteX23" fmla="*/ 403331 w 5689997"/>
                <a:gd name="connsiteY23" fmla="*/ 2685162 h 5219409"/>
                <a:gd name="connsiteX24" fmla="*/ 5766 w 5689997"/>
                <a:gd name="connsiteY24" fmla="*/ 2512884 h 5219409"/>
                <a:gd name="connsiteX25" fmla="*/ 549106 w 5689997"/>
                <a:gd name="connsiteY25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4134813 w 5689997"/>
                <a:gd name="connsiteY13" fmla="*/ 2914425 h 5219409"/>
                <a:gd name="connsiteX14" fmla="*/ 3451332 w 5689997"/>
                <a:gd name="connsiteY14" fmla="*/ 3612812 h 5219409"/>
                <a:gd name="connsiteX15" fmla="*/ 3305557 w 5689997"/>
                <a:gd name="connsiteY15" fmla="*/ 5163320 h 5219409"/>
                <a:gd name="connsiteX16" fmla="*/ 2735714 w 5689997"/>
                <a:gd name="connsiteY16" fmla="*/ 3599562 h 5219409"/>
                <a:gd name="connsiteX17" fmla="*/ 2722462 w 5689997"/>
                <a:gd name="connsiteY17" fmla="*/ 3983875 h 5219409"/>
                <a:gd name="connsiteX18" fmla="*/ 1410496 w 5689997"/>
                <a:gd name="connsiteY18" fmla="*/ 3930867 h 5219409"/>
                <a:gd name="connsiteX19" fmla="*/ 1569522 w 5689997"/>
                <a:gd name="connsiteY19" fmla="*/ 3334519 h 5219409"/>
                <a:gd name="connsiteX20" fmla="*/ 1079192 w 5689997"/>
                <a:gd name="connsiteY20" fmla="*/ 4434449 h 5219409"/>
                <a:gd name="connsiteX21" fmla="*/ 1052688 w 5689997"/>
                <a:gd name="connsiteY21" fmla="*/ 5097058 h 5219409"/>
                <a:gd name="connsiteX22" fmla="*/ 602114 w 5689997"/>
                <a:gd name="connsiteY22" fmla="*/ 4195909 h 5219409"/>
                <a:gd name="connsiteX23" fmla="*/ 350324 w 5689997"/>
                <a:gd name="connsiteY23" fmla="*/ 3056220 h 5219409"/>
                <a:gd name="connsiteX24" fmla="*/ 403331 w 5689997"/>
                <a:gd name="connsiteY24" fmla="*/ 2685162 h 5219409"/>
                <a:gd name="connsiteX25" fmla="*/ 5766 w 5689997"/>
                <a:gd name="connsiteY25" fmla="*/ 2512884 h 5219409"/>
                <a:gd name="connsiteX26" fmla="*/ 549106 w 5689997"/>
                <a:gd name="connsiteY26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4134813 w 5689997"/>
                <a:gd name="connsiteY13" fmla="*/ 2914425 h 5219409"/>
                <a:gd name="connsiteX14" fmla="*/ 3451332 w 5689997"/>
                <a:gd name="connsiteY14" fmla="*/ 3612812 h 5219409"/>
                <a:gd name="connsiteX15" fmla="*/ 3305557 w 5689997"/>
                <a:gd name="connsiteY15" fmla="*/ 5163320 h 5219409"/>
                <a:gd name="connsiteX16" fmla="*/ 2735714 w 5689997"/>
                <a:gd name="connsiteY16" fmla="*/ 3599562 h 5219409"/>
                <a:gd name="connsiteX17" fmla="*/ 2722462 w 5689997"/>
                <a:gd name="connsiteY17" fmla="*/ 3983875 h 5219409"/>
                <a:gd name="connsiteX18" fmla="*/ 1410496 w 5689997"/>
                <a:gd name="connsiteY18" fmla="*/ 3930867 h 5219409"/>
                <a:gd name="connsiteX19" fmla="*/ 1569522 w 5689997"/>
                <a:gd name="connsiteY19" fmla="*/ 3334519 h 5219409"/>
                <a:gd name="connsiteX20" fmla="*/ 1079192 w 5689997"/>
                <a:gd name="connsiteY20" fmla="*/ 4434449 h 5219409"/>
                <a:gd name="connsiteX21" fmla="*/ 1052688 w 5689997"/>
                <a:gd name="connsiteY21" fmla="*/ 5097058 h 5219409"/>
                <a:gd name="connsiteX22" fmla="*/ 602114 w 5689997"/>
                <a:gd name="connsiteY22" fmla="*/ 4195909 h 5219409"/>
                <a:gd name="connsiteX23" fmla="*/ 350324 w 5689997"/>
                <a:gd name="connsiteY23" fmla="*/ 3056220 h 5219409"/>
                <a:gd name="connsiteX24" fmla="*/ 403331 w 5689997"/>
                <a:gd name="connsiteY24" fmla="*/ 2685162 h 5219409"/>
                <a:gd name="connsiteX25" fmla="*/ 5766 w 5689997"/>
                <a:gd name="connsiteY25" fmla="*/ 2512884 h 5219409"/>
                <a:gd name="connsiteX26" fmla="*/ 549106 w 5689997"/>
                <a:gd name="connsiteY26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4134813 w 5689997"/>
                <a:gd name="connsiteY13" fmla="*/ 2914425 h 5219409"/>
                <a:gd name="connsiteX14" fmla="*/ 3451332 w 5689997"/>
                <a:gd name="connsiteY14" fmla="*/ 3612812 h 5219409"/>
                <a:gd name="connsiteX15" fmla="*/ 3305557 w 5689997"/>
                <a:gd name="connsiteY15" fmla="*/ 5163320 h 5219409"/>
                <a:gd name="connsiteX16" fmla="*/ 2735714 w 5689997"/>
                <a:gd name="connsiteY16" fmla="*/ 3599562 h 5219409"/>
                <a:gd name="connsiteX17" fmla="*/ 2722462 w 5689997"/>
                <a:gd name="connsiteY17" fmla="*/ 3983875 h 5219409"/>
                <a:gd name="connsiteX18" fmla="*/ 1410496 w 5689997"/>
                <a:gd name="connsiteY18" fmla="*/ 3930867 h 5219409"/>
                <a:gd name="connsiteX19" fmla="*/ 1569522 w 5689997"/>
                <a:gd name="connsiteY19" fmla="*/ 3334519 h 5219409"/>
                <a:gd name="connsiteX20" fmla="*/ 1079192 w 5689997"/>
                <a:gd name="connsiteY20" fmla="*/ 4434449 h 5219409"/>
                <a:gd name="connsiteX21" fmla="*/ 1052688 w 5689997"/>
                <a:gd name="connsiteY21" fmla="*/ 5097058 h 5219409"/>
                <a:gd name="connsiteX22" fmla="*/ 602114 w 5689997"/>
                <a:gd name="connsiteY22" fmla="*/ 4195909 h 5219409"/>
                <a:gd name="connsiteX23" fmla="*/ 350324 w 5689997"/>
                <a:gd name="connsiteY23" fmla="*/ 3056220 h 5219409"/>
                <a:gd name="connsiteX24" fmla="*/ 403331 w 5689997"/>
                <a:gd name="connsiteY24" fmla="*/ 2685162 h 5219409"/>
                <a:gd name="connsiteX25" fmla="*/ 5766 w 5689997"/>
                <a:gd name="connsiteY25" fmla="*/ 2512884 h 5219409"/>
                <a:gd name="connsiteX26" fmla="*/ 549106 w 5689997"/>
                <a:gd name="connsiteY26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4134813 w 5689997"/>
                <a:gd name="connsiteY13" fmla="*/ 2914425 h 5219409"/>
                <a:gd name="connsiteX14" fmla="*/ 3451332 w 5689997"/>
                <a:gd name="connsiteY14" fmla="*/ 3612812 h 5219409"/>
                <a:gd name="connsiteX15" fmla="*/ 3305557 w 5689997"/>
                <a:gd name="connsiteY15" fmla="*/ 5163320 h 5219409"/>
                <a:gd name="connsiteX16" fmla="*/ 2735714 w 5689997"/>
                <a:gd name="connsiteY16" fmla="*/ 3599562 h 5219409"/>
                <a:gd name="connsiteX17" fmla="*/ 2722462 w 5689997"/>
                <a:gd name="connsiteY17" fmla="*/ 3983875 h 5219409"/>
                <a:gd name="connsiteX18" fmla="*/ 1410496 w 5689997"/>
                <a:gd name="connsiteY18" fmla="*/ 3930867 h 5219409"/>
                <a:gd name="connsiteX19" fmla="*/ 1569522 w 5689997"/>
                <a:gd name="connsiteY19" fmla="*/ 3334519 h 5219409"/>
                <a:gd name="connsiteX20" fmla="*/ 1079192 w 5689997"/>
                <a:gd name="connsiteY20" fmla="*/ 4434449 h 5219409"/>
                <a:gd name="connsiteX21" fmla="*/ 1052688 w 5689997"/>
                <a:gd name="connsiteY21" fmla="*/ 5097058 h 5219409"/>
                <a:gd name="connsiteX22" fmla="*/ 602114 w 5689997"/>
                <a:gd name="connsiteY22" fmla="*/ 4195909 h 5219409"/>
                <a:gd name="connsiteX23" fmla="*/ 350324 w 5689997"/>
                <a:gd name="connsiteY23" fmla="*/ 3056220 h 5219409"/>
                <a:gd name="connsiteX24" fmla="*/ 403331 w 5689997"/>
                <a:gd name="connsiteY24" fmla="*/ 2685162 h 5219409"/>
                <a:gd name="connsiteX25" fmla="*/ 5766 w 5689997"/>
                <a:gd name="connsiteY25" fmla="*/ 2512884 h 5219409"/>
                <a:gd name="connsiteX26" fmla="*/ 549106 w 5689997"/>
                <a:gd name="connsiteY26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07993 w 5689997"/>
                <a:gd name="connsiteY2" fmla="*/ 204905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4134813 w 5689997"/>
                <a:gd name="connsiteY13" fmla="*/ 2914425 h 5219409"/>
                <a:gd name="connsiteX14" fmla="*/ 3451332 w 5689997"/>
                <a:gd name="connsiteY14" fmla="*/ 3612812 h 5219409"/>
                <a:gd name="connsiteX15" fmla="*/ 3305557 w 5689997"/>
                <a:gd name="connsiteY15" fmla="*/ 5163320 h 5219409"/>
                <a:gd name="connsiteX16" fmla="*/ 2735714 w 5689997"/>
                <a:gd name="connsiteY16" fmla="*/ 3599562 h 5219409"/>
                <a:gd name="connsiteX17" fmla="*/ 2722462 w 5689997"/>
                <a:gd name="connsiteY17" fmla="*/ 3983875 h 5219409"/>
                <a:gd name="connsiteX18" fmla="*/ 1410496 w 5689997"/>
                <a:gd name="connsiteY18" fmla="*/ 3930867 h 5219409"/>
                <a:gd name="connsiteX19" fmla="*/ 1569522 w 5689997"/>
                <a:gd name="connsiteY19" fmla="*/ 3334519 h 5219409"/>
                <a:gd name="connsiteX20" fmla="*/ 1079192 w 5689997"/>
                <a:gd name="connsiteY20" fmla="*/ 4434449 h 5219409"/>
                <a:gd name="connsiteX21" fmla="*/ 1052688 w 5689997"/>
                <a:gd name="connsiteY21" fmla="*/ 5097058 h 5219409"/>
                <a:gd name="connsiteX22" fmla="*/ 602114 w 5689997"/>
                <a:gd name="connsiteY22" fmla="*/ 4195909 h 5219409"/>
                <a:gd name="connsiteX23" fmla="*/ 350324 w 5689997"/>
                <a:gd name="connsiteY23" fmla="*/ 3056220 h 5219409"/>
                <a:gd name="connsiteX24" fmla="*/ 403331 w 5689997"/>
                <a:gd name="connsiteY24" fmla="*/ 2685162 h 5219409"/>
                <a:gd name="connsiteX25" fmla="*/ 5766 w 5689997"/>
                <a:gd name="connsiteY25" fmla="*/ 2512884 h 5219409"/>
                <a:gd name="connsiteX26" fmla="*/ 549106 w 5689997"/>
                <a:gd name="connsiteY26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30853 w 5689997"/>
                <a:gd name="connsiteY2" fmla="*/ 202619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4134813 w 5689997"/>
                <a:gd name="connsiteY13" fmla="*/ 2914425 h 5219409"/>
                <a:gd name="connsiteX14" fmla="*/ 3451332 w 5689997"/>
                <a:gd name="connsiteY14" fmla="*/ 3612812 h 5219409"/>
                <a:gd name="connsiteX15" fmla="*/ 3305557 w 5689997"/>
                <a:gd name="connsiteY15" fmla="*/ 5163320 h 5219409"/>
                <a:gd name="connsiteX16" fmla="*/ 2735714 w 5689997"/>
                <a:gd name="connsiteY16" fmla="*/ 3599562 h 5219409"/>
                <a:gd name="connsiteX17" fmla="*/ 2722462 w 5689997"/>
                <a:gd name="connsiteY17" fmla="*/ 3983875 h 5219409"/>
                <a:gd name="connsiteX18" fmla="*/ 1410496 w 5689997"/>
                <a:gd name="connsiteY18" fmla="*/ 3930867 h 5219409"/>
                <a:gd name="connsiteX19" fmla="*/ 1569522 w 5689997"/>
                <a:gd name="connsiteY19" fmla="*/ 3334519 h 5219409"/>
                <a:gd name="connsiteX20" fmla="*/ 1079192 w 5689997"/>
                <a:gd name="connsiteY20" fmla="*/ 4434449 h 5219409"/>
                <a:gd name="connsiteX21" fmla="*/ 1052688 w 5689997"/>
                <a:gd name="connsiteY21" fmla="*/ 5097058 h 5219409"/>
                <a:gd name="connsiteX22" fmla="*/ 602114 w 5689997"/>
                <a:gd name="connsiteY22" fmla="*/ 4195909 h 5219409"/>
                <a:gd name="connsiteX23" fmla="*/ 350324 w 5689997"/>
                <a:gd name="connsiteY23" fmla="*/ 3056220 h 5219409"/>
                <a:gd name="connsiteX24" fmla="*/ 403331 w 5689997"/>
                <a:gd name="connsiteY24" fmla="*/ 2685162 h 5219409"/>
                <a:gd name="connsiteX25" fmla="*/ 5766 w 5689997"/>
                <a:gd name="connsiteY25" fmla="*/ 2512884 h 5219409"/>
                <a:gd name="connsiteX26" fmla="*/ 549106 w 5689997"/>
                <a:gd name="connsiteY26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30853 w 5689997"/>
                <a:gd name="connsiteY2" fmla="*/ 202619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4134813 w 5689997"/>
                <a:gd name="connsiteY13" fmla="*/ 2914425 h 5219409"/>
                <a:gd name="connsiteX14" fmla="*/ 3451332 w 5689997"/>
                <a:gd name="connsiteY14" fmla="*/ 3612812 h 5219409"/>
                <a:gd name="connsiteX15" fmla="*/ 3305557 w 5689997"/>
                <a:gd name="connsiteY15" fmla="*/ 5163320 h 5219409"/>
                <a:gd name="connsiteX16" fmla="*/ 2735714 w 5689997"/>
                <a:gd name="connsiteY16" fmla="*/ 3599562 h 5219409"/>
                <a:gd name="connsiteX17" fmla="*/ 2722462 w 5689997"/>
                <a:gd name="connsiteY17" fmla="*/ 3983875 h 5219409"/>
                <a:gd name="connsiteX18" fmla="*/ 1410496 w 5689997"/>
                <a:gd name="connsiteY18" fmla="*/ 3930867 h 5219409"/>
                <a:gd name="connsiteX19" fmla="*/ 1569522 w 5689997"/>
                <a:gd name="connsiteY19" fmla="*/ 3334519 h 5219409"/>
                <a:gd name="connsiteX20" fmla="*/ 1079192 w 5689997"/>
                <a:gd name="connsiteY20" fmla="*/ 4434449 h 5219409"/>
                <a:gd name="connsiteX21" fmla="*/ 1052688 w 5689997"/>
                <a:gd name="connsiteY21" fmla="*/ 5097058 h 5219409"/>
                <a:gd name="connsiteX22" fmla="*/ 602114 w 5689997"/>
                <a:gd name="connsiteY22" fmla="*/ 4195909 h 5219409"/>
                <a:gd name="connsiteX23" fmla="*/ 350324 w 5689997"/>
                <a:gd name="connsiteY23" fmla="*/ 3056220 h 5219409"/>
                <a:gd name="connsiteX24" fmla="*/ 403331 w 5689997"/>
                <a:gd name="connsiteY24" fmla="*/ 2685162 h 5219409"/>
                <a:gd name="connsiteX25" fmla="*/ 5766 w 5689997"/>
                <a:gd name="connsiteY25" fmla="*/ 2512884 h 5219409"/>
                <a:gd name="connsiteX26" fmla="*/ 549106 w 5689997"/>
                <a:gd name="connsiteY26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30853 w 5689997"/>
                <a:gd name="connsiteY2" fmla="*/ 202619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4134813 w 5689997"/>
                <a:gd name="connsiteY13" fmla="*/ 2914425 h 5219409"/>
                <a:gd name="connsiteX14" fmla="*/ 3451332 w 5689997"/>
                <a:gd name="connsiteY14" fmla="*/ 3612812 h 5219409"/>
                <a:gd name="connsiteX15" fmla="*/ 3305557 w 5689997"/>
                <a:gd name="connsiteY15" fmla="*/ 5163320 h 5219409"/>
                <a:gd name="connsiteX16" fmla="*/ 2735714 w 5689997"/>
                <a:gd name="connsiteY16" fmla="*/ 3599562 h 5219409"/>
                <a:gd name="connsiteX17" fmla="*/ 2722462 w 5689997"/>
                <a:gd name="connsiteY17" fmla="*/ 3983875 h 5219409"/>
                <a:gd name="connsiteX18" fmla="*/ 1410496 w 5689997"/>
                <a:gd name="connsiteY18" fmla="*/ 3930867 h 5219409"/>
                <a:gd name="connsiteX19" fmla="*/ 1569522 w 5689997"/>
                <a:gd name="connsiteY19" fmla="*/ 3334519 h 5219409"/>
                <a:gd name="connsiteX20" fmla="*/ 1079192 w 5689997"/>
                <a:gd name="connsiteY20" fmla="*/ 4434449 h 5219409"/>
                <a:gd name="connsiteX21" fmla="*/ 1052688 w 5689997"/>
                <a:gd name="connsiteY21" fmla="*/ 5097058 h 5219409"/>
                <a:gd name="connsiteX22" fmla="*/ 602114 w 5689997"/>
                <a:gd name="connsiteY22" fmla="*/ 4195909 h 5219409"/>
                <a:gd name="connsiteX23" fmla="*/ 350324 w 5689997"/>
                <a:gd name="connsiteY23" fmla="*/ 3056220 h 5219409"/>
                <a:gd name="connsiteX24" fmla="*/ 403331 w 5689997"/>
                <a:gd name="connsiteY24" fmla="*/ 2685162 h 5219409"/>
                <a:gd name="connsiteX25" fmla="*/ 5766 w 5689997"/>
                <a:gd name="connsiteY25" fmla="*/ 2512884 h 5219409"/>
                <a:gd name="connsiteX26" fmla="*/ 549106 w 5689997"/>
                <a:gd name="connsiteY26" fmla="*/ 2314098 h 5219409"/>
                <a:gd name="connsiteX0" fmla="*/ 549106 w 5689997"/>
                <a:gd name="connsiteY0" fmla="*/ 2314098 h 5219409"/>
                <a:gd name="connsiteX1" fmla="*/ 1251471 w 5689997"/>
                <a:gd name="connsiteY1" fmla="*/ 1996047 h 5219409"/>
                <a:gd name="connsiteX2" fmla="*/ 2930853 w 5689997"/>
                <a:gd name="connsiteY2" fmla="*/ 2026197 h 5219409"/>
                <a:gd name="connsiteX3" fmla="*/ 3159784 w 5689997"/>
                <a:gd name="connsiteY3" fmla="*/ 1134656 h 5219409"/>
                <a:gd name="connsiteX4" fmla="*/ 2285141 w 5689997"/>
                <a:gd name="connsiteY4" fmla="*/ 1094902 h 5219409"/>
                <a:gd name="connsiteX5" fmla="*/ 4233212 w 5689997"/>
                <a:gd name="connsiteY5" fmla="*/ 61230 h 5219409"/>
                <a:gd name="connsiteX6" fmla="*/ 4789802 w 5689997"/>
                <a:gd name="connsiteY6" fmla="*/ 180503 h 5219409"/>
                <a:gd name="connsiteX7" fmla="*/ 5399401 w 5689997"/>
                <a:gd name="connsiteY7" fmla="*/ 988885 h 5219409"/>
                <a:gd name="connsiteX8" fmla="*/ 5651192 w 5689997"/>
                <a:gd name="connsiteY8" fmla="*/ 1770763 h 5219409"/>
                <a:gd name="connsiteX9" fmla="*/ 5240375 w 5689997"/>
                <a:gd name="connsiteY9" fmla="*/ 2075563 h 5219409"/>
                <a:gd name="connsiteX10" fmla="*/ 4829557 w 5689997"/>
                <a:gd name="connsiteY10" fmla="*/ 2300850 h 5219409"/>
                <a:gd name="connsiteX11" fmla="*/ 4671636 w 5689997"/>
                <a:gd name="connsiteY11" fmla="*/ 2536629 h 5219409"/>
                <a:gd name="connsiteX12" fmla="*/ 4458496 w 5689997"/>
                <a:gd name="connsiteY12" fmla="*/ 2088816 h 5219409"/>
                <a:gd name="connsiteX13" fmla="*/ 4134813 w 5689997"/>
                <a:gd name="connsiteY13" fmla="*/ 2914425 h 5219409"/>
                <a:gd name="connsiteX14" fmla="*/ 3451332 w 5689997"/>
                <a:gd name="connsiteY14" fmla="*/ 3612812 h 5219409"/>
                <a:gd name="connsiteX15" fmla="*/ 3305557 w 5689997"/>
                <a:gd name="connsiteY15" fmla="*/ 5163320 h 5219409"/>
                <a:gd name="connsiteX16" fmla="*/ 2735714 w 5689997"/>
                <a:gd name="connsiteY16" fmla="*/ 3599562 h 5219409"/>
                <a:gd name="connsiteX17" fmla="*/ 2722462 w 5689997"/>
                <a:gd name="connsiteY17" fmla="*/ 3983875 h 5219409"/>
                <a:gd name="connsiteX18" fmla="*/ 1410496 w 5689997"/>
                <a:gd name="connsiteY18" fmla="*/ 3930867 h 5219409"/>
                <a:gd name="connsiteX19" fmla="*/ 1569522 w 5689997"/>
                <a:gd name="connsiteY19" fmla="*/ 3334519 h 5219409"/>
                <a:gd name="connsiteX20" fmla="*/ 1079192 w 5689997"/>
                <a:gd name="connsiteY20" fmla="*/ 4434449 h 5219409"/>
                <a:gd name="connsiteX21" fmla="*/ 1052688 w 5689997"/>
                <a:gd name="connsiteY21" fmla="*/ 5097058 h 5219409"/>
                <a:gd name="connsiteX22" fmla="*/ 602114 w 5689997"/>
                <a:gd name="connsiteY22" fmla="*/ 4195909 h 5219409"/>
                <a:gd name="connsiteX23" fmla="*/ 350324 w 5689997"/>
                <a:gd name="connsiteY23" fmla="*/ 3056220 h 5219409"/>
                <a:gd name="connsiteX24" fmla="*/ 403331 w 5689997"/>
                <a:gd name="connsiteY24" fmla="*/ 2685162 h 5219409"/>
                <a:gd name="connsiteX25" fmla="*/ 5766 w 5689997"/>
                <a:gd name="connsiteY25" fmla="*/ 2512884 h 5219409"/>
                <a:gd name="connsiteX26" fmla="*/ 549106 w 5689997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97058 h 5219409"/>
                <a:gd name="connsiteX22" fmla="*/ 639586 w 5727469"/>
                <a:gd name="connsiteY22" fmla="*/ 4195909 h 5219409"/>
                <a:gd name="connsiteX23" fmla="*/ 38779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97058 h 5219409"/>
                <a:gd name="connsiteX22" fmla="*/ 639586 w 5727469"/>
                <a:gd name="connsiteY22" fmla="*/ 4195909 h 5219409"/>
                <a:gd name="connsiteX23" fmla="*/ 38779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97058 h 5219409"/>
                <a:gd name="connsiteX22" fmla="*/ 639586 w 5727469"/>
                <a:gd name="connsiteY22" fmla="*/ 4195909 h 5219409"/>
                <a:gd name="connsiteX23" fmla="*/ 38779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97058 h 5219409"/>
                <a:gd name="connsiteX22" fmla="*/ 63958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97058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97058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87533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87533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87533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87533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87533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599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87533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980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87533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19409"/>
                <a:gd name="connsiteX1" fmla="*/ 1288943 w 5727469"/>
                <a:gd name="connsiteY1" fmla="*/ 1996047 h 5219409"/>
                <a:gd name="connsiteX2" fmla="*/ 2968325 w 5727469"/>
                <a:gd name="connsiteY2" fmla="*/ 2026197 h 5219409"/>
                <a:gd name="connsiteX3" fmla="*/ 3197256 w 5727469"/>
                <a:gd name="connsiteY3" fmla="*/ 1134656 h 5219409"/>
                <a:gd name="connsiteX4" fmla="*/ 2322613 w 5727469"/>
                <a:gd name="connsiteY4" fmla="*/ 1094902 h 5219409"/>
                <a:gd name="connsiteX5" fmla="*/ 4270684 w 5727469"/>
                <a:gd name="connsiteY5" fmla="*/ 61230 h 5219409"/>
                <a:gd name="connsiteX6" fmla="*/ 4827274 w 5727469"/>
                <a:gd name="connsiteY6" fmla="*/ 180503 h 5219409"/>
                <a:gd name="connsiteX7" fmla="*/ 5436873 w 5727469"/>
                <a:gd name="connsiteY7" fmla="*/ 988885 h 5219409"/>
                <a:gd name="connsiteX8" fmla="*/ 5688664 w 5727469"/>
                <a:gd name="connsiteY8" fmla="*/ 1770763 h 5219409"/>
                <a:gd name="connsiteX9" fmla="*/ 5277847 w 5727469"/>
                <a:gd name="connsiteY9" fmla="*/ 2075563 h 5219409"/>
                <a:gd name="connsiteX10" fmla="*/ 4867029 w 5727469"/>
                <a:gd name="connsiteY10" fmla="*/ 2300850 h 5219409"/>
                <a:gd name="connsiteX11" fmla="*/ 4709108 w 5727469"/>
                <a:gd name="connsiteY11" fmla="*/ 2536629 h 5219409"/>
                <a:gd name="connsiteX12" fmla="*/ 4495968 w 5727469"/>
                <a:gd name="connsiteY12" fmla="*/ 2088816 h 5219409"/>
                <a:gd name="connsiteX13" fmla="*/ 4172285 w 5727469"/>
                <a:gd name="connsiteY13" fmla="*/ 2914425 h 5219409"/>
                <a:gd name="connsiteX14" fmla="*/ 3488804 w 5727469"/>
                <a:gd name="connsiteY14" fmla="*/ 3612812 h 5219409"/>
                <a:gd name="connsiteX15" fmla="*/ 3343029 w 5727469"/>
                <a:gd name="connsiteY15" fmla="*/ 5163320 h 5219409"/>
                <a:gd name="connsiteX16" fmla="*/ 2773186 w 5727469"/>
                <a:gd name="connsiteY16" fmla="*/ 3599562 h 5219409"/>
                <a:gd name="connsiteX17" fmla="*/ 2798034 w 5727469"/>
                <a:gd name="connsiteY17" fmla="*/ 3983875 h 5219409"/>
                <a:gd name="connsiteX18" fmla="*/ 1447968 w 5727469"/>
                <a:gd name="connsiteY18" fmla="*/ 3930867 h 5219409"/>
                <a:gd name="connsiteX19" fmla="*/ 1606994 w 5727469"/>
                <a:gd name="connsiteY19" fmla="*/ 3334519 h 5219409"/>
                <a:gd name="connsiteX20" fmla="*/ 1116664 w 5727469"/>
                <a:gd name="connsiteY20" fmla="*/ 4434449 h 5219409"/>
                <a:gd name="connsiteX21" fmla="*/ 1090160 w 5727469"/>
                <a:gd name="connsiteY21" fmla="*/ 5087533 h 5219409"/>
                <a:gd name="connsiteX22" fmla="*/ 616726 w 5727469"/>
                <a:gd name="connsiteY22" fmla="*/ 4195909 h 5219409"/>
                <a:gd name="connsiteX23" fmla="*/ 410656 w 5727469"/>
                <a:gd name="connsiteY23" fmla="*/ 3056220 h 5219409"/>
                <a:gd name="connsiteX24" fmla="*/ 440803 w 5727469"/>
                <a:gd name="connsiteY24" fmla="*/ 2685162 h 5219409"/>
                <a:gd name="connsiteX25" fmla="*/ 5138 w 5727469"/>
                <a:gd name="connsiteY25" fmla="*/ 2474784 h 5219409"/>
                <a:gd name="connsiteX26" fmla="*/ 586578 w 5727469"/>
                <a:gd name="connsiteY26" fmla="*/ 2314098 h 5219409"/>
                <a:gd name="connsiteX0" fmla="*/ 586578 w 5727469"/>
                <a:gd name="connsiteY0" fmla="*/ 2314098 h 5220024"/>
                <a:gd name="connsiteX1" fmla="*/ 1288943 w 5727469"/>
                <a:gd name="connsiteY1" fmla="*/ 1996047 h 5220024"/>
                <a:gd name="connsiteX2" fmla="*/ 2968325 w 5727469"/>
                <a:gd name="connsiteY2" fmla="*/ 2026197 h 5220024"/>
                <a:gd name="connsiteX3" fmla="*/ 3197256 w 5727469"/>
                <a:gd name="connsiteY3" fmla="*/ 1134656 h 5220024"/>
                <a:gd name="connsiteX4" fmla="*/ 2322613 w 5727469"/>
                <a:gd name="connsiteY4" fmla="*/ 1094902 h 5220024"/>
                <a:gd name="connsiteX5" fmla="*/ 4270684 w 5727469"/>
                <a:gd name="connsiteY5" fmla="*/ 61230 h 5220024"/>
                <a:gd name="connsiteX6" fmla="*/ 4827274 w 5727469"/>
                <a:gd name="connsiteY6" fmla="*/ 180503 h 5220024"/>
                <a:gd name="connsiteX7" fmla="*/ 5436873 w 5727469"/>
                <a:gd name="connsiteY7" fmla="*/ 988885 h 5220024"/>
                <a:gd name="connsiteX8" fmla="*/ 5688664 w 5727469"/>
                <a:gd name="connsiteY8" fmla="*/ 1770763 h 5220024"/>
                <a:gd name="connsiteX9" fmla="*/ 5277847 w 5727469"/>
                <a:gd name="connsiteY9" fmla="*/ 2075563 h 5220024"/>
                <a:gd name="connsiteX10" fmla="*/ 4867029 w 5727469"/>
                <a:gd name="connsiteY10" fmla="*/ 2300850 h 5220024"/>
                <a:gd name="connsiteX11" fmla="*/ 4709108 w 5727469"/>
                <a:gd name="connsiteY11" fmla="*/ 2536629 h 5220024"/>
                <a:gd name="connsiteX12" fmla="*/ 4495968 w 5727469"/>
                <a:gd name="connsiteY12" fmla="*/ 2088816 h 5220024"/>
                <a:gd name="connsiteX13" fmla="*/ 4172285 w 5727469"/>
                <a:gd name="connsiteY13" fmla="*/ 2914425 h 5220024"/>
                <a:gd name="connsiteX14" fmla="*/ 3488804 w 5727469"/>
                <a:gd name="connsiteY14" fmla="*/ 3612812 h 5220024"/>
                <a:gd name="connsiteX15" fmla="*/ 3343029 w 5727469"/>
                <a:gd name="connsiteY15" fmla="*/ 5163320 h 5220024"/>
                <a:gd name="connsiteX16" fmla="*/ 2773186 w 5727469"/>
                <a:gd name="connsiteY16" fmla="*/ 3599562 h 5220024"/>
                <a:gd name="connsiteX17" fmla="*/ 2798034 w 5727469"/>
                <a:gd name="connsiteY17" fmla="*/ 3983875 h 5220024"/>
                <a:gd name="connsiteX18" fmla="*/ 1447968 w 5727469"/>
                <a:gd name="connsiteY18" fmla="*/ 3930867 h 5220024"/>
                <a:gd name="connsiteX19" fmla="*/ 1606994 w 5727469"/>
                <a:gd name="connsiteY19" fmla="*/ 3334519 h 5220024"/>
                <a:gd name="connsiteX20" fmla="*/ 1116664 w 5727469"/>
                <a:gd name="connsiteY20" fmla="*/ 4434449 h 5220024"/>
                <a:gd name="connsiteX21" fmla="*/ 1090160 w 5727469"/>
                <a:gd name="connsiteY21" fmla="*/ 5087533 h 5220024"/>
                <a:gd name="connsiteX22" fmla="*/ 616726 w 5727469"/>
                <a:gd name="connsiteY22" fmla="*/ 4195909 h 5220024"/>
                <a:gd name="connsiteX23" fmla="*/ 410656 w 5727469"/>
                <a:gd name="connsiteY23" fmla="*/ 3056220 h 5220024"/>
                <a:gd name="connsiteX24" fmla="*/ 440803 w 5727469"/>
                <a:gd name="connsiteY24" fmla="*/ 2685162 h 5220024"/>
                <a:gd name="connsiteX25" fmla="*/ 5138 w 5727469"/>
                <a:gd name="connsiteY25" fmla="*/ 2474784 h 5220024"/>
                <a:gd name="connsiteX26" fmla="*/ 586578 w 5727469"/>
                <a:gd name="connsiteY26" fmla="*/ 2314098 h 5220024"/>
                <a:gd name="connsiteX0" fmla="*/ 586578 w 5727469"/>
                <a:gd name="connsiteY0" fmla="*/ 2314098 h 5220024"/>
                <a:gd name="connsiteX1" fmla="*/ 1288943 w 5727469"/>
                <a:gd name="connsiteY1" fmla="*/ 1996047 h 5220024"/>
                <a:gd name="connsiteX2" fmla="*/ 2968325 w 5727469"/>
                <a:gd name="connsiteY2" fmla="*/ 2026197 h 5220024"/>
                <a:gd name="connsiteX3" fmla="*/ 3197256 w 5727469"/>
                <a:gd name="connsiteY3" fmla="*/ 1134656 h 5220024"/>
                <a:gd name="connsiteX4" fmla="*/ 2322613 w 5727469"/>
                <a:gd name="connsiteY4" fmla="*/ 1094902 h 5220024"/>
                <a:gd name="connsiteX5" fmla="*/ 4270684 w 5727469"/>
                <a:gd name="connsiteY5" fmla="*/ 61230 h 5220024"/>
                <a:gd name="connsiteX6" fmla="*/ 4827274 w 5727469"/>
                <a:gd name="connsiteY6" fmla="*/ 180503 h 5220024"/>
                <a:gd name="connsiteX7" fmla="*/ 5436873 w 5727469"/>
                <a:gd name="connsiteY7" fmla="*/ 988885 h 5220024"/>
                <a:gd name="connsiteX8" fmla="*/ 5688664 w 5727469"/>
                <a:gd name="connsiteY8" fmla="*/ 1770763 h 5220024"/>
                <a:gd name="connsiteX9" fmla="*/ 5277847 w 5727469"/>
                <a:gd name="connsiteY9" fmla="*/ 2075563 h 5220024"/>
                <a:gd name="connsiteX10" fmla="*/ 4867029 w 5727469"/>
                <a:gd name="connsiteY10" fmla="*/ 2300850 h 5220024"/>
                <a:gd name="connsiteX11" fmla="*/ 4709108 w 5727469"/>
                <a:gd name="connsiteY11" fmla="*/ 2536629 h 5220024"/>
                <a:gd name="connsiteX12" fmla="*/ 4495968 w 5727469"/>
                <a:gd name="connsiteY12" fmla="*/ 2088816 h 5220024"/>
                <a:gd name="connsiteX13" fmla="*/ 4172285 w 5727469"/>
                <a:gd name="connsiteY13" fmla="*/ 2914425 h 5220024"/>
                <a:gd name="connsiteX14" fmla="*/ 3488804 w 5727469"/>
                <a:gd name="connsiteY14" fmla="*/ 3612812 h 5220024"/>
                <a:gd name="connsiteX15" fmla="*/ 3343029 w 5727469"/>
                <a:gd name="connsiteY15" fmla="*/ 5163320 h 5220024"/>
                <a:gd name="connsiteX16" fmla="*/ 2773186 w 5727469"/>
                <a:gd name="connsiteY16" fmla="*/ 3599562 h 5220024"/>
                <a:gd name="connsiteX17" fmla="*/ 2798034 w 5727469"/>
                <a:gd name="connsiteY17" fmla="*/ 3983875 h 5220024"/>
                <a:gd name="connsiteX18" fmla="*/ 1447968 w 5727469"/>
                <a:gd name="connsiteY18" fmla="*/ 3930867 h 5220024"/>
                <a:gd name="connsiteX19" fmla="*/ 1606994 w 5727469"/>
                <a:gd name="connsiteY19" fmla="*/ 3334519 h 5220024"/>
                <a:gd name="connsiteX20" fmla="*/ 1116664 w 5727469"/>
                <a:gd name="connsiteY20" fmla="*/ 4434449 h 5220024"/>
                <a:gd name="connsiteX21" fmla="*/ 1090160 w 5727469"/>
                <a:gd name="connsiteY21" fmla="*/ 5087533 h 5220024"/>
                <a:gd name="connsiteX22" fmla="*/ 616726 w 5727469"/>
                <a:gd name="connsiteY22" fmla="*/ 4195909 h 5220024"/>
                <a:gd name="connsiteX23" fmla="*/ 410656 w 5727469"/>
                <a:gd name="connsiteY23" fmla="*/ 3056220 h 5220024"/>
                <a:gd name="connsiteX24" fmla="*/ 440803 w 5727469"/>
                <a:gd name="connsiteY24" fmla="*/ 2685162 h 5220024"/>
                <a:gd name="connsiteX25" fmla="*/ 5138 w 5727469"/>
                <a:gd name="connsiteY25" fmla="*/ 2474784 h 5220024"/>
                <a:gd name="connsiteX26" fmla="*/ 586578 w 5727469"/>
                <a:gd name="connsiteY26" fmla="*/ 2314098 h 5220024"/>
                <a:gd name="connsiteX0" fmla="*/ 586578 w 5727469"/>
                <a:gd name="connsiteY0" fmla="*/ 2314098 h 5219531"/>
                <a:gd name="connsiteX1" fmla="*/ 1288943 w 5727469"/>
                <a:gd name="connsiteY1" fmla="*/ 1996047 h 5219531"/>
                <a:gd name="connsiteX2" fmla="*/ 2968325 w 5727469"/>
                <a:gd name="connsiteY2" fmla="*/ 2026197 h 5219531"/>
                <a:gd name="connsiteX3" fmla="*/ 3197256 w 5727469"/>
                <a:gd name="connsiteY3" fmla="*/ 1134656 h 5219531"/>
                <a:gd name="connsiteX4" fmla="*/ 2322613 w 5727469"/>
                <a:gd name="connsiteY4" fmla="*/ 1094902 h 5219531"/>
                <a:gd name="connsiteX5" fmla="*/ 4270684 w 5727469"/>
                <a:gd name="connsiteY5" fmla="*/ 61230 h 5219531"/>
                <a:gd name="connsiteX6" fmla="*/ 4827274 w 5727469"/>
                <a:gd name="connsiteY6" fmla="*/ 180503 h 5219531"/>
                <a:gd name="connsiteX7" fmla="*/ 5436873 w 5727469"/>
                <a:gd name="connsiteY7" fmla="*/ 988885 h 5219531"/>
                <a:gd name="connsiteX8" fmla="*/ 5688664 w 5727469"/>
                <a:gd name="connsiteY8" fmla="*/ 1770763 h 5219531"/>
                <a:gd name="connsiteX9" fmla="*/ 5277847 w 5727469"/>
                <a:gd name="connsiteY9" fmla="*/ 2075563 h 5219531"/>
                <a:gd name="connsiteX10" fmla="*/ 4867029 w 5727469"/>
                <a:gd name="connsiteY10" fmla="*/ 2300850 h 5219531"/>
                <a:gd name="connsiteX11" fmla="*/ 4709108 w 5727469"/>
                <a:gd name="connsiteY11" fmla="*/ 2536629 h 5219531"/>
                <a:gd name="connsiteX12" fmla="*/ 4495968 w 5727469"/>
                <a:gd name="connsiteY12" fmla="*/ 2088816 h 5219531"/>
                <a:gd name="connsiteX13" fmla="*/ 4172285 w 5727469"/>
                <a:gd name="connsiteY13" fmla="*/ 2914425 h 5219531"/>
                <a:gd name="connsiteX14" fmla="*/ 3488804 w 5727469"/>
                <a:gd name="connsiteY14" fmla="*/ 3612812 h 5219531"/>
                <a:gd name="connsiteX15" fmla="*/ 3343029 w 5727469"/>
                <a:gd name="connsiteY15" fmla="*/ 5163320 h 5219531"/>
                <a:gd name="connsiteX16" fmla="*/ 2773186 w 5727469"/>
                <a:gd name="connsiteY16" fmla="*/ 3599562 h 5219531"/>
                <a:gd name="connsiteX17" fmla="*/ 2798034 w 5727469"/>
                <a:gd name="connsiteY17" fmla="*/ 3983875 h 5219531"/>
                <a:gd name="connsiteX18" fmla="*/ 1447968 w 5727469"/>
                <a:gd name="connsiteY18" fmla="*/ 3930867 h 5219531"/>
                <a:gd name="connsiteX19" fmla="*/ 1606994 w 5727469"/>
                <a:gd name="connsiteY19" fmla="*/ 3334519 h 5219531"/>
                <a:gd name="connsiteX20" fmla="*/ 1116664 w 5727469"/>
                <a:gd name="connsiteY20" fmla="*/ 4434449 h 5219531"/>
                <a:gd name="connsiteX21" fmla="*/ 1090160 w 5727469"/>
                <a:gd name="connsiteY21" fmla="*/ 5087533 h 5219531"/>
                <a:gd name="connsiteX22" fmla="*/ 616726 w 5727469"/>
                <a:gd name="connsiteY22" fmla="*/ 4195909 h 5219531"/>
                <a:gd name="connsiteX23" fmla="*/ 410656 w 5727469"/>
                <a:gd name="connsiteY23" fmla="*/ 3056220 h 5219531"/>
                <a:gd name="connsiteX24" fmla="*/ 440803 w 5727469"/>
                <a:gd name="connsiteY24" fmla="*/ 2685162 h 5219531"/>
                <a:gd name="connsiteX25" fmla="*/ 5138 w 5727469"/>
                <a:gd name="connsiteY25" fmla="*/ 2474784 h 5219531"/>
                <a:gd name="connsiteX26" fmla="*/ 586578 w 5727469"/>
                <a:gd name="connsiteY26" fmla="*/ 2314098 h 5219531"/>
                <a:gd name="connsiteX0" fmla="*/ 586578 w 5727469"/>
                <a:gd name="connsiteY0" fmla="*/ 2314098 h 5219531"/>
                <a:gd name="connsiteX1" fmla="*/ 1288943 w 5727469"/>
                <a:gd name="connsiteY1" fmla="*/ 1996047 h 5219531"/>
                <a:gd name="connsiteX2" fmla="*/ 2968325 w 5727469"/>
                <a:gd name="connsiteY2" fmla="*/ 2026197 h 5219531"/>
                <a:gd name="connsiteX3" fmla="*/ 3197256 w 5727469"/>
                <a:gd name="connsiteY3" fmla="*/ 1134656 h 5219531"/>
                <a:gd name="connsiteX4" fmla="*/ 2322613 w 5727469"/>
                <a:gd name="connsiteY4" fmla="*/ 1094902 h 5219531"/>
                <a:gd name="connsiteX5" fmla="*/ 4270684 w 5727469"/>
                <a:gd name="connsiteY5" fmla="*/ 61230 h 5219531"/>
                <a:gd name="connsiteX6" fmla="*/ 4827274 w 5727469"/>
                <a:gd name="connsiteY6" fmla="*/ 180503 h 5219531"/>
                <a:gd name="connsiteX7" fmla="*/ 5436873 w 5727469"/>
                <a:gd name="connsiteY7" fmla="*/ 988885 h 5219531"/>
                <a:gd name="connsiteX8" fmla="*/ 5688664 w 5727469"/>
                <a:gd name="connsiteY8" fmla="*/ 1770763 h 5219531"/>
                <a:gd name="connsiteX9" fmla="*/ 5277847 w 5727469"/>
                <a:gd name="connsiteY9" fmla="*/ 2075563 h 5219531"/>
                <a:gd name="connsiteX10" fmla="*/ 4867029 w 5727469"/>
                <a:gd name="connsiteY10" fmla="*/ 2300850 h 5219531"/>
                <a:gd name="connsiteX11" fmla="*/ 4709108 w 5727469"/>
                <a:gd name="connsiteY11" fmla="*/ 2536629 h 5219531"/>
                <a:gd name="connsiteX12" fmla="*/ 4495968 w 5727469"/>
                <a:gd name="connsiteY12" fmla="*/ 2088816 h 5219531"/>
                <a:gd name="connsiteX13" fmla="*/ 4172285 w 5727469"/>
                <a:gd name="connsiteY13" fmla="*/ 2914425 h 5219531"/>
                <a:gd name="connsiteX14" fmla="*/ 3488804 w 5727469"/>
                <a:gd name="connsiteY14" fmla="*/ 3612812 h 5219531"/>
                <a:gd name="connsiteX15" fmla="*/ 3343029 w 5727469"/>
                <a:gd name="connsiteY15" fmla="*/ 5163320 h 5219531"/>
                <a:gd name="connsiteX16" fmla="*/ 2773186 w 5727469"/>
                <a:gd name="connsiteY16" fmla="*/ 3599562 h 5219531"/>
                <a:gd name="connsiteX17" fmla="*/ 2798034 w 5727469"/>
                <a:gd name="connsiteY17" fmla="*/ 3983875 h 5219531"/>
                <a:gd name="connsiteX18" fmla="*/ 1376530 w 5727469"/>
                <a:gd name="connsiteY18" fmla="*/ 3916579 h 5219531"/>
                <a:gd name="connsiteX19" fmla="*/ 1606994 w 5727469"/>
                <a:gd name="connsiteY19" fmla="*/ 3334519 h 5219531"/>
                <a:gd name="connsiteX20" fmla="*/ 1116664 w 5727469"/>
                <a:gd name="connsiteY20" fmla="*/ 4434449 h 5219531"/>
                <a:gd name="connsiteX21" fmla="*/ 1090160 w 5727469"/>
                <a:gd name="connsiteY21" fmla="*/ 5087533 h 5219531"/>
                <a:gd name="connsiteX22" fmla="*/ 616726 w 5727469"/>
                <a:gd name="connsiteY22" fmla="*/ 4195909 h 5219531"/>
                <a:gd name="connsiteX23" fmla="*/ 410656 w 5727469"/>
                <a:gd name="connsiteY23" fmla="*/ 3056220 h 5219531"/>
                <a:gd name="connsiteX24" fmla="*/ 440803 w 5727469"/>
                <a:gd name="connsiteY24" fmla="*/ 2685162 h 5219531"/>
                <a:gd name="connsiteX25" fmla="*/ 5138 w 5727469"/>
                <a:gd name="connsiteY25" fmla="*/ 2474784 h 5219531"/>
                <a:gd name="connsiteX26" fmla="*/ 586578 w 5727469"/>
                <a:gd name="connsiteY26" fmla="*/ 2314098 h 5219531"/>
                <a:gd name="connsiteX0" fmla="*/ 586578 w 5727469"/>
                <a:gd name="connsiteY0" fmla="*/ 2314098 h 5219531"/>
                <a:gd name="connsiteX1" fmla="*/ 1288943 w 5727469"/>
                <a:gd name="connsiteY1" fmla="*/ 1996047 h 5219531"/>
                <a:gd name="connsiteX2" fmla="*/ 2968325 w 5727469"/>
                <a:gd name="connsiteY2" fmla="*/ 2026197 h 5219531"/>
                <a:gd name="connsiteX3" fmla="*/ 3197256 w 5727469"/>
                <a:gd name="connsiteY3" fmla="*/ 1134656 h 5219531"/>
                <a:gd name="connsiteX4" fmla="*/ 2322613 w 5727469"/>
                <a:gd name="connsiteY4" fmla="*/ 1094902 h 5219531"/>
                <a:gd name="connsiteX5" fmla="*/ 4270684 w 5727469"/>
                <a:gd name="connsiteY5" fmla="*/ 61230 h 5219531"/>
                <a:gd name="connsiteX6" fmla="*/ 4827274 w 5727469"/>
                <a:gd name="connsiteY6" fmla="*/ 180503 h 5219531"/>
                <a:gd name="connsiteX7" fmla="*/ 5436873 w 5727469"/>
                <a:gd name="connsiteY7" fmla="*/ 988885 h 5219531"/>
                <a:gd name="connsiteX8" fmla="*/ 5688664 w 5727469"/>
                <a:gd name="connsiteY8" fmla="*/ 1770763 h 5219531"/>
                <a:gd name="connsiteX9" fmla="*/ 5277847 w 5727469"/>
                <a:gd name="connsiteY9" fmla="*/ 2075563 h 5219531"/>
                <a:gd name="connsiteX10" fmla="*/ 4867029 w 5727469"/>
                <a:gd name="connsiteY10" fmla="*/ 2300850 h 5219531"/>
                <a:gd name="connsiteX11" fmla="*/ 4709108 w 5727469"/>
                <a:gd name="connsiteY11" fmla="*/ 2536629 h 5219531"/>
                <a:gd name="connsiteX12" fmla="*/ 4495968 w 5727469"/>
                <a:gd name="connsiteY12" fmla="*/ 2088816 h 5219531"/>
                <a:gd name="connsiteX13" fmla="*/ 4172285 w 5727469"/>
                <a:gd name="connsiteY13" fmla="*/ 2914425 h 5219531"/>
                <a:gd name="connsiteX14" fmla="*/ 3488804 w 5727469"/>
                <a:gd name="connsiteY14" fmla="*/ 3612812 h 5219531"/>
                <a:gd name="connsiteX15" fmla="*/ 3343029 w 5727469"/>
                <a:gd name="connsiteY15" fmla="*/ 5163320 h 5219531"/>
                <a:gd name="connsiteX16" fmla="*/ 2773186 w 5727469"/>
                <a:gd name="connsiteY16" fmla="*/ 3599562 h 5219531"/>
                <a:gd name="connsiteX17" fmla="*/ 2798034 w 5727469"/>
                <a:gd name="connsiteY17" fmla="*/ 3983875 h 5219531"/>
                <a:gd name="connsiteX18" fmla="*/ 1376530 w 5727469"/>
                <a:gd name="connsiteY18" fmla="*/ 3916579 h 5219531"/>
                <a:gd name="connsiteX19" fmla="*/ 1606994 w 5727469"/>
                <a:gd name="connsiteY19" fmla="*/ 3334519 h 5219531"/>
                <a:gd name="connsiteX20" fmla="*/ 1116664 w 5727469"/>
                <a:gd name="connsiteY20" fmla="*/ 4434449 h 5219531"/>
                <a:gd name="connsiteX21" fmla="*/ 1090160 w 5727469"/>
                <a:gd name="connsiteY21" fmla="*/ 5087533 h 5219531"/>
                <a:gd name="connsiteX22" fmla="*/ 616726 w 5727469"/>
                <a:gd name="connsiteY22" fmla="*/ 4195909 h 5219531"/>
                <a:gd name="connsiteX23" fmla="*/ 410656 w 5727469"/>
                <a:gd name="connsiteY23" fmla="*/ 3056220 h 5219531"/>
                <a:gd name="connsiteX24" fmla="*/ 440803 w 5727469"/>
                <a:gd name="connsiteY24" fmla="*/ 2685162 h 5219531"/>
                <a:gd name="connsiteX25" fmla="*/ 5138 w 5727469"/>
                <a:gd name="connsiteY25" fmla="*/ 2474784 h 5219531"/>
                <a:gd name="connsiteX26" fmla="*/ 586578 w 5727469"/>
                <a:gd name="connsiteY26" fmla="*/ 2314098 h 5219531"/>
                <a:gd name="connsiteX0" fmla="*/ 586578 w 5727469"/>
                <a:gd name="connsiteY0" fmla="*/ 2314098 h 5219531"/>
                <a:gd name="connsiteX1" fmla="*/ 1288943 w 5727469"/>
                <a:gd name="connsiteY1" fmla="*/ 1996047 h 5219531"/>
                <a:gd name="connsiteX2" fmla="*/ 2968325 w 5727469"/>
                <a:gd name="connsiteY2" fmla="*/ 2026197 h 5219531"/>
                <a:gd name="connsiteX3" fmla="*/ 3197256 w 5727469"/>
                <a:gd name="connsiteY3" fmla="*/ 1134656 h 5219531"/>
                <a:gd name="connsiteX4" fmla="*/ 2322613 w 5727469"/>
                <a:gd name="connsiteY4" fmla="*/ 1094902 h 5219531"/>
                <a:gd name="connsiteX5" fmla="*/ 4270684 w 5727469"/>
                <a:gd name="connsiteY5" fmla="*/ 61230 h 5219531"/>
                <a:gd name="connsiteX6" fmla="*/ 4827274 w 5727469"/>
                <a:gd name="connsiteY6" fmla="*/ 180503 h 5219531"/>
                <a:gd name="connsiteX7" fmla="*/ 5436873 w 5727469"/>
                <a:gd name="connsiteY7" fmla="*/ 988885 h 5219531"/>
                <a:gd name="connsiteX8" fmla="*/ 5688664 w 5727469"/>
                <a:gd name="connsiteY8" fmla="*/ 1770763 h 5219531"/>
                <a:gd name="connsiteX9" fmla="*/ 5277847 w 5727469"/>
                <a:gd name="connsiteY9" fmla="*/ 2075563 h 5219531"/>
                <a:gd name="connsiteX10" fmla="*/ 4867029 w 5727469"/>
                <a:gd name="connsiteY10" fmla="*/ 2300850 h 5219531"/>
                <a:gd name="connsiteX11" fmla="*/ 4709108 w 5727469"/>
                <a:gd name="connsiteY11" fmla="*/ 2536629 h 5219531"/>
                <a:gd name="connsiteX12" fmla="*/ 4495968 w 5727469"/>
                <a:gd name="connsiteY12" fmla="*/ 2088816 h 5219531"/>
                <a:gd name="connsiteX13" fmla="*/ 4172285 w 5727469"/>
                <a:gd name="connsiteY13" fmla="*/ 2914425 h 5219531"/>
                <a:gd name="connsiteX14" fmla="*/ 3488804 w 5727469"/>
                <a:gd name="connsiteY14" fmla="*/ 3612812 h 5219531"/>
                <a:gd name="connsiteX15" fmla="*/ 3343029 w 5727469"/>
                <a:gd name="connsiteY15" fmla="*/ 5163320 h 5219531"/>
                <a:gd name="connsiteX16" fmla="*/ 2773186 w 5727469"/>
                <a:gd name="connsiteY16" fmla="*/ 3599562 h 5219531"/>
                <a:gd name="connsiteX17" fmla="*/ 2798034 w 5727469"/>
                <a:gd name="connsiteY17" fmla="*/ 3983875 h 5219531"/>
                <a:gd name="connsiteX18" fmla="*/ 1376530 w 5727469"/>
                <a:gd name="connsiteY18" fmla="*/ 3916579 h 5219531"/>
                <a:gd name="connsiteX19" fmla="*/ 1606994 w 5727469"/>
                <a:gd name="connsiteY19" fmla="*/ 3334519 h 5219531"/>
                <a:gd name="connsiteX20" fmla="*/ 1116664 w 5727469"/>
                <a:gd name="connsiteY20" fmla="*/ 4434449 h 5219531"/>
                <a:gd name="connsiteX21" fmla="*/ 1090160 w 5727469"/>
                <a:gd name="connsiteY21" fmla="*/ 5087533 h 5219531"/>
                <a:gd name="connsiteX22" fmla="*/ 616726 w 5727469"/>
                <a:gd name="connsiteY22" fmla="*/ 4195909 h 5219531"/>
                <a:gd name="connsiteX23" fmla="*/ 410656 w 5727469"/>
                <a:gd name="connsiteY23" fmla="*/ 3056220 h 5219531"/>
                <a:gd name="connsiteX24" fmla="*/ 440803 w 5727469"/>
                <a:gd name="connsiteY24" fmla="*/ 2685162 h 5219531"/>
                <a:gd name="connsiteX25" fmla="*/ 5138 w 5727469"/>
                <a:gd name="connsiteY25" fmla="*/ 2474784 h 5219531"/>
                <a:gd name="connsiteX26" fmla="*/ 586578 w 5727469"/>
                <a:gd name="connsiteY26" fmla="*/ 2314098 h 5219531"/>
                <a:gd name="connsiteX0" fmla="*/ 586578 w 5727469"/>
                <a:gd name="connsiteY0" fmla="*/ 2314098 h 5219531"/>
                <a:gd name="connsiteX1" fmla="*/ 1288943 w 5727469"/>
                <a:gd name="connsiteY1" fmla="*/ 1996047 h 5219531"/>
                <a:gd name="connsiteX2" fmla="*/ 2968325 w 5727469"/>
                <a:gd name="connsiteY2" fmla="*/ 2026197 h 5219531"/>
                <a:gd name="connsiteX3" fmla="*/ 3197256 w 5727469"/>
                <a:gd name="connsiteY3" fmla="*/ 1134656 h 5219531"/>
                <a:gd name="connsiteX4" fmla="*/ 2322613 w 5727469"/>
                <a:gd name="connsiteY4" fmla="*/ 1094902 h 5219531"/>
                <a:gd name="connsiteX5" fmla="*/ 4270684 w 5727469"/>
                <a:gd name="connsiteY5" fmla="*/ 61230 h 5219531"/>
                <a:gd name="connsiteX6" fmla="*/ 4827274 w 5727469"/>
                <a:gd name="connsiteY6" fmla="*/ 180503 h 5219531"/>
                <a:gd name="connsiteX7" fmla="*/ 5436873 w 5727469"/>
                <a:gd name="connsiteY7" fmla="*/ 988885 h 5219531"/>
                <a:gd name="connsiteX8" fmla="*/ 5688664 w 5727469"/>
                <a:gd name="connsiteY8" fmla="*/ 1770763 h 5219531"/>
                <a:gd name="connsiteX9" fmla="*/ 5277847 w 5727469"/>
                <a:gd name="connsiteY9" fmla="*/ 2075563 h 5219531"/>
                <a:gd name="connsiteX10" fmla="*/ 4867029 w 5727469"/>
                <a:gd name="connsiteY10" fmla="*/ 2300850 h 5219531"/>
                <a:gd name="connsiteX11" fmla="*/ 4709108 w 5727469"/>
                <a:gd name="connsiteY11" fmla="*/ 2536629 h 5219531"/>
                <a:gd name="connsiteX12" fmla="*/ 4495968 w 5727469"/>
                <a:gd name="connsiteY12" fmla="*/ 2088816 h 5219531"/>
                <a:gd name="connsiteX13" fmla="*/ 4172285 w 5727469"/>
                <a:gd name="connsiteY13" fmla="*/ 2914425 h 5219531"/>
                <a:gd name="connsiteX14" fmla="*/ 3488804 w 5727469"/>
                <a:gd name="connsiteY14" fmla="*/ 3612812 h 5219531"/>
                <a:gd name="connsiteX15" fmla="*/ 3343029 w 5727469"/>
                <a:gd name="connsiteY15" fmla="*/ 5163320 h 5219531"/>
                <a:gd name="connsiteX16" fmla="*/ 2773186 w 5727469"/>
                <a:gd name="connsiteY16" fmla="*/ 3599562 h 5219531"/>
                <a:gd name="connsiteX17" fmla="*/ 2798034 w 5727469"/>
                <a:gd name="connsiteY17" fmla="*/ 3983875 h 5219531"/>
                <a:gd name="connsiteX18" fmla="*/ 1376530 w 5727469"/>
                <a:gd name="connsiteY18" fmla="*/ 3916579 h 5219531"/>
                <a:gd name="connsiteX19" fmla="*/ 1606994 w 5727469"/>
                <a:gd name="connsiteY19" fmla="*/ 3334519 h 5219531"/>
                <a:gd name="connsiteX20" fmla="*/ 1116664 w 5727469"/>
                <a:gd name="connsiteY20" fmla="*/ 4434449 h 5219531"/>
                <a:gd name="connsiteX21" fmla="*/ 1090160 w 5727469"/>
                <a:gd name="connsiteY21" fmla="*/ 5087533 h 5219531"/>
                <a:gd name="connsiteX22" fmla="*/ 616726 w 5727469"/>
                <a:gd name="connsiteY22" fmla="*/ 4195909 h 5219531"/>
                <a:gd name="connsiteX23" fmla="*/ 410656 w 5727469"/>
                <a:gd name="connsiteY23" fmla="*/ 3056220 h 5219531"/>
                <a:gd name="connsiteX24" fmla="*/ 440803 w 5727469"/>
                <a:gd name="connsiteY24" fmla="*/ 2685162 h 5219531"/>
                <a:gd name="connsiteX25" fmla="*/ 5138 w 5727469"/>
                <a:gd name="connsiteY25" fmla="*/ 2474784 h 5219531"/>
                <a:gd name="connsiteX26" fmla="*/ 586578 w 5727469"/>
                <a:gd name="connsiteY26" fmla="*/ 2314098 h 521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7469" h="5219531">
                  <a:moveTo>
                    <a:pt x="586578" y="2314098"/>
                  </a:moveTo>
                  <a:cubicBezTo>
                    <a:pt x="789778" y="2115316"/>
                    <a:pt x="1085743" y="1982794"/>
                    <a:pt x="1288943" y="1996047"/>
                  </a:cubicBezTo>
                  <a:cubicBezTo>
                    <a:pt x="1854369" y="2022551"/>
                    <a:pt x="2402899" y="1999693"/>
                    <a:pt x="2968325" y="2026197"/>
                  </a:cubicBezTo>
                  <a:cubicBezTo>
                    <a:pt x="3339386" y="1783241"/>
                    <a:pt x="3232043" y="1583021"/>
                    <a:pt x="3197256" y="1134656"/>
                  </a:cubicBezTo>
                  <a:cubicBezTo>
                    <a:pt x="3265725" y="955752"/>
                    <a:pt x="2285065" y="1322398"/>
                    <a:pt x="2322613" y="1094902"/>
                  </a:cubicBezTo>
                  <a:cubicBezTo>
                    <a:pt x="2413170" y="854154"/>
                    <a:pt x="3868702" y="-272282"/>
                    <a:pt x="4270684" y="61230"/>
                  </a:cubicBezTo>
                  <a:cubicBezTo>
                    <a:pt x="4275101" y="167248"/>
                    <a:pt x="4743343" y="-111045"/>
                    <a:pt x="4827274" y="180503"/>
                  </a:cubicBezTo>
                  <a:cubicBezTo>
                    <a:pt x="5017221" y="374868"/>
                    <a:pt x="5386405" y="809760"/>
                    <a:pt x="5436873" y="988885"/>
                  </a:cubicBezTo>
                  <a:cubicBezTo>
                    <a:pt x="5600317" y="1311355"/>
                    <a:pt x="5816768" y="1580815"/>
                    <a:pt x="5688664" y="1770763"/>
                  </a:cubicBezTo>
                  <a:cubicBezTo>
                    <a:pt x="5560891" y="1947459"/>
                    <a:pt x="5436873" y="1958502"/>
                    <a:pt x="5277847" y="2075563"/>
                  </a:cubicBezTo>
                  <a:cubicBezTo>
                    <a:pt x="5151951" y="2177163"/>
                    <a:pt x="4957585" y="2234589"/>
                    <a:pt x="4867029" y="2300850"/>
                  </a:cubicBezTo>
                  <a:cubicBezTo>
                    <a:pt x="4776473" y="2367111"/>
                    <a:pt x="4716010" y="2443312"/>
                    <a:pt x="4709108" y="2536629"/>
                  </a:cubicBezTo>
                  <a:cubicBezTo>
                    <a:pt x="4508117" y="2684612"/>
                    <a:pt x="4644503" y="1928134"/>
                    <a:pt x="4495968" y="2088816"/>
                  </a:cubicBezTo>
                  <a:cubicBezTo>
                    <a:pt x="4383638" y="2151782"/>
                    <a:pt x="4340146" y="2660426"/>
                    <a:pt x="4172285" y="2914425"/>
                  </a:cubicBezTo>
                  <a:cubicBezTo>
                    <a:pt x="4004424" y="3168424"/>
                    <a:pt x="3748933" y="3344676"/>
                    <a:pt x="3488804" y="3612812"/>
                  </a:cubicBezTo>
                  <a:cubicBezTo>
                    <a:pt x="3422543" y="3873439"/>
                    <a:pt x="3492530" y="5159868"/>
                    <a:pt x="3343029" y="5163320"/>
                  </a:cubicBezTo>
                  <a:cubicBezTo>
                    <a:pt x="2777604" y="5560884"/>
                    <a:pt x="2915577" y="3723594"/>
                    <a:pt x="2773186" y="3599562"/>
                  </a:cubicBezTo>
                  <a:cubicBezTo>
                    <a:pt x="2767113" y="3587690"/>
                    <a:pt x="2921721" y="4028049"/>
                    <a:pt x="2798034" y="3983875"/>
                  </a:cubicBezTo>
                  <a:cubicBezTo>
                    <a:pt x="2722938" y="4019214"/>
                    <a:pt x="1676913" y="4080022"/>
                    <a:pt x="1376530" y="3916579"/>
                  </a:cubicBezTo>
                  <a:cubicBezTo>
                    <a:pt x="1341536" y="3798966"/>
                    <a:pt x="1575312" y="3442607"/>
                    <a:pt x="1606994" y="3334519"/>
                  </a:cubicBezTo>
                  <a:cubicBezTo>
                    <a:pt x="1567238" y="3325684"/>
                    <a:pt x="1156420" y="4443284"/>
                    <a:pt x="1116664" y="4434449"/>
                  </a:cubicBezTo>
                  <a:cubicBezTo>
                    <a:pt x="1094577" y="4279840"/>
                    <a:pt x="1107485" y="4942104"/>
                    <a:pt x="1090160" y="5087533"/>
                  </a:cubicBezTo>
                  <a:cubicBezTo>
                    <a:pt x="560073" y="5432089"/>
                    <a:pt x="649856" y="4562553"/>
                    <a:pt x="616726" y="4195909"/>
                  </a:cubicBezTo>
                  <a:cubicBezTo>
                    <a:pt x="686521" y="4014133"/>
                    <a:pt x="825890" y="3860185"/>
                    <a:pt x="410656" y="3056220"/>
                  </a:cubicBezTo>
                  <a:cubicBezTo>
                    <a:pt x="383710" y="2810282"/>
                    <a:pt x="498229" y="2775718"/>
                    <a:pt x="440803" y="2685162"/>
                  </a:cubicBezTo>
                  <a:cubicBezTo>
                    <a:pt x="264108" y="2819893"/>
                    <a:pt x="-43454" y="2565341"/>
                    <a:pt x="5138" y="2474784"/>
                  </a:cubicBezTo>
                  <a:cubicBezTo>
                    <a:pt x="226007" y="2541375"/>
                    <a:pt x="405465" y="2471800"/>
                    <a:pt x="586578" y="23140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8017BE-FF93-4171-94B2-39296B07844F}"/>
                </a:ext>
              </a:extLst>
            </p:cNvPr>
            <p:cNvSpPr/>
            <p:nvPr/>
          </p:nvSpPr>
          <p:spPr>
            <a:xfrm rot="19292538">
              <a:off x="6829157" y="1908017"/>
              <a:ext cx="563929" cy="3809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0DEDAAC-6A9F-4276-90CA-5436F503C3D1}"/>
                </a:ext>
              </a:extLst>
            </p:cNvPr>
            <p:cNvSpPr/>
            <p:nvPr/>
          </p:nvSpPr>
          <p:spPr>
            <a:xfrm>
              <a:off x="6967947" y="1972696"/>
              <a:ext cx="126031" cy="139147"/>
            </a:xfrm>
            <a:custGeom>
              <a:avLst/>
              <a:gdLst>
                <a:gd name="connsiteX0" fmla="*/ 0 w 140478"/>
                <a:gd name="connsiteY0" fmla="*/ 23413 h 150803"/>
                <a:gd name="connsiteX1" fmla="*/ 23413 w 140478"/>
                <a:gd name="connsiteY1" fmla="*/ 0 h 150803"/>
                <a:gd name="connsiteX2" fmla="*/ 117065 w 140478"/>
                <a:gd name="connsiteY2" fmla="*/ 0 h 150803"/>
                <a:gd name="connsiteX3" fmla="*/ 140478 w 140478"/>
                <a:gd name="connsiteY3" fmla="*/ 23413 h 150803"/>
                <a:gd name="connsiteX4" fmla="*/ 140478 w 140478"/>
                <a:gd name="connsiteY4" fmla="*/ 127390 h 150803"/>
                <a:gd name="connsiteX5" fmla="*/ 117065 w 140478"/>
                <a:gd name="connsiteY5" fmla="*/ 150803 h 150803"/>
                <a:gd name="connsiteX6" fmla="*/ 23413 w 140478"/>
                <a:gd name="connsiteY6" fmla="*/ 150803 h 150803"/>
                <a:gd name="connsiteX7" fmla="*/ 0 w 140478"/>
                <a:gd name="connsiteY7" fmla="*/ 127390 h 150803"/>
                <a:gd name="connsiteX8" fmla="*/ 0 w 140478"/>
                <a:gd name="connsiteY8" fmla="*/ 23413 h 150803"/>
                <a:gd name="connsiteX0" fmla="*/ 0 w 140478"/>
                <a:gd name="connsiteY0" fmla="*/ 23413 h 150803"/>
                <a:gd name="connsiteX1" fmla="*/ 23413 w 140478"/>
                <a:gd name="connsiteY1" fmla="*/ 0 h 150803"/>
                <a:gd name="connsiteX2" fmla="*/ 117065 w 140478"/>
                <a:gd name="connsiteY2" fmla="*/ 0 h 150803"/>
                <a:gd name="connsiteX3" fmla="*/ 140478 w 140478"/>
                <a:gd name="connsiteY3" fmla="*/ 23413 h 150803"/>
                <a:gd name="connsiteX4" fmla="*/ 140478 w 140478"/>
                <a:gd name="connsiteY4" fmla="*/ 127390 h 150803"/>
                <a:gd name="connsiteX5" fmla="*/ 23413 w 140478"/>
                <a:gd name="connsiteY5" fmla="*/ 150803 h 150803"/>
                <a:gd name="connsiteX6" fmla="*/ 0 w 140478"/>
                <a:gd name="connsiteY6" fmla="*/ 127390 h 150803"/>
                <a:gd name="connsiteX7" fmla="*/ 0 w 140478"/>
                <a:gd name="connsiteY7" fmla="*/ 23413 h 150803"/>
                <a:gd name="connsiteX0" fmla="*/ 0 w 140478"/>
                <a:gd name="connsiteY0" fmla="*/ 23413 h 150803"/>
                <a:gd name="connsiteX1" fmla="*/ 23413 w 140478"/>
                <a:gd name="connsiteY1" fmla="*/ 0 h 150803"/>
                <a:gd name="connsiteX2" fmla="*/ 117065 w 140478"/>
                <a:gd name="connsiteY2" fmla="*/ 0 h 150803"/>
                <a:gd name="connsiteX3" fmla="*/ 140478 w 140478"/>
                <a:gd name="connsiteY3" fmla="*/ 23413 h 150803"/>
                <a:gd name="connsiteX4" fmla="*/ 96028 w 140478"/>
                <a:gd name="connsiteY4" fmla="*/ 101990 h 150803"/>
                <a:gd name="connsiteX5" fmla="*/ 23413 w 140478"/>
                <a:gd name="connsiteY5" fmla="*/ 150803 h 150803"/>
                <a:gd name="connsiteX6" fmla="*/ 0 w 140478"/>
                <a:gd name="connsiteY6" fmla="*/ 127390 h 150803"/>
                <a:gd name="connsiteX7" fmla="*/ 0 w 140478"/>
                <a:gd name="connsiteY7" fmla="*/ 23413 h 150803"/>
                <a:gd name="connsiteX0" fmla="*/ 0 w 140478"/>
                <a:gd name="connsiteY0" fmla="*/ 127390 h 150803"/>
                <a:gd name="connsiteX1" fmla="*/ 23413 w 140478"/>
                <a:gd name="connsiteY1" fmla="*/ 0 h 150803"/>
                <a:gd name="connsiteX2" fmla="*/ 117065 w 140478"/>
                <a:gd name="connsiteY2" fmla="*/ 0 h 150803"/>
                <a:gd name="connsiteX3" fmla="*/ 140478 w 140478"/>
                <a:gd name="connsiteY3" fmla="*/ 23413 h 150803"/>
                <a:gd name="connsiteX4" fmla="*/ 96028 w 140478"/>
                <a:gd name="connsiteY4" fmla="*/ 101990 h 150803"/>
                <a:gd name="connsiteX5" fmla="*/ 23413 w 140478"/>
                <a:gd name="connsiteY5" fmla="*/ 150803 h 150803"/>
                <a:gd name="connsiteX6" fmla="*/ 0 w 140478"/>
                <a:gd name="connsiteY6" fmla="*/ 127390 h 150803"/>
                <a:gd name="connsiteX0" fmla="*/ 0 w 140478"/>
                <a:gd name="connsiteY0" fmla="*/ 127390 h 150803"/>
                <a:gd name="connsiteX1" fmla="*/ 117065 w 140478"/>
                <a:gd name="connsiteY1" fmla="*/ 0 h 150803"/>
                <a:gd name="connsiteX2" fmla="*/ 140478 w 140478"/>
                <a:gd name="connsiteY2" fmla="*/ 23413 h 150803"/>
                <a:gd name="connsiteX3" fmla="*/ 96028 w 140478"/>
                <a:gd name="connsiteY3" fmla="*/ 101990 h 150803"/>
                <a:gd name="connsiteX4" fmla="*/ 23413 w 140478"/>
                <a:gd name="connsiteY4" fmla="*/ 150803 h 150803"/>
                <a:gd name="connsiteX5" fmla="*/ 0 w 140478"/>
                <a:gd name="connsiteY5" fmla="*/ 127390 h 150803"/>
                <a:gd name="connsiteX0" fmla="*/ 0 w 140478"/>
                <a:gd name="connsiteY0" fmla="*/ 127390 h 150803"/>
                <a:gd name="connsiteX1" fmla="*/ 117065 w 140478"/>
                <a:gd name="connsiteY1" fmla="*/ 0 h 150803"/>
                <a:gd name="connsiteX2" fmla="*/ 140478 w 140478"/>
                <a:gd name="connsiteY2" fmla="*/ 23413 h 150803"/>
                <a:gd name="connsiteX3" fmla="*/ 96028 w 140478"/>
                <a:gd name="connsiteY3" fmla="*/ 101990 h 150803"/>
                <a:gd name="connsiteX4" fmla="*/ 23413 w 140478"/>
                <a:gd name="connsiteY4" fmla="*/ 150803 h 150803"/>
                <a:gd name="connsiteX5" fmla="*/ 0 w 140478"/>
                <a:gd name="connsiteY5" fmla="*/ 127390 h 150803"/>
                <a:gd name="connsiteX0" fmla="*/ 0 w 120001"/>
                <a:gd name="connsiteY0" fmla="*/ 134650 h 158063"/>
                <a:gd name="connsiteX1" fmla="*/ 117065 w 120001"/>
                <a:gd name="connsiteY1" fmla="*/ 7260 h 158063"/>
                <a:gd name="connsiteX2" fmla="*/ 96028 w 120001"/>
                <a:gd name="connsiteY2" fmla="*/ 5273 h 158063"/>
                <a:gd name="connsiteX3" fmla="*/ 96028 w 120001"/>
                <a:gd name="connsiteY3" fmla="*/ 109250 h 158063"/>
                <a:gd name="connsiteX4" fmla="*/ 23413 w 120001"/>
                <a:gd name="connsiteY4" fmla="*/ 158063 h 158063"/>
                <a:gd name="connsiteX5" fmla="*/ 0 w 120001"/>
                <a:gd name="connsiteY5" fmla="*/ 134650 h 158063"/>
                <a:gd name="connsiteX0" fmla="*/ 0 w 122725"/>
                <a:gd name="connsiteY0" fmla="*/ 127550 h 150963"/>
                <a:gd name="connsiteX1" fmla="*/ 117065 w 122725"/>
                <a:gd name="connsiteY1" fmla="*/ 160 h 150963"/>
                <a:gd name="connsiteX2" fmla="*/ 96028 w 122725"/>
                <a:gd name="connsiteY2" fmla="*/ 102150 h 150963"/>
                <a:gd name="connsiteX3" fmla="*/ 23413 w 122725"/>
                <a:gd name="connsiteY3" fmla="*/ 150963 h 150963"/>
                <a:gd name="connsiteX4" fmla="*/ 0 w 122725"/>
                <a:gd name="connsiteY4" fmla="*/ 127550 h 150963"/>
                <a:gd name="connsiteX0" fmla="*/ 111 w 122836"/>
                <a:gd name="connsiteY0" fmla="*/ 127550 h 133740"/>
                <a:gd name="connsiteX1" fmla="*/ 117176 w 122836"/>
                <a:gd name="connsiteY1" fmla="*/ 160 h 133740"/>
                <a:gd name="connsiteX2" fmla="*/ 96139 w 122836"/>
                <a:gd name="connsiteY2" fmla="*/ 102150 h 133740"/>
                <a:gd name="connsiteX3" fmla="*/ 111 w 122836"/>
                <a:gd name="connsiteY3" fmla="*/ 127550 h 133740"/>
                <a:gd name="connsiteX0" fmla="*/ 0 w 117065"/>
                <a:gd name="connsiteY0" fmla="*/ 127390 h 127390"/>
                <a:gd name="connsiteX1" fmla="*/ 117065 w 117065"/>
                <a:gd name="connsiteY1" fmla="*/ 0 h 127390"/>
                <a:gd name="connsiteX2" fmla="*/ 0 w 117065"/>
                <a:gd name="connsiteY2" fmla="*/ 127390 h 127390"/>
                <a:gd name="connsiteX0" fmla="*/ 0 w 125095"/>
                <a:gd name="connsiteY0" fmla="*/ 127390 h 127390"/>
                <a:gd name="connsiteX1" fmla="*/ 117065 w 125095"/>
                <a:gd name="connsiteY1" fmla="*/ 0 h 127390"/>
                <a:gd name="connsiteX2" fmla="*/ 0 w 125095"/>
                <a:gd name="connsiteY2" fmla="*/ 127390 h 127390"/>
                <a:gd name="connsiteX0" fmla="*/ 0 w 117065"/>
                <a:gd name="connsiteY0" fmla="*/ 129567 h 129567"/>
                <a:gd name="connsiteX1" fmla="*/ 117065 w 117065"/>
                <a:gd name="connsiteY1" fmla="*/ 2177 h 129567"/>
                <a:gd name="connsiteX2" fmla="*/ 0 w 117065"/>
                <a:gd name="connsiteY2" fmla="*/ 129567 h 129567"/>
                <a:gd name="connsiteX0" fmla="*/ 0 w 117317"/>
                <a:gd name="connsiteY0" fmla="*/ 129567 h 129567"/>
                <a:gd name="connsiteX1" fmla="*/ 117065 w 117317"/>
                <a:gd name="connsiteY1" fmla="*/ 2177 h 129567"/>
                <a:gd name="connsiteX2" fmla="*/ 0 w 117317"/>
                <a:gd name="connsiteY2" fmla="*/ 129567 h 129567"/>
                <a:gd name="connsiteX0" fmla="*/ 0 w 122490"/>
                <a:gd name="connsiteY0" fmla="*/ 129567 h 129567"/>
                <a:gd name="connsiteX1" fmla="*/ 117065 w 122490"/>
                <a:gd name="connsiteY1" fmla="*/ 2177 h 129567"/>
                <a:gd name="connsiteX2" fmla="*/ 0 w 122490"/>
                <a:gd name="connsiteY2" fmla="*/ 129567 h 129567"/>
                <a:gd name="connsiteX0" fmla="*/ 0 w 128031"/>
                <a:gd name="connsiteY0" fmla="*/ 129567 h 139446"/>
                <a:gd name="connsiteX1" fmla="*/ 117065 w 128031"/>
                <a:gd name="connsiteY1" fmla="*/ 2177 h 139446"/>
                <a:gd name="connsiteX2" fmla="*/ 0 w 128031"/>
                <a:gd name="connsiteY2" fmla="*/ 129567 h 139446"/>
                <a:gd name="connsiteX0" fmla="*/ 0 w 123336"/>
                <a:gd name="connsiteY0" fmla="*/ 129567 h 139446"/>
                <a:gd name="connsiteX1" fmla="*/ 117065 w 123336"/>
                <a:gd name="connsiteY1" fmla="*/ 2177 h 139446"/>
                <a:gd name="connsiteX2" fmla="*/ 0 w 123336"/>
                <a:gd name="connsiteY2" fmla="*/ 129567 h 139446"/>
                <a:gd name="connsiteX0" fmla="*/ 2695 w 126031"/>
                <a:gd name="connsiteY0" fmla="*/ 129268 h 139147"/>
                <a:gd name="connsiteX1" fmla="*/ 119760 w 126031"/>
                <a:gd name="connsiteY1" fmla="*/ 1878 h 139147"/>
                <a:gd name="connsiteX2" fmla="*/ 2695 w 126031"/>
                <a:gd name="connsiteY2" fmla="*/ 129268 h 13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31" h="139147">
                  <a:moveTo>
                    <a:pt x="2695" y="129268"/>
                  </a:moveTo>
                  <a:cubicBezTo>
                    <a:pt x="-15433" y="61405"/>
                    <a:pt x="61688" y="-12809"/>
                    <a:pt x="119760" y="1878"/>
                  </a:cubicBezTo>
                  <a:cubicBezTo>
                    <a:pt x="150588" y="107841"/>
                    <a:pt x="60767" y="163005"/>
                    <a:pt x="2695" y="12926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305861-009C-4238-A7CE-424A03618AA1}"/>
                </a:ext>
              </a:extLst>
            </p:cNvPr>
            <p:cNvSpPr/>
            <p:nvPr/>
          </p:nvSpPr>
          <p:spPr>
            <a:xfrm>
              <a:off x="7111121" y="192367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4F90965-8193-4105-B3C7-3C6BCC8808D1}"/>
                </a:ext>
              </a:extLst>
            </p:cNvPr>
            <p:cNvSpPr/>
            <p:nvPr/>
          </p:nvSpPr>
          <p:spPr>
            <a:xfrm>
              <a:off x="7645400" y="2557875"/>
              <a:ext cx="748359" cy="505259"/>
            </a:xfrm>
            <a:custGeom>
              <a:avLst/>
              <a:gdLst>
                <a:gd name="connsiteX0" fmla="*/ 0 w 752231"/>
                <a:gd name="connsiteY0" fmla="*/ 134525 h 507662"/>
                <a:gd name="connsiteX1" fmla="*/ 228600 w 752231"/>
                <a:gd name="connsiteY1" fmla="*/ 452025 h 507662"/>
                <a:gd name="connsiteX2" fmla="*/ 698500 w 752231"/>
                <a:gd name="connsiteY2" fmla="*/ 490125 h 507662"/>
                <a:gd name="connsiteX3" fmla="*/ 736600 w 752231"/>
                <a:gd name="connsiteY3" fmla="*/ 261525 h 507662"/>
                <a:gd name="connsiteX4" fmla="*/ 736600 w 752231"/>
                <a:gd name="connsiteY4" fmla="*/ 109125 h 507662"/>
                <a:gd name="connsiteX5" fmla="*/ 546100 w 752231"/>
                <a:gd name="connsiteY5" fmla="*/ 7525 h 507662"/>
                <a:gd name="connsiteX6" fmla="*/ 520700 w 752231"/>
                <a:gd name="connsiteY6" fmla="*/ 7525 h 507662"/>
                <a:gd name="connsiteX7" fmla="*/ 520700 w 752231"/>
                <a:gd name="connsiteY7" fmla="*/ 7525 h 507662"/>
                <a:gd name="connsiteX0" fmla="*/ 0 w 759075"/>
                <a:gd name="connsiteY0" fmla="*/ 134525 h 518903"/>
                <a:gd name="connsiteX1" fmla="*/ 228600 w 759075"/>
                <a:gd name="connsiteY1" fmla="*/ 452025 h 518903"/>
                <a:gd name="connsiteX2" fmla="*/ 698500 w 759075"/>
                <a:gd name="connsiteY2" fmla="*/ 490125 h 518903"/>
                <a:gd name="connsiteX3" fmla="*/ 736600 w 759075"/>
                <a:gd name="connsiteY3" fmla="*/ 109125 h 518903"/>
                <a:gd name="connsiteX4" fmla="*/ 546100 w 759075"/>
                <a:gd name="connsiteY4" fmla="*/ 7525 h 518903"/>
                <a:gd name="connsiteX5" fmla="*/ 520700 w 759075"/>
                <a:gd name="connsiteY5" fmla="*/ 7525 h 518903"/>
                <a:gd name="connsiteX6" fmla="*/ 520700 w 759075"/>
                <a:gd name="connsiteY6" fmla="*/ 7525 h 518903"/>
                <a:gd name="connsiteX0" fmla="*/ 0 w 748359"/>
                <a:gd name="connsiteY0" fmla="*/ 134525 h 505259"/>
                <a:gd name="connsiteX1" fmla="*/ 228600 w 748359"/>
                <a:gd name="connsiteY1" fmla="*/ 452025 h 505259"/>
                <a:gd name="connsiteX2" fmla="*/ 673100 w 748359"/>
                <a:gd name="connsiteY2" fmla="*/ 471075 h 505259"/>
                <a:gd name="connsiteX3" fmla="*/ 736600 w 748359"/>
                <a:gd name="connsiteY3" fmla="*/ 109125 h 505259"/>
                <a:gd name="connsiteX4" fmla="*/ 546100 w 748359"/>
                <a:gd name="connsiteY4" fmla="*/ 7525 h 505259"/>
                <a:gd name="connsiteX5" fmla="*/ 520700 w 748359"/>
                <a:gd name="connsiteY5" fmla="*/ 7525 h 505259"/>
                <a:gd name="connsiteX6" fmla="*/ 520700 w 748359"/>
                <a:gd name="connsiteY6" fmla="*/ 7525 h 5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8359" h="505259">
                  <a:moveTo>
                    <a:pt x="0" y="134525"/>
                  </a:moveTo>
                  <a:cubicBezTo>
                    <a:pt x="56091" y="263641"/>
                    <a:pt x="116417" y="395933"/>
                    <a:pt x="228600" y="452025"/>
                  </a:cubicBezTo>
                  <a:cubicBezTo>
                    <a:pt x="340783" y="508117"/>
                    <a:pt x="588433" y="528225"/>
                    <a:pt x="673100" y="471075"/>
                  </a:cubicBezTo>
                  <a:cubicBezTo>
                    <a:pt x="757767" y="413925"/>
                    <a:pt x="757767" y="186383"/>
                    <a:pt x="736600" y="109125"/>
                  </a:cubicBezTo>
                  <a:cubicBezTo>
                    <a:pt x="715433" y="31867"/>
                    <a:pt x="546100" y="7525"/>
                    <a:pt x="546100" y="7525"/>
                  </a:cubicBezTo>
                  <a:cubicBezTo>
                    <a:pt x="510117" y="-9408"/>
                    <a:pt x="520700" y="7525"/>
                    <a:pt x="520700" y="7525"/>
                  </a:cubicBezTo>
                  <a:lnTo>
                    <a:pt x="520700" y="7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2F71EC-4E06-43CD-9803-F223857777A5}"/>
                </a:ext>
              </a:extLst>
            </p:cNvPr>
            <p:cNvSpPr/>
            <p:nvPr/>
          </p:nvSpPr>
          <p:spPr>
            <a:xfrm>
              <a:off x="8393758" y="2463801"/>
              <a:ext cx="102541" cy="203200"/>
            </a:xfrm>
            <a:custGeom>
              <a:avLst/>
              <a:gdLst>
                <a:gd name="connsiteX0" fmla="*/ 160702 w 160702"/>
                <a:gd name="connsiteY0" fmla="*/ 0 h 205125"/>
                <a:gd name="connsiteX1" fmla="*/ 8302 w 160702"/>
                <a:gd name="connsiteY1" fmla="*/ 190500 h 205125"/>
                <a:gd name="connsiteX2" fmla="*/ 33702 w 160702"/>
                <a:gd name="connsiteY2" fmla="*/ 177800 h 2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02" h="205125">
                  <a:moveTo>
                    <a:pt x="160702" y="0"/>
                  </a:moveTo>
                  <a:cubicBezTo>
                    <a:pt x="95085" y="80433"/>
                    <a:pt x="29469" y="160867"/>
                    <a:pt x="8302" y="190500"/>
                  </a:cubicBezTo>
                  <a:cubicBezTo>
                    <a:pt x="-12865" y="220133"/>
                    <a:pt x="10418" y="198966"/>
                    <a:pt x="33702" y="177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678A1F7-C70F-41B1-BD9C-9BC9188B2C1B}"/>
                </a:ext>
              </a:extLst>
            </p:cNvPr>
            <p:cNvSpPr/>
            <p:nvPr/>
          </p:nvSpPr>
          <p:spPr>
            <a:xfrm>
              <a:off x="3542194" y="6002817"/>
              <a:ext cx="402470" cy="245578"/>
            </a:xfrm>
            <a:custGeom>
              <a:avLst/>
              <a:gdLst>
                <a:gd name="connsiteX0" fmla="*/ 0 w 225287"/>
                <a:gd name="connsiteY0" fmla="*/ 33131 h 198782"/>
                <a:gd name="connsiteX1" fmla="*/ 33131 w 225287"/>
                <a:gd name="connsiteY1" fmla="*/ 0 h 198782"/>
                <a:gd name="connsiteX2" fmla="*/ 192156 w 225287"/>
                <a:gd name="connsiteY2" fmla="*/ 0 h 198782"/>
                <a:gd name="connsiteX3" fmla="*/ 225287 w 225287"/>
                <a:gd name="connsiteY3" fmla="*/ 33131 h 198782"/>
                <a:gd name="connsiteX4" fmla="*/ 225287 w 225287"/>
                <a:gd name="connsiteY4" fmla="*/ 165651 h 198782"/>
                <a:gd name="connsiteX5" fmla="*/ 192156 w 225287"/>
                <a:gd name="connsiteY5" fmla="*/ 198782 h 198782"/>
                <a:gd name="connsiteX6" fmla="*/ 33131 w 225287"/>
                <a:gd name="connsiteY6" fmla="*/ 198782 h 198782"/>
                <a:gd name="connsiteX7" fmla="*/ 0 w 225287"/>
                <a:gd name="connsiteY7" fmla="*/ 165651 h 198782"/>
                <a:gd name="connsiteX8" fmla="*/ 0 w 225287"/>
                <a:gd name="connsiteY8" fmla="*/ 33131 h 198782"/>
                <a:gd name="connsiteX0" fmla="*/ 0 w 277675"/>
                <a:gd name="connsiteY0" fmla="*/ 33131 h 198782"/>
                <a:gd name="connsiteX1" fmla="*/ 33131 w 277675"/>
                <a:gd name="connsiteY1" fmla="*/ 0 h 198782"/>
                <a:gd name="connsiteX2" fmla="*/ 192156 w 277675"/>
                <a:gd name="connsiteY2" fmla="*/ 0 h 198782"/>
                <a:gd name="connsiteX3" fmla="*/ 225287 w 277675"/>
                <a:gd name="connsiteY3" fmla="*/ 33131 h 198782"/>
                <a:gd name="connsiteX4" fmla="*/ 277675 w 277675"/>
                <a:gd name="connsiteY4" fmla="*/ 165651 h 198782"/>
                <a:gd name="connsiteX5" fmla="*/ 192156 w 277675"/>
                <a:gd name="connsiteY5" fmla="*/ 198782 h 198782"/>
                <a:gd name="connsiteX6" fmla="*/ 33131 w 277675"/>
                <a:gd name="connsiteY6" fmla="*/ 198782 h 198782"/>
                <a:gd name="connsiteX7" fmla="*/ 0 w 277675"/>
                <a:gd name="connsiteY7" fmla="*/ 165651 h 198782"/>
                <a:gd name="connsiteX8" fmla="*/ 0 w 277675"/>
                <a:gd name="connsiteY8" fmla="*/ 33131 h 198782"/>
                <a:gd name="connsiteX0" fmla="*/ 0 w 277675"/>
                <a:gd name="connsiteY0" fmla="*/ 33550 h 199201"/>
                <a:gd name="connsiteX1" fmla="*/ 33131 w 277675"/>
                <a:gd name="connsiteY1" fmla="*/ 419 h 199201"/>
                <a:gd name="connsiteX2" fmla="*/ 192156 w 277675"/>
                <a:gd name="connsiteY2" fmla="*/ 419 h 199201"/>
                <a:gd name="connsiteX3" fmla="*/ 263387 w 277675"/>
                <a:gd name="connsiteY3" fmla="*/ 14500 h 199201"/>
                <a:gd name="connsiteX4" fmla="*/ 277675 w 277675"/>
                <a:gd name="connsiteY4" fmla="*/ 166070 h 199201"/>
                <a:gd name="connsiteX5" fmla="*/ 192156 w 277675"/>
                <a:gd name="connsiteY5" fmla="*/ 199201 h 199201"/>
                <a:gd name="connsiteX6" fmla="*/ 33131 w 277675"/>
                <a:gd name="connsiteY6" fmla="*/ 199201 h 199201"/>
                <a:gd name="connsiteX7" fmla="*/ 0 w 277675"/>
                <a:gd name="connsiteY7" fmla="*/ 166070 h 199201"/>
                <a:gd name="connsiteX8" fmla="*/ 0 w 277675"/>
                <a:gd name="connsiteY8" fmla="*/ 33550 h 199201"/>
                <a:gd name="connsiteX0" fmla="*/ 0 w 406262"/>
                <a:gd name="connsiteY0" fmla="*/ 66887 h 199201"/>
                <a:gd name="connsiteX1" fmla="*/ 161718 w 406262"/>
                <a:gd name="connsiteY1" fmla="*/ 419 h 199201"/>
                <a:gd name="connsiteX2" fmla="*/ 320743 w 406262"/>
                <a:gd name="connsiteY2" fmla="*/ 419 h 199201"/>
                <a:gd name="connsiteX3" fmla="*/ 391974 w 406262"/>
                <a:gd name="connsiteY3" fmla="*/ 14500 h 199201"/>
                <a:gd name="connsiteX4" fmla="*/ 406262 w 406262"/>
                <a:gd name="connsiteY4" fmla="*/ 166070 h 199201"/>
                <a:gd name="connsiteX5" fmla="*/ 320743 w 406262"/>
                <a:gd name="connsiteY5" fmla="*/ 199201 h 199201"/>
                <a:gd name="connsiteX6" fmla="*/ 161718 w 406262"/>
                <a:gd name="connsiteY6" fmla="*/ 199201 h 199201"/>
                <a:gd name="connsiteX7" fmla="*/ 128587 w 406262"/>
                <a:gd name="connsiteY7" fmla="*/ 166070 h 199201"/>
                <a:gd name="connsiteX8" fmla="*/ 0 w 406262"/>
                <a:gd name="connsiteY8" fmla="*/ 66887 h 199201"/>
                <a:gd name="connsiteX0" fmla="*/ 0 w 406262"/>
                <a:gd name="connsiteY0" fmla="*/ 66887 h 199620"/>
                <a:gd name="connsiteX1" fmla="*/ 161718 w 406262"/>
                <a:gd name="connsiteY1" fmla="*/ 419 h 199620"/>
                <a:gd name="connsiteX2" fmla="*/ 320743 w 406262"/>
                <a:gd name="connsiteY2" fmla="*/ 419 h 199620"/>
                <a:gd name="connsiteX3" fmla="*/ 391974 w 406262"/>
                <a:gd name="connsiteY3" fmla="*/ 14500 h 199620"/>
                <a:gd name="connsiteX4" fmla="*/ 406262 w 406262"/>
                <a:gd name="connsiteY4" fmla="*/ 166070 h 199620"/>
                <a:gd name="connsiteX5" fmla="*/ 320743 w 406262"/>
                <a:gd name="connsiteY5" fmla="*/ 199201 h 199620"/>
                <a:gd name="connsiteX6" fmla="*/ 161718 w 406262"/>
                <a:gd name="connsiteY6" fmla="*/ 199201 h 199620"/>
                <a:gd name="connsiteX7" fmla="*/ 76200 w 406262"/>
                <a:gd name="connsiteY7" fmla="*/ 185120 h 199620"/>
                <a:gd name="connsiteX8" fmla="*/ 0 w 406262"/>
                <a:gd name="connsiteY8" fmla="*/ 66887 h 199620"/>
                <a:gd name="connsiteX0" fmla="*/ 0 w 406262"/>
                <a:gd name="connsiteY0" fmla="*/ 66887 h 242064"/>
                <a:gd name="connsiteX1" fmla="*/ 161718 w 406262"/>
                <a:gd name="connsiteY1" fmla="*/ 419 h 242064"/>
                <a:gd name="connsiteX2" fmla="*/ 320743 w 406262"/>
                <a:gd name="connsiteY2" fmla="*/ 419 h 242064"/>
                <a:gd name="connsiteX3" fmla="*/ 391974 w 406262"/>
                <a:gd name="connsiteY3" fmla="*/ 14500 h 242064"/>
                <a:gd name="connsiteX4" fmla="*/ 406262 w 406262"/>
                <a:gd name="connsiteY4" fmla="*/ 166070 h 242064"/>
                <a:gd name="connsiteX5" fmla="*/ 320743 w 406262"/>
                <a:gd name="connsiteY5" fmla="*/ 199201 h 242064"/>
                <a:gd name="connsiteX6" fmla="*/ 147430 w 406262"/>
                <a:gd name="connsiteY6" fmla="*/ 242064 h 242064"/>
                <a:gd name="connsiteX7" fmla="*/ 76200 w 406262"/>
                <a:gd name="connsiteY7" fmla="*/ 185120 h 242064"/>
                <a:gd name="connsiteX8" fmla="*/ 0 w 406262"/>
                <a:gd name="connsiteY8" fmla="*/ 66887 h 242064"/>
                <a:gd name="connsiteX0" fmla="*/ 0 w 406262"/>
                <a:gd name="connsiteY0" fmla="*/ 66887 h 243573"/>
                <a:gd name="connsiteX1" fmla="*/ 161718 w 406262"/>
                <a:gd name="connsiteY1" fmla="*/ 419 h 243573"/>
                <a:gd name="connsiteX2" fmla="*/ 320743 w 406262"/>
                <a:gd name="connsiteY2" fmla="*/ 419 h 243573"/>
                <a:gd name="connsiteX3" fmla="*/ 391974 w 406262"/>
                <a:gd name="connsiteY3" fmla="*/ 14500 h 243573"/>
                <a:gd name="connsiteX4" fmla="*/ 406262 w 406262"/>
                <a:gd name="connsiteY4" fmla="*/ 166070 h 243573"/>
                <a:gd name="connsiteX5" fmla="*/ 320743 w 406262"/>
                <a:gd name="connsiteY5" fmla="*/ 199201 h 243573"/>
                <a:gd name="connsiteX6" fmla="*/ 147430 w 406262"/>
                <a:gd name="connsiteY6" fmla="*/ 242064 h 243573"/>
                <a:gd name="connsiteX7" fmla="*/ 76200 w 406262"/>
                <a:gd name="connsiteY7" fmla="*/ 185120 h 243573"/>
                <a:gd name="connsiteX8" fmla="*/ 0 w 406262"/>
                <a:gd name="connsiteY8" fmla="*/ 66887 h 243573"/>
                <a:gd name="connsiteX0" fmla="*/ 43 w 406305"/>
                <a:gd name="connsiteY0" fmla="*/ 66887 h 243573"/>
                <a:gd name="connsiteX1" fmla="*/ 161761 w 406305"/>
                <a:gd name="connsiteY1" fmla="*/ 419 h 243573"/>
                <a:gd name="connsiteX2" fmla="*/ 320786 w 406305"/>
                <a:gd name="connsiteY2" fmla="*/ 419 h 243573"/>
                <a:gd name="connsiteX3" fmla="*/ 392017 w 406305"/>
                <a:gd name="connsiteY3" fmla="*/ 14500 h 243573"/>
                <a:gd name="connsiteX4" fmla="*/ 406305 w 406305"/>
                <a:gd name="connsiteY4" fmla="*/ 166070 h 243573"/>
                <a:gd name="connsiteX5" fmla="*/ 320786 w 406305"/>
                <a:gd name="connsiteY5" fmla="*/ 199201 h 243573"/>
                <a:gd name="connsiteX6" fmla="*/ 147473 w 406305"/>
                <a:gd name="connsiteY6" fmla="*/ 242064 h 243573"/>
                <a:gd name="connsiteX7" fmla="*/ 43 w 406305"/>
                <a:gd name="connsiteY7" fmla="*/ 66887 h 243573"/>
                <a:gd name="connsiteX0" fmla="*/ 43 w 406305"/>
                <a:gd name="connsiteY0" fmla="*/ 66887 h 245100"/>
                <a:gd name="connsiteX1" fmla="*/ 161761 w 406305"/>
                <a:gd name="connsiteY1" fmla="*/ 419 h 245100"/>
                <a:gd name="connsiteX2" fmla="*/ 320786 w 406305"/>
                <a:gd name="connsiteY2" fmla="*/ 419 h 245100"/>
                <a:gd name="connsiteX3" fmla="*/ 392017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43 w 406305"/>
                <a:gd name="connsiteY0" fmla="*/ 66887 h 245100"/>
                <a:gd name="connsiteX1" fmla="*/ 161761 w 406305"/>
                <a:gd name="connsiteY1" fmla="*/ 419 h 245100"/>
                <a:gd name="connsiteX2" fmla="*/ 320786 w 406305"/>
                <a:gd name="connsiteY2" fmla="*/ 419 h 245100"/>
                <a:gd name="connsiteX3" fmla="*/ 401542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43 w 406305"/>
                <a:gd name="connsiteY0" fmla="*/ 66887 h 245100"/>
                <a:gd name="connsiteX1" fmla="*/ 147473 w 406305"/>
                <a:gd name="connsiteY1" fmla="*/ 14706 h 245100"/>
                <a:gd name="connsiteX2" fmla="*/ 320786 w 406305"/>
                <a:gd name="connsiteY2" fmla="*/ 419 h 245100"/>
                <a:gd name="connsiteX3" fmla="*/ 401542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70 w 406332"/>
                <a:gd name="connsiteY0" fmla="*/ 66887 h 245100"/>
                <a:gd name="connsiteX1" fmla="*/ 147500 w 406332"/>
                <a:gd name="connsiteY1" fmla="*/ 14706 h 245100"/>
                <a:gd name="connsiteX2" fmla="*/ 320813 w 406332"/>
                <a:gd name="connsiteY2" fmla="*/ 419 h 245100"/>
                <a:gd name="connsiteX3" fmla="*/ 401569 w 406332"/>
                <a:gd name="connsiteY3" fmla="*/ 14500 h 245100"/>
                <a:gd name="connsiteX4" fmla="*/ 406332 w 406332"/>
                <a:gd name="connsiteY4" fmla="*/ 166070 h 245100"/>
                <a:gd name="connsiteX5" fmla="*/ 147500 w 406332"/>
                <a:gd name="connsiteY5" fmla="*/ 242064 h 245100"/>
                <a:gd name="connsiteX6" fmla="*/ 70 w 406332"/>
                <a:gd name="connsiteY6" fmla="*/ 66887 h 245100"/>
                <a:gd name="connsiteX0" fmla="*/ 70 w 401569"/>
                <a:gd name="connsiteY0" fmla="*/ 66887 h 244733"/>
                <a:gd name="connsiteX1" fmla="*/ 147500 w 401569"/>
                <a:gd name="connsiteY1" fmla="*/ 14706 h 244733"/>
                <a:gd name="connsiteX2" fmla="*/ 320813 w 401569"/>
                <a:gd name="connsiteY2" fmla="*/ 419 h 244733"/>
                <a:gd name="connsiteX3" fmla="*/ 401569 w 401569"/>
                <a:gd name="connsiteY3" fmla="*/ 14500 h 244733"/>
                <a:gd name="connsiteX4" fmla="*/ 392045 w 401569"/>
                <a:gd name="connsiteY4" fmla="*/ 156545 h 244733"/>
                <a:gd name="connsiteX5" fmla="*/ 147500 w 401569"/>
                <a:gd name="connsiteY5" fmla="*/ 242064 h 244733"/>
                <a:gd name="connsiteX6" fmla="*/ 70 w 401569"/>
                <a:gd name="connsiteY6" fmla="*/ 66887 h 244733"/>
                <a:gd name="connsiteX0" fmla="*/ 70 w 401569"/>
                <a:gd name="connsiteY0" fmla="*/ 66887 h 245578"/>
                <a:gd name="connsiteX1" fmla="*/ 147500 w 401569"/>
                <a:gd name="connsiteY1" fmla="*/ 14706 h 245578"/>
                <a:gd name="connsiteX2" fmla="*/ 320813 w 401569"/>
                <a:gd name="connsiteY2" fmla="*/ 419 h 245578"/>
                <a:gd name="connsiteX3" fmla="*/ 401569 w 401569"/>
                <a:gd name="connsiteY3" fmla="*/ 14500 h 245578"/>
                <a:gd name="connsiteX4" fmla="*/ 368232 w 401569"/>
                <a:gd name="connsiteY4" fmla="*/ 175595 h 245578"/>
                <a:gd name="connsiteX5" fmla="*/ 147500 w 401569"/>
                <a:gd name="connsiteY5" fmla="*/ 242064 h 245578"/>
                <a:gd name="connsiteX6" fmla="*/ 70 w 401569"/>
                <a:gd name="connsiteY6" fmla="*/ 66887 h 245578"/>
                <a:gd name="connsiteX0" fmla="*/ 70 w 401569"/>
                <a:gd name="connsiteY0" fmla="*/ 66887 h 245578"/>
                <a:gd name="connsiteX1" fmla="*/ 147500 w 401569"/>
                <a:gd name="connsiteY1" fmla="*/ 14706 h 245578"/>
                <a:gd name="connsiteX2" fmla="*/ 320813 w 401569"/>
                <a:gd name="connsiteY2" fmla="*/ 419 h 245578"/>
                <a:gd name="connsiteX3" fmla="*/ 401569 w 401569"/>
                <a:gd name="connsiteY3" fmla="*/ 14500 h 245578"/>
                <a:gd name="connsiteX4" fmla="*/ 368232 w 401569"/>
                <a:gd name="connsiteY4" fmla="*/ 175595 h 245578"/>
                <a:gd name="connsiteX5" fmla="*/ 147500 w 401569"/>
                <a:gd name="connsiteY5" fmla="*/ 242064 h 245578"/>
                <a:gd name="connsiteX6" fmla="*/ 70 w 401569"/>
                <a:gd name="connsiteY6" fmla="*/ 66887 h 245578"/>
                <a:gd name="connsiteX0" fmla="*/ 70 w 402470"/>
                <a:gd name="connsiteY0" fmla="*/ 66887 h 245578"/>
                <a:gd name="connsiteX1" fmla="*/ 147500 w 402470"/>
                <a:gd name="connsiteY1" fmla="*/ 14706 h 245578"/>
                <a:gd name="connsiteX2" fmla="*/ 320813 w 402470"/>
                <a:gd name="connsiteY2" fmla="*/ 419 h 245578"/>
                <a:gd name="connsiteX3" fmla="*/ 401569 w 402470"/>
                <a:gd name="connsiteY3" fmla="*/ 14500 h 245578"/>
                <a:gd name="connsiteX4" fmla="*/ 368232 w 402470"/>
                <a:gd name="connsiteY4" fmla="*/ 175595 h 245578"/>
                <a:gd name="connsiteX5" fmla="*/ 147500 w 402470"/>
                <a:gd name="connsiteY5" fmla="*/ 242064 h 245578"/>
                <a:gd name="connsiteX6" fmla="*/ 70 w 402470"/>
                <a:gd name="connsiteY6" fmla="*/ 66887 h 24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470" h="245578">
                  <a:moveTo>
                    <a:pt x="70" y="66887"/>
                  </a:moveTo>
                  <a:cubicBezTo>
                    <a:pt x="70" y="48589"/>
                    <a:pt x="129202" y="14706"/>
                    <a:pt x="147500" y="14706"/>
                  </a:cubicBezTo>
                  <a:lnTo>
                    <a:pt x="320813" y="419"/>
                  </a:lnTo>
                  <a:cubicBezTo>
                    <a:pt x="339111" y="419"/>
                    <a:pt x="401569" y="-3798"/>
                    <a:pt x="401569" y="14500"/>
                  </a:cubicBezTo>
                  <a:cubicBezTo>
                    <a:pt x="401569" y="58673"/>
                    <a:pt x="411095" y="145709"/>
                    <a:pt x="368232" y="175595"/>
                  </a:cubicBezTo>
                  <a:cubicBezTo>
                    <a:pt x="327475" y="213522"/>
                    <a:pt x="215210" y="258594"/>
                    <a:pt x="147500" y="242064"/>
                  </a:cubicBezTo>
                  <a:cubicBezTo>
                    <a:pt x="55943" y="220012"/>
                    <a:pt x="-2311" y="107161"/>
                    <a:pt x="70" y="6688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5">
              <a:extLst>
                <a:ext uri="{FF2B5EF4-FFF2-40B4-BE49-F238E27FC236}">
                  <a16:creationId xmlns:a16="http://schemas.microsoft.com/office/drawing/2014/main" id="{2F8C18A3-0809-4938-AF01-7D77CDA0469A}"/>
                </a:ext>
              </a:extLst>
            </p:cNvPr>
            <p:cNvSpPr/>
            <p:nvPr/>
          </p:nvSpPr>
          <p:spPr>
            <a:xfrm>
              <a:off x="4181464" y="5779545"/>
              <a:ext cx="492556" cy="267544"/>
            </a:xfrm>
            <a:custGeom>
              <a:avLst/>
              <a:gdLst>
                <a:gd name="connsiteX0" fmla="*/ 0 w 225287"/>
                <a:gd name="connsiteY0" fmla="*/ 33131 h 198782"/>
                <a:gd name="connsiteX1" fmla="*/ 33131 w 225287"/>
                <a:gd name="connsiteY1" fmla="*/ 0 h 198782"/>
                <a:gd name="connsiteX2" fmla="*/ 192156 w 225287"/>
                <a:gd name="connsiteY2" fmla="*/ 0 h 198782"/>
                <a:gd name="connsiteX3" fmla="*/ 225287 w 225287"/>
                <a:gd name="connsiteY3" fmla="*/ 33131 h 198782"/>
                <a:gd name="connsiteX4" fmla="*/ 225287 w 225287"/>
                <a:gd name="connsiteY4" fmla="*/ 165651 h 198782"/>
                <a:gd name="connsiteX5" fmla="*/ 192156 w 225287"/>
                <a:gd name="connsiteY5" fmla="*/ 198782 h 198782"/>
                <a:gd name="connsiteX6" fmla="*/ 33131 w 225287"/>
                <a:gd name="connsiteY6" fmla="*/ 198782 h 198782"/>
                <a:gd name="connsiteX7" fmla="*/ 0 w 225287"/>
                <a:gd name="connsiteY7" fmla="*/ 165651 h 198782"/>
                <a:gd name="connsiteX8" fmla="*/ 0 w 225287"/>
                <a:gd name="connsiteY8" fmla="*/ 33131 h 198782"/>
                <a:gd name="connsiteX0" fmla="*/ 0 w 277675"/>
                <a:gd name="connsiteY0" fmla="*/ 33131 h 198782"/>
                <a:gd name="connsiteX1" fmla="*/ 33131 w 277675"/>
                <a:gd name="connsiteY1" fmla="*/ 0 h 198782"/>
                <a:gd name="connsiteX2" fmla="*/ 192156 w 277675"/>
                <a:gd name="connsiteY2" fmla="*/ 0 h 198782"/>
                <a:gd name="connsiteX3" fmla="*/ 225287 w 277675"/>
                <a:gd name="connsiteY3" fmla="*/ 33131 h 198782"/>
                <a:gd name="connsiteX4" fmla="*/ 277675 w 277675"/>
                <a:gd name="connsiteY4" fmla="*/ 165651 h 198782"/>
                <a:gd name="connsiteX5" fmla="*/ 192156 w 277675"/>
                <a:gd name="connsiteY5" fmla="*/ 198782 h 198782"/>
                <a:gd name="connsiteX6" fmla="*/ 33131 w 277675"/>
                <a:gd name="connsiteY6" fmla="*/ 198782 h 198782"/>
                <a:gd name="connsiteX7" fmla="*/ 0 w 277675"/>
                <a:gd name="connsiteY7" fmla="*/ 165651 h 198782"/>
                <a:gd name="connsiteX8" fmla="*/ 0 w 277675"/>
                <a:gd name="connsiteY8" fmla="*/ 33131 h 198782"/>
                <a:gd name="connsiteX0" fmla="*/ 0 w 277675"/>
                <a:gd name="connsiteY0" fmla="*/ 33550 h 199201"/>
                <a:gd name="connsiteX1" fmla="*/ 33131 w 277675"/>
                <a:gd name="connsiteY1" fmla="*/ 419 h 199201"/>
                <a:gd name="connsiteX2" fmla="*/ 192156 w 277675"/>
                <a:gd name="connsiteY2" fmla="*/ 419 h 199201"/>
                <a:gd name="connsiteX3" fmla="*/ 263387 w 277675"/>
                <a:gd name="connsiteY3" fmla="*/ 14500 h 199201"/>
                <a:gd name="connsiteX4" fmla="*/ 277675 w 277675"/>
                <a:gd name="connsiteY4" fmla="*/ 166070 h 199201"/>
                <a:gd name="connsiteX5" fmla="*/ 192156 w 277675"/>
                <a:gd name="connsiteY5" fmla="*/ 199201 h 199201"/>
                <a:gd name="connsiteX6" fmla="*/ 33131 w 277675"/>
                <a:gd name="connsiteY6" fmla="*/ 199201 h 199201"/>
                <a:gd name="connsiteX7" fmla="*/ 0 w 277675"/>
                <a:gd name="connsiteY7" fmla="*/ 166070 h 199201"/>
                <a:gd name="connsiteX8" fmla="*/ 0 w 277675"/>
                <a:gd name="connsiteY8" fmla="*/ 33550 h 199201"/>
                <a:gd name="connsiteX0" fmla="*/ 0 w 406262"/>
                <a:gd name="connsiteY0" fmla="*/ 66887 h 199201"/>
                <a:gd name="connsiteX1" fmla="*/ 161718 w 406262"/>
                <a:gd name="connsiteY1" fmla="*/ 419 h 199201"/>
                <a:gd name="connsiteX2" fmla="*/ 320743 w 406262"/>
                <a:gd name="connsiteY2" fmla="*/ 419 h 199201"/>
                <a:gd name="connsiteX3" fmla="*/ 391974 w 406262"/>
                <a:gd name="connsiteY3" fmla="*/ 14500 h 199201"/>
                <a:gd name="connsiteX4" fmla="*/ 406262 w 406262"/>
                <a:gd name="connsiteY4" fmla="*/ 166070 h 199201"/>
                <a:gd name="connsiteX5" fmla="*/ 320743 w 406262"/>
                <a:gd name="connsiteY5" fmla="*/ 199201 h 199201"/>
                <a:gd name="connsiteX6" fmla="*/ 161718 w 406262"/>
                <a:gd name="connsiteY6" fmla="*/ 199201 h 199201"/>
                <a:gd name="connsiteX7" fmla="*/ 128587 w 406262"/>
                <a:gd name="connsiteY7" fmla="*/ 166070 h 199201"/>
                <a:gd name="connsiteX8" fmla="*/ 0 w 406262"/>
                <a:gd name="connsiteY8" fmla="*/ 66887 h 199201"/>
                <a:gd name="connsiteX0" fmla="*/ 0 w 406262"/>
                <a:gd name="connsiteY0" fmla="*/ 66887 h 199620"/>
                <a:gd name="connsiteX1" fmla="*/ 161718 w 406262"/>
                <a:gd name="connsiteY1" fmla="*/ 419 h 199620"/>
                <a:gd name="connsiteX2" fmla="*/ 320743 w 406262"/>
                <a:gd name="connsiteY2" fmla="*/ 419 h 199620"/>
                <a:gd name="connsiteX3" fmla="*/ 391974 w 406262"/>
                <a:gd name="connsiteY3" fmla="*/ 14500 h 199620"/>
                <a:gd name="connsiteX4" fmla="*/ 406262 w 406262"/>
                <a:gd name="connsiteY4" fmla="*/ 166070 h 199620"/>
                <a:gd name="connsiteX5" fmla="*/ 320743 w 406262"/>
                <a:gd name="connsiteY5" fmla="*/ 199201 h 199620"/>
                <a:gd name="connsiteX6" fmla="*/ 161718 w 406262"/>
                <a:gd name="connsiteY6" fmla="*/ 199201 h 199620"/>
                <a:gd name="connsiteX7" fmla="*/ 76200 w 406262"/>
                <a:gd name="connsiteY7" fmla="*/ 185120 h 199620"/>
                <a:gd name="connsiteX8" fmla="*/ 0 w 406262"/>
                <a:gd name="connsiteY8" fmla="*/ 66887 h 199620"/>
                <a:gd name="connsiteX0" fmla="*/ 0 w 406262"/>
                <a:gd name="connsiteY0" fmla="*/ 66887 h 242064"/>
                <a:gd name="connsiteX1" fmla="*/ 161718 w 406262"/>
                <a:gd name="connsiteY1" fmla="*/ 419 h 242064"/>
                <a:gd name="connsiteX2" fmla="*/ 320743 w 406262"/>
                <a:gd name="connsiteY2" fmla="*/ 419 h 242064"/>
                <a:gd name="connsiteX3" fmla="*/ 391974 w 406262"/>
                <a:gd name="connsiteY3" fmla="*/ 14500 h 242064"/>
                <a:gd name="connsiteX4" fmla="*/ 406262 w 406262"/>
                <a:gd name="connsiteY4" fmla="*/ 166070 h 242064"/>
                <a:gd name="connsiteX5" fmla="*/ 320743 w 406262"/>
                <a:gd name="connsiteY5" fmla="*/ 199201 h 242064"/>
                <a:gd name="connsiteX6" fmla="*/ 147430 w 406262"/>
                <a:gd name="connsiteY6" fmla="*/ 242064 h 242064"/>
                <a:gd name="connsiteX7" fmla="*/ 76200 w 406262"/>
                <a:gd name="connsiteY7" fmla="*/ 185120 h 242064"/>
                <a:gd name="connsiteX8" fmla="*/ 0 w 406262"/>
                <a:gd name="connsiteY8" fmla="*/ 66887 h 242064"/>
                <a:gd name="connsiteX0" fmla="*/ 0 w 406262"/>
                <a:gd name="connsiteY0" fmla="*/ 66887 h 243573"/>
                <a:gd name="connsiteX1" fmla="*/ 161718 w 406262"/>
                <a:gd name="connsiteY1" fmla="*/ 419 h 243573"/>
                <a:gd name="connsiteX2" fmla="*/ 320743 w 406262"/>
                <a:gd name="connsiteY2" fmla="*/ 419 h 243573"/>
                <a:gd name="connsiteX3" fmla="*/ 391974 w 406262"/>
                <a:gd name="connsiteY3" fmla="*/ 14500 h 243573"/>
                <a:gd name="connsiteX4" fmla="*/ 406262 w 406262"/>
                <a:gd name="connsiteY4" fmla="*/ 166070 h 243573"/>
                <a:gd name="connsiteX5" fmla="*/ 320743 w 406262"/>
                <a:gd name="connsiteY5" fmla="*/ 199201 h 243573"/>
                <a:gd name="connsiteX6" fmla="*/ 147430 w 406262"/>
                <a:gd name="connsiteY6" fmla="*/ 242064 h 243573"/>
                <a:gd name="connsiteX7" fmla="*/ 76200 w 406262"/>
                <a:gd name="connsiteY7" fmla="*/ 185120 h 243573"/>
                <a:gd name="connsiteX8" fmla="*/ 0 w 406262"/>
                <a:gd name="connsiteY8" fmla="*/ 66887 h 243573"/>
                <a:gd name="connsiteX0" fmla="*/ 43 w 406305"/>
                <a:gd name="connsiteY0" fmla="*/ 66887 h 243573"/>
                <a:gd name="connsiteX1" fmla="*/ 161761 w 406305"/>
                <a:gd name="connsiteY1" fmla="*/ 419 h 243573"/>
                <a:gd name="connsiteX2" fmla="*/ 320786 w 406305"/>
                <a:gd name="connsiteY2" fmla="*/ 419 h 243573"/>
                <a:gd name="connsiteX3" fmla="*/ 392017 w 406305"/>
                <a:gd name="connsiteY3" fmla="*/ 14500 h 243573"/>
                <a:gd name="connsiteX4" fmla="*/ 406305 w 406305"/>
                <a:gd name="connsiteY4" fmla="*/ 166070 h 243573"/>
                <a:gd name="connsiteX5" fmla="*/ 320786 w 406305"/>
                <a:gd name="connsiteY5" fmla="*/ 199201 h 243573"/>
                <a:gd name="connsiteX6" fmla="*/ 147473 w 406305"/>
                <a:gd name="connsiteY6" fmla="*/ 242064 h 243573"/>
                <a:gd name="connsiteX7" fmla="*/ 43 w 406305"/>
                <a:gd name="connsiteY7" fmla="*/ 66887 h 243573"/>
                <a:gd name="connsiteX0" fmla="*/ 43 w 406305"/>
                <a:gd name="connsiteY0" fmla="*/ 66887 h 245100"/>
                <a:gd name="connsiteX1" fmla="*/ 161761 w 406305"/>
                <a:gd name="connsiteY1" fmla="*/ 419 h 245100"/>
                <a:gd name="connsiteX2" fmla="*/ 320786 w 406305"/>
                <a:gd name="connsiteY2" fmla="*/ 419 h 245100"/>
                <a:gd name="connsiteX3" fmla="*/ 392017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43 w 406305"/>
                <a:gd name="connsiteY0" fmla="*/ 66887 h 245100"/>
                <a:gd name="connsiteX1" fmla="*/ 161761 w 406305"/>
                <a:gd name="connsiteY1" fmla="*/ 419 h 245100"/>
                <a:gd name="connsiteX2" fmla="*/ 320786 w 406305"/>
                <a:gd name="connsiteY2" fmla="*/ 419 h 245100"/>
                <a:gd name="connsiteX3" fmla="*/ 401542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43 w 406305"/>
                <a:gd name="connsiteY0" fmla="*/ 66887 h 245100"/>
                <a:gd name="connsiteX1" fmla="*/ 147473 w 406305"/>
                <a:gd name="connsiteY1" fmla="*/ 14706 h 245100"/>
                <a:gd name="connsiteX2" fmla="*/ 320786 w 406305"/>
                <a:gd name="connsiteY2" fmla="*/ 419 h 245100"/>
                <a:gd name="connsiteX3" fmla="*/ 401542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5847 w 412109"/>
                <a:gd name="connsiteY0" fmla="*/ 66887 h 263494"/>
                <a:gd name="connsiteX1" fmla="*/ 153277 w 412109"/>
                <a:gd name="connsiteY1" fmla="*/ 14706 h 263494"/>
                <a:gd name="connsiteX2" fmla="*/ 326590 w 412109"/>
                <a:gd name="connsiteY2" fmla="*/ 419 h 263494"/>
                <a:gd name="connsiteX3" fmla="*/ 407346 w 412109"/>
                <a:gd name="connsiteY3" fmla="*/ 14500 h 263494"/>
                <a:gd name="connsiteX4" fmla="*/ 412109 w 412109"/>
                <a:gd name="connsiteY4" fmla="*/ 166070 h 263494"/>
                <a:gd name="connsiteX5" fmla="*/ 36385 w 412109"/>
                <a:gd name="connsiteY5" fmla="*/ 261114 h 263494"/>
                <a:gd name="connsiteX6" fmla="*/ 5847 w 412109"/>
                <a:gd name="connsiteY6" fmla="*/ 66887 h 263494"/>
                <a:gd name="connsiteX0" fmla="*/ 5847 w 412109"/>
                <a:gd name="connsiteY0" fmla="*/ 66887 h 267544"/>
                <a:gd name="connsiteX1" fmla="*/ 153277 w 412109"/>
                <a:gd name="connsiteY1" fmla="*/ 14706 h 267544"/>
                <a:gd name="connsiteX2" fmla="*/ 326590 w 412109"/>
                <a:gd name="connsiteY2" fmla="*/ 419 h 267544"/>
                <a:gd name="connsiteX3" fmla="*/ 407346 w 412109"/>
                <a:gd name="connsiteY3" fmla="*/ 14500 h 267544"/>
                <a:gd name="connsiteX4" fmla="*/ 412109 w 412109"/>
                <a:gd name="connsiteY4" fmla="*/ 166070 h 267544"/>
                <a:gd name="connsiteX5" fmla="*/ 36385 w 412109"/>
                <a:gd name="connsiteY5" fmla="*/ 261114 h 267544"/>
                <a:gd name="connsiteX6" fmla="*/ 5847 w 412109"/>
                <a:gd name="connsiteY6" fmla="*/ 66887 h 267544"/>
                <a:gd name="connsiteX0" fmla="*/ 54 w 503727"/>
                <a:gd name="connsiteY0" fmla="*/ 81174 h 267544"/>
                <a:gd name="connsiteX1" fmla="*/ 244895 w 503727"/>
                <a:gd name="connsiteY1" fmla="*/ 14706 h 267544"/>
                <a:gd name="connsiteX2" fmla="*/ 418208 w 503727"/>
                <a:gd name="connsiteY2" fmla="*/ 419 h 267544"/>
                <a:gd name="connsiteX3" fmla="*/ 498964 w 503727"/>
                <a:gd name="connsiteY3" fmla="*/ 14500 h 267544"/>
                <a:gd name="connsiteX4" fmla="*/ 503727 w 503727"/>
                <a:gd name="connsiteY4" fmla="*/ 166070 h 267544"/>
                <a:gd name="connsiteX5" fmla="*/ 128003 w 503727"/>
                <a:gd name="connsiteY5" fmla="*/ 261114 h 267544"/>
                <a:gd name="connsiteX6" fmla="*/ 54 w 503727"/>
                <a:gd name="connsiteY6" fmla="*/ 81174 h 2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727" h="267544">
                  <a:moveTo>
                    <a:pt x="54" y="81174"/>
                  </a:moveTo>
                  <a:cubicBezTo>
                    <a:pt x="54" y="62876"/>
                    <a:pt x="226597" y="14706"/>
                    <a:pt x="244895" y="14706"/>
                  </a:cubicBezTo>
                  <a:lnTo>
                    <a:pt x="418208" y="419"/>
                  </a:lnTo>
                  <a:cubicBezTo>
                    <a:pt x="436506" y="419"/>
                    <a:pt x="498964" y="-3798"/>
                    <a:pt x="498964" y="14500"/>
                  </a:cubicBezTo>
                  <a:cubicBezTo>
                    <a:pt x="498964" y="58673"/>
                    <a:pt x="503727" y="121897"/>
                    <a:pt x="503727" y="166070"/>
                  </a:cubicBezTo>
                  <a:cubicBezTo>
                    <a:pt x="462970" y="203997"/>
                    <a:pt x="297995" y="291932"/>
                    <a:pt x="128003" y="261114"/>
                  </a:cubicBezTo>
                  <a:cubicBezTo>
                    <a:pt x="74546" y="239062"/>
                    <a:pt x="-2327" y="121448"/>
                    <a:pt x="54" y="81174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5">
              <a:extLst>
                <a:ext uri="{FF2B5EF4-FFF2-40B4-BE49-F238E27FC236}">
                  <a16:creationId xmlns:a16="http://schemas.microsoft.com/office/drawing/2014/main" id="{7D7F62FC-7892-45D8-ABB1-F1ED4384D3CB}"/>
                </a:ext>
              </a:extLst>
            </p:cNvPr>
            <p:cNvSpPr/>
            <p:nvPr/>
          </p:nvSpPr>
          <p:spPr>
            <a:xfrm>
              <a:off x="5856464" y="6048944"/>
              <a:ext cx="402470" cy="245578"/>
            </a:xfrm>
            <a:custGeom>
              <a:avLst/>
              <a:gdLst>
                <a:gd name="connsiteX0" fmla="*/ 0 w 225287"/>
                <a:gd name="connsiteY0" fmla="*/ 33131 h 198782"/>
                <a:gd name="connsiteX1" fmla="*/ 33131 w 225287"/>
                <a:gd name="connsiteY1" fmla="*/ 0 h 198782"/>
                <a:gd name="connsiteX2" fmla="*/ 192156 w 225287"/>
                <a:gd name="connsiteY2" fmla="*/ 0 h 198782"/>
                <a:gd name="connsiteX3" fmla="*/ 225287 w 225287"/>
                <a:gd name="connsiteY3" fmla="*/ 33131 h 198782"/>
                <a:gd name="connsiteX4" fmla="*/ 225287 w 225287"/>
                <a:gd name="connsiteY4" fmla="*/ 165651 h 198782"/>
                <a:gd name="connsiteX5" fmla="*/ 192156 w 225287"/>
                <a:gd name="connsiteY5" fmla="*/ 198782 h 198782"/>
                <a:gd name="connsiteX6" fmla="*/ 33131 w 225287"/>
                <a:gd name="connsiteY6" fmla="*/ 198782 h 198782"/>
                <a:gd name="connsiteX7" fmla="*/ 0 w 225287"/>
                <a:gd name="connsiteY7" fmla="*/ 165651 h 198782"/>
                <a:gd name="connsiteX8" fmla="*/ 0 w 225287"/>
                <a:gd name="connsiteY8" fmla="*/ 33131 h 198782"/>
                <a:gd name="connsiteX0" fmla="*/ 0 w 277675"/>
                <a:gd name="connsiteY0" fmla="*/ 33131 h 198782"/>
                <a:gd name="connsiteX1" fmla="*/ 33131 w 277675"/>
                <a:gd name="connsiteY1" fmla="*/ 0 h 198782"/>
                <a:gd name="connsiteX2" fmla="*/ 192156 w 277675"/>
                <a:gd name="connsiteY2" fmla="*/ 0 h 198782"/>
                <a:gd name="connsiteX3" fmla="*/ 225287 w 277675"/>
                <a:gd name="connsiteY3" fmla="*/ 33131 h 198782"/>
                <a:gd name="connsiteX4" fmla="*/ 277675 w 277675"/>
                <a:gd name="connsiteY4" fmla="*/ 165651 h 198782"/>
                <a:gd name="connsiteX5" fmla="*/ 192156 w 277675"/>
                <a:gd name="connsiteY5" fmla="*/ 198782 h 198782"/>
                <a:gd name="connsiteX6" fmla="*/ 33131 w 277675"/>
                <a:gd name="connsiteY6" fmla="*/ 198782 h 198782"/>
                <a:gd name="connsiteX7" fmla="*/ 0 w 277675"/>
                <a:gd name="connsiteY7" fmla="*/ 165651 h 198782"/>
                <a:gd name="connsiteX8" fmla="*/ 0 w 277675"/>
                <a:gd name="connsiteY8" fmla="*/ 33131 h 198782"/>
                <a:gd name="connsiteX0" fmla="*/ 0 w 277675"/>
                <a:gd name="connsiteY0" fmla="*/ 33550 h 199201"/>
                <a:gd name="connsiteX1" fmla="*/ 33131 w 277675"/>
                <a:gd name="connsiteY1" fmla="*/ 419 h 199201"/>
                <a:gd name="connsiteX2" fmla="*/ 192156 w 277675"/>
                <a:gd name="connsiteY2" fmla="*/ 419 h 199201"/>
                <a:gd name="connsiteX3" fmla="*/ 263387 w 277675"/>
                <a:gd name="connsiteY3" fmla="*/ 14500 h 199201"/>
                <a:gd name="connsiteX4" fmla="*/ 277675 w 277675"/>
                <a:gd name="connsiteY4" fmla="*/ 166070 h 199201"/>
                <a:gd name="connsiteX5" fmla="*/ 192156 w 277675"/>
                <a:gd name="connsiteY5" fmla="*/ 199201 h 199201"/>
                <a:gd name="connsiteX6" fmla="*/ 33131 w 277675"/>
                <a:gd name="connsiteY6" fmla="*/ 199201 h 199201"/>
                <a:gd name="connsiteX7" fmla="*/ 0 w 277675"/>
                <a:gd name="connsiteY7" fmla="*/ 166070 h 199201"/>
                <a:gd name="connsiteX8" fmla="*/ 0 w 277675"/>
                <a:gd name="connsiteY8" fmla="*/ 33550 h 199201"/>
                <a:gd name="connsiteX0" fmla="*/ 0 w 406262"/>
                <a:gd name="connsiteY0" fmla="*/ 66887 h 199201"/>
                <a:gd name="connsiteX1" fmla="*/ 161718 w 406262"/>
                <a:gd name="connsiteY1" fmla="*/ 419 h 199201"/>
                <a:gd name="connsiteX2" fmla="*/ 320743 w 406262"/>
                <a:gd name="connsiteY2" fmla="*/ 419 h 199201"/>
                <a:gd name="connsiteX3" fmla="*/ 391974 w 406262"/>
                <a:gd name="connsiteY3" fmla="*/ 14500 h 199201"/>
                <a:gd name="connsiteX4" fmla="*/ 406262 w 406262"/>
                <a:gd name="connsiteY4" fmla="*/ 166070 h 199201"/>
                <a:gd name="connsiteX5" fmla="*/ 320743 w 406262"/>
                <a:gd name="connsiteY5" fmla="*/ 199201 h 199201"/>
                <a:gd name="connsiteX6" fmla="*/ 161718 w 406262"/>
                <a:gd name="connsiteY6" fmla="*/ 199201 h 199201"/>
                <a:gd name="connsiteX7" fmla="*/ 128587 w 406262"/>
                <a:gd name="connsiteY7" fmla="*/ 166070 h 199201"/>
                <a:gd name="connsiteX8" fmla="*/ 0 w 406262"/>
                <a:gd name="connsiteY8" fmla="*/ 66887 h 199201"/>
                <a:gd name="connsiteX0" fmla="*/ 0 w 406262"/>
                <a:gd name="connsiteY0" fmla="*/ 66887 h 199620"/>
                <a:gd name="connsiteX1" fmla="*/ 161718 w 406262"/>
                <a:gd name="connsiteY1" fmla="*/ 419 h 199620"/>
                <a:gd name="connsiteX2" fmla="*/ 320743 w 406262"/>
                <a:gd name="connsiteY2" fmla="*/ 419 h 199620"/>
                <a:gd name="connsiteX3" fmla="*/ 391974 w 406262"/>
                <a:gd name="connsiteY3" fmla="*/ 14500 h 199620"/>
                <a:gd name="connsiteX4" fmla="*/ 406262 w 406262"/>
                <a:gd name="connsiteY4" fmla="*/ 166070 h 199620"/>
                <a:gd name="connsiteX5" fmla="*/ 320743 w 406262"/>
                <a:gd name="connsiteY5" fmla="*/ 199201 h 199620"/>
                <a:gd name="connsiteX6" fmla="*/ 161718 w 406262"/>
                <a:gd name="connsiteY6" fmla="*/ 199201 h 199620"/>
                <a:gd name="connsiteX7" fmla="*/ 76200 w 406262"/>
                <a:gd name="connsiteY7" fmla="*/ 185120 h 199620"/>
                <a:gd name="connsiteX8" fmla="*/ 0 w 406262"/>
                <a:gd name="connsiteY8" fmla="*/ 66887 h 199620"/>
                <a:gd name="connsiteX0" fmla="*/ 0 w 406262"/>
                <a:gd name="connsiteY0" fmla="*/ 66887 h 242064"/>
                <a:gd name="connsiteX1" fmla="*/ 161718 w 406262"/>
                <a:gd name="connsiteY1" fmla="*/ 419 h 242064"/>
                <a:gd name="connsiteX2" fmla="*/ 320743 w 406262"/>
                <a:gd name="connsiteY2" fmla="*/ 419 h 242064"/>
                <a:gd name="connsiteX3" fmla="*/ 391974 w 406262"/>
                <a:gd name="connsiteY3" fmla="*/ 14500 h 242064"/>
                <a:gd name="connsiteX4" fmla="*/ 406262 w 406262"/>
                <a:gd name="connsiteY4" fmla="*/ 166070 h 242064"/>
                <a:gd name="connsiteX5" fmla="*/ 320743 w 406262"/>
                <a:gd name="connsiteY5" fmla="*/ 199201 h 242064"/>
                <a:gd name="connsiteX6" fmla="*/ 147430 w 406262"/>
                <a:gd name="connsiteY6" fmla="*/ 242064 h 242064"/>
                <a:gd name="connsiteX7" fmla="*/ 76200 w 406262"/>
                <a:gd name="connsiteY7" fmla="*/ 185120 h 242064"/>
                <a:gd name="connsiteX8" fmla="*/ 0 w 406262"/>
                <a:gd name="connsiteY8" fmla="*/ 66887 h 242064"/>
                <a:gd name="connsiteX0" fmla="*/ 0 w 406262"/>
                <a:gd name="connsiteY0" fmla="*/ 66887 h 243573"/>
                <a:gd name="connsiteX1" fmla="*/ 161718 w 406262"/>
                <a:gd name="connsiteY1" fmla="*/ 419 h 243573"/>
                <a:gd name="connsiteX2" fmla="*/ 320743 w 406262"/>
                <a:gd name="connsiteY2" fmla="*/ 419 h 243573"/>
                <a:gd name="connsiteX3" fmla="*/ 391974 w 406262"/>
                <a:gd name="connsiteY3" fmla="*/ 14500 h 243573"/>
                <a:gd name="connsiteX4" fmla="*/ 406262 w 406262"/>
                <a:gd name="connsiteY4" fmla="*/ 166070 h 243573"/>
                <a:gd name="connsiteX5" fmla="*/ 320743 w 406262"/>
                <a:gd name="connsiteY5" fmla="*/ 199201 h 243573"/>
                <a:gd name="connsiteX6" fmla="*/ 147430 w 406262"/>
                <a:gd name="connsiteY6" fmla="*/ 242064 h 243573"/>
                <a:gd name="connsiteX7" fmla="*/ 76200 w 406262"/>
                <a:gd name="connsiteY7" fmla="*/ 185120 h 243573"/>
                <a:gd name="connsiteX8" fmla="*/ 0 w 406262"/>
                <a:gd name="connsiteY8" fmla="*/ 66887 h 243573"/>
                <a:gd name="connsiteX0" fmla="*/ 43 w 406305"/>
                <a:gd name="connsiteY0" fmla="*/ 66887 h 243573"/>
                <a:gd name="connsiteX1" fmla="*/ 161761 w 406305"/>
                <a:gd name="connsiteY1" fmla="*/ 419 h 243573"/>
                <a:gd name="connsiteX2" fmla="*/ 320786 w 406305"/>
                <a:gd name="connsiteY2" fmla="*/ 419 h 243573"/>
                <a:gd name="connsiteX3" fmla="*/ 392017 w 406305"/>
                <a:gd name="connsiteY3" fmla="*/ 14500 h 243573"/>
                <a:gd name="connsiteX4" fmla="*/ 406305 w 406305"/>
                <a:gd name="connsiteY4" fmla="*/ 166070 h 243573"/>
                <a:gd name="connsiteX5" fmla="*/ 320786 w 406305"/>
                <a:gd name="connsiteY5" fmla="*/ 199201 h 243573"/>
                <a:gd name="connsiteX6" fmla="*/ 147473 w 406305"/>
                <a:gd name="connsiteY6" fmla="*/ 242064 h 243573"/>
                <a:gd name="connsiteX7" fmla="*/ 43 w 406305"/>
                <a:gd name="connsiteY7" fmla="*/ 66887 h 243573"/>
                <a:gd name="connsiteX0" fmla="*/ 43 w 406305"/>
                <a:gd name="connsiteY0" fmla="*/ 66887 h 245100"/>
                <a:gd name="connsiteX1" fmla="*/ 161761 w 406305"/>
                <a:gd name="connsiteY1" fmla="*/ 419 h 245100"/>
                <a:gd name="connsiteX2" fmla="*/ 320786 w 406305"/>
                <a:gd name="connsiteY2" fmla="*/ 419 h 245100"/>
                <a:gd name="connsiteX3" fmla="*/ 392017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43 w 406305"/>
                <a:gd name="connsiteY0" fmla="*/ 66887 h 245100"/>
                <a:gd name="connsiteX1" fmla="*/ 161761 w 406305"/>
                <a:gd name="connsiteY1" fmla="*/ 419 h 245100"/>
                <a:gd name="connsiteX2" fmla="*/ 320786 w 406305"/>
                <a:gd name="connsiteY2" fmla="*/ 419 h 245100"/>
                <a:gd name="connsiteX3" fmla="*/ 401542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43 w 406305"/>
                <a:gd name="connsiteY0" fmla="*/ 66887 h 245100"/>
                <a:gd name="connsiteX1" fmla="*/ 147473 w 406305"/>
                <a:gd name="connsiteY1" fmla="*/ 14706 h 245100"/>
                <a:gd name="connsiteX2" fmla="*/ 320786 w 406305"/>
                <a:gd name="connsiteY2" fmla="*/ 419 h 245100"/>
                <a:gd name="connsiteX3" fmla="*/ 401542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70 w 406332"/>
                <a:gd name="connsiteY0" fmla="*/ 66887 h 245100"/>
                <a:gd name="connsiteX1" fmla="*/ 147500 w 406332"/>
                <a:gd name="connsiteY1" fmla="*/ 14706 h 245100"/>
                <a:gd name="connsiteX2" fmla="*/ 320813 w 406332"/>
                <a:gd name="connsiteY2" fmla="*/ 419 h 245100"/>
                <a:gd name="connsiteX3" fmla="*/ 401569 w 406332"/>
                <a:gd name="connsiteY3" fmla="*/ 14500 h 245100"/>
                <a:gd name="connsiteX4" fmla="*/ 406332 w 406332"/>
                <a:gd name="connsiteY4" fmla="*/ 166070 h 245100"/>
                <a:gd name="connsiteX5" fmla="*/ 147500 w 406332"/>
                <a:gd name="connsiteY5" fmla="*/ 242064 h 245100"/>
                <a:gd name="connsiteX6" fmla="*/ 70 w 406332"/>
                <a:gd name="connsiteY6" fmla="*/ 66887 h 245100"/>
                <a:gd name="connsiteX0" fmla="*/ 70 w 401569"/>
                <a:gd name="connsiteY0" fmla="*/ 66887 h 244733"/>
                <a:gd name="connsiteX1" fmla="*/ 147500 w 401569"/>
                <a:gd name="connsiteY1" fmla="*/ 14706 h 244733"/>
                <a:gd name="connsiteX2" fmla="*/ 320813 w 401569"/>
                <a:gd name="connsiteY2" fmla="*/ 419 h 244733"/>
                <a:gd name="connsiteX3" fmla="*/ 401569 w 401569"/>
                <a:gd name="connsiteY3" fmla="*/ 14500 h 244733"/>
                <a:gd name="connsiteX4" fmla="*/ 392045 w 401569"/>
                <a:gd name="connsiteY4" fmla="*/ 156545 h 244733"/>
                <a:gd name="connsiteX5" fmla="*/ 147500 w 401569"/>
                <a:gd name="connsiteY5" fmla="*/ 242064 h 244733"/>
                <a:gd name="connsiteX6" fmla="*/ 70 w 401569"/>
                <a:gd name="connsiteY6" fmla="*/ 66887 h 244733"/>
                <a:gd name="connsiteX0" fmla="*/ 70 w 401569"/>
                <a:gd name="connsiteY0" fmla="*/ 66887 h 245578"/>
                <a:gd name="connsiteX1" fmla="*/ 147500 w 401569"/>
                <a:gd name="connsiteY1" fmla="*/ 14706 h 245578"/>
                <a:gd name="connsiteX2" fmla="*/ 320813 w 401569"/>
                <a:gd name="connsiteY2" fmla="*/ 419 h 245578"/>
                <a:gd name="connsiteX3" fmla="*/ 401569 w 401569"/>
                <a:gd name="connsiteY3" fmla="*/ 14500 h 245578"/>
                <a:gd name="connsiteX4" fmla="*/ 368232 w 401569"/>
                <a:gd name="connsiteY4" fmla="*/ 175595 h 245578"/>
                <a:gd name="connsiteX5" fmla="*/ 147500 w 401569"/>
                <a:gd name="connsiteY5" fmla="*/ 242064 h 245578"/>
                <a:gd name="connsiteX6" fmla="*/ 70 w 401569"/>
                <a:gd name="connsiteY6" fmla="*/ 66887 h 245578"/>
                <a:gd name="connsiteX0" fmla="*/ 70 w 401569"/>
                <a:gd name="connsiteY0" fmla="*/ 66887 h 245578"/>
                <a:gd name="connsiteX1" fmla="*/ 147500 w 401569"/>
                <a:gd name="connsiteY1" fmla="*/ 14706 h 245578"/>
                <a:gd name="connsiteX2" fmla="*/ 320813 w 401569"/>
                <a:gd name="connsiteY2" fmla="*/ 419 h 245578"/>
                <a:gd name="connsiteX3" fmla="*/ 401569 w 401569"/>
                <a:gd name="connsiteY3" fmla="*/ 14500 h 245578"/>
                <a:gd name="connsiteX4" fmla="*/ 368232 w 401569"/>
                <a:gd name="connsiteY4" fmla="*/ 175595 h 245578"/>
                <a:gd name="connsiteX5" fmla="*/ 147500 w 401569"/>
                <a:gd name="connsiteY5" fmla="*/ 242064 h 245578"/>
                <a:gd name="connsiteX6" fmla="*/ 70 w 401569"/>
                <a:gd name="connsiteY6" fmla="*/ 66887 h 245578"/>
                <a:gd name="connsiteX0" fmla="*/ 70 w 402470"/>
                <a:gd name="connsiteY0" fmla="*/ 66887 h 245578"/>
                <a:gd name="connsiteX1" fmla="*/ 147500 w 402470"/>
                <a:gd name="connsiteY1" fmla="*/ 14706 h 245578"/>
                <a:gd name="connsiteX2" fmla="*/ 320813 w 402470"/>
                <a:gd name="connsiteY2" fmla="*/ 419 h 245578"/>
                <a:gd name="connsiteX3" fmla="*/ 401569 w 402470"/>
                <a:gd name="connsiteY3" fmla="*/ 14500 h 245578"/>
                <a:gd name="connsiteX4" fmla="*/ 368232 w 402470"/>
                <a:gd name="connsiteY4" fmla="*/ 175595 h 245578"/>
                <a:gd name="connsiteX5" fmla="*/ 147500 w 402470"/>
                <a:gd name="connsiteY5" fmla="*/ 242064 h 245578"/>
                <a:gd name="connsiteX6" fmla="*/ 70 w 402470"/>
                <a:gd name="connsiteY6" fmla="*/ 66887 h 24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470" h="245578">
                  <a:moveTo>
                    <a:pt x="70" y="66887"/>
                  </a:moveTo>
                  <a:cubicBezTo>
                    <a:pt x="70" y="48589"/>
                    <a:pt x="129202" y="14706"/>
                    <a:pt x="147500" y="14706"/>
                  </a:cubicBezTo>
                  <a:lnTo>
                    <a:pt x="320813" y="419"/>
                  </a:lnTo>
                  <a:cubicBezTo>
                    <a:pt x="339111" y="419"/>
                    <a:pt x="401569" y="-3798"/>
                    <a:pt x="401569" y="14500"/>
                  </a:cubicBezTo>
                  <a:cubicBezTo>
                    <a:pt x="401569" y="58673"/>
                    <a:pt x="411095" y="145709"/>
                    <a:pt x="368232" y="175595"/>
                  </a:cubicBezTo>
                  <a:cubicBezTo>
                    <a:pt x="327475" y="213522"/>
                    <a:pt x="215210" y="258594"/>
                    <a:pt x="147500" y="242064"/>
                  </a:cubicBezTo>
                  <a:cubicBezTo>
                    <a:pt x="55943" y="220012"/>
                    <a:pt x="-2311" y="107161"/>
                    <a:pt x="70" y="6688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5">
              <a:extLst>
                <a:ext uri="{FF2B5EF4-FFF2-40B4-BE49-F238E27FC236}">
                  <a16:creationId xmlns:a16="http://schemas.microsoft.com/office/drawing/2014/main" id="{394BBAE0-662F-4F86-A79B-53AD410A588E}"/>
                </a:ext>
              </a:extLst>
            </p:cNvPr>
            <p:cNvSpPr/>
            <p:nvPr/>
          </p:nvSpPr>
          <p:spPr>
            <a:xfrm>
              <a:off x="6276623" y="5961931"/>
              <a:ext cx="194371" cy="210833"/>
            </a:xfrm>
            <a:custGeom>
              <a:avLst/>
              <a:gdLst>
                <a:gd name="connsiteX0" fmla="*/ 0 w 225287"/>
                <a:gd name="connsiteY0" fmla="*/ 33131 h 198782"/>
                <a:gd name="connsiteX1" fmla="*/ 33131 w 225287"/>
                <a:gd name="connsiteY1" fmla="*/ 0 h 198782"/>
                <a:gd name="connsiteX2" fmla="*/ 192156 w 225287"/>
                <a:gd name="connsiteY2" fmla="*/ 0 h 198782"/>
                <a:gd name="connsiteX3" fmla="*/ 225287 w 225287"/>
                <a:gd name="connsiteY3" fmla="*/ 33131 h 198782"/>
                <a:gd name="connsiteX4" fmla="*/ 225287 w 225287"/>
                <a:gd name="connsiteY4" fmla="*/ 165651 h 198782"/>
                <a:gd name="connsiteX5" fmla="*/ 192156 w 225287"/>
                <a:gd name="connsiteY5" fmla="*/ 198782 h 198782"/>
                <a:gd name="connsiteX6" fmla="*/ 33131 w 225287"/>
                <a:gd name="connsiteY6" fmla="*/ 198782 h 198782"/>
                <a:gd name="connsiteX7" fmla="*/ 0 w 225287"/>
                <a:gd name="connsiteY7" fmla="*/ 165651 h 198782"/>
                <a:gd name="connsiteX8" fmla="*/ 0 w 225287"/>
                <a:gd name="connsiteY8" fmla="*/ 33131 h 198782"/>
                <a:gd name="connsiteX0" fmla="*/ 0 w 277675"/>
                <a:gd name="connsiteY0" fmla="*/ 33131 h 198782"/>
                <a:gd name="connsiteX1" fmla="*/ 33131 w 277675"/>
                <a:gd name="connsiteY1" fmla="*/ 0 h 198782"/>
                <a:gd name="connsiteX2" fmla="*/ 192156 w 277675"/>
                <a:gd name="connsiteY2" fmla="*/ 0 h 198782"/>
                <a:gd name="connsiteX3" fmla="*/ 225287 w 277675"/>
                <a:gd name="connsiteY3" fmla="*/ 33131 h 198782"/>
                <a:gd name="connsiteX4" fmla="*/ 277675 w 277675"/>
                <a:gd name="connsiteY4" fmla="*/ 165651 h 198782"/>
                <a:gd name="connsiteX5" fmla="*/ 192156 w 277675"/>
                <a:gd name="connsiteY5" fmla="*/ 198782 h 198782"/>
                <a:gd name="connsiteX6" fmla="*/ 33131 w 277675"/>
                <a:gd name="connsiteY6" fmla="*/ 198782 h 198782"/>
                <a:gd name="connsiteX7" fmla="*/ 0 w 277675"/>
                <a:gd name="connsiteY7" fmla="*/ 165651 h 198782"/>
                <a:gd name="connsiteX8" fmla="*/ 0 w 277675"/>
                <a:gd name="connsiteY8" fmla="*/ 33131 h 198782"/>
                <a:gd name="connsiteX0" fmla="*/ 0 w 277675"/>
                <a:gd name="connsiteY0" fmla="*/ 33550 h 199201"/>
                <a:gd name="connsiteX1" fmla="*/ 33131 w 277675"/>
                <a:gd name="connsiteY1" fmla="*/ 419 h 199201"/>
                <a:gd name="connsiteX2" fmla="*/ 192156 w 277675"/>
                <a:gd name="connsiteY2" fmla="*/ 419 h 199201"/>
                <a:gd name="connsiteX3" fmla="*/ 263387 w 277675"/>
                <a:gd name="connsiteY3" fmla="*/ 14500 h 199201"/>
                <a:gd name="connsiteX4" fmla="*/ 277675 w 277675"/>
                <a:gd name="connsiteY4" fmla="*/ 166070 h 199201"/>
                <a:gd name="connsiteX5" fmla="*/ 192156 w 277675"/>
                <a:gd name="connsiteY5" fmla="*/ 199201 h 199201"/>
                <a:gd name="connsiteX6" fmla="*/ 33131 w 277675"/>
                <a:gd name="connsiteY6" fmla="*/ 199201 h 199201"/>
                <a:gd name="connsiteX7" fmla="*/ 0 w 277675"/>
                <a:gd name="connsiteY7" fmla="*/ 166070 h 199201"/>
                <a:gd name="connsiteX8" fmla="*/ 0 w 277675"/>
                <a:gd name="connsiteY8" fmla="*/ 33550 h 199201"/>
                <a:gd name="connsiteX0" fmla="*/ 0 w 406262"/>
                <a:gd name="connsiteY0" fmla="*/ 66887 h 199201"/>
                <a:gd name="connsiteX1" fmla="*/ 161718 w 406262"/>
                <a:gd name="connsiteY1" fmla="*/ 419 h 199201"/>
                <a:gd name="connsiteX2" fmla="*/ 320743 w 406262"/>
                <a:gd name="connsiteY2" fmla="*/ 419 h 199201"/>
                <a:gd name="connsiteX3" fmla="*/ 391974 w 406262"/>
                <a:gd name="connsiteY3" fmla="*/ 14500 h 199201"/>
                <a:gd name="connsiteX4" fmla="*/ 406262 w 406262"/>
                <a:gd name="connsiteY4" fmla="*/ 166070 h 199201"/>
                <a:gd name="connsiteX5" fmla="*/ 320743 w 406262"/>
                <a:gd name="connsiteY5" fmla="*/ 199201 h 199201"/>
                <a:gd name="connsiteX6" fmla="*/ 161718 w 406262"/>
                <a:gd name="connsiteY6" fmla="*/ 199201 h 199201"/>
                <a:gd name="connsiteX7" fmla="*/ 128587 w 406262"/>
                <a:gd name="connsiteY7" fmla="*/ 166070 h 199201"/>
                <a:gd name="connsiteX8" fmla="*/ 0 w 406262"/>
                <a:gd name="connsiteY8" fmla="*/ 66887 h 199201"/>
                <a:gd name="connsiteX0" fmla="*/ 0 w 406262"/>
                <a:gd name="connsiteY0" fmla="*/ 66887 h 199620"/>
                <a:gd name="connsiteX1" fmla="*/ 161718 w 406262"/>
                <a:gd name="connsiteY1" fmla="*/ 419 h 199620"/>
                <a:gd name="connsiteX2" fmla="*/ 320743 w 406262"/>
                <a:gd name="connsiteY2" fmla="*/ 419 h 199620"/>
                <a:gd name="connsiteX3" fmla="*/ 391974 w 406262"/>
                <a:gd name="connsiteY3" fmla="*/ 14500 h 199620"/>
                <a:gd name="connsiteX4" fmla="*/ 406262 w 406262"/>
                <a:gd name="connsiteY4" fmla="*/ 166070 h 199620"/>
                <a:gd name="connsiteX5" fmla="*/ 320743 w 406262"/>
                <a:gd name="connsiteY5" fmla="*/ 199201 h 199620"/>
                <a:gd name="connsiteX6" fmla="*/ 161718 w 406262"/>
                <a:gd name="connsiteY6" fmla="*/ 199201 h 199620"/>
                <a:gd name="connsiteX7" fmla="*/ 76200 w 406262"/>
                <a:gd name="connsiteY7" fmla="*/ 185120 h 199620"/>
                <a:gd name="connsiteX8" fmla="*/ 0 w 406262"/>
                <a:gd name="connsiteY8" fmla="*/ 66887 h 199620"/>
                <a:gd name="connsiteX0" fmla="*/ 0 w 406262"/>
                <a:gd name="connsiteY0" fmla="*/ 66887 h 242064"/>
                <a:gd name="connsiteX1" fmla="*/ 161718 w 406262"/>
                <a:gd name="connsiteY1" fmla="*/ 419 h 242064"/>
                <a:gd name="connsiteX2" fmla="*/ 320743 w 406262"/>
                <a:gd name="connsiteY2" fmla="*/ 419 h 242064"/>
                <a:gd name="connsiteX3" fmla="*/ 391974 w 406262"/>
                <a:gd name="connsiteY3" fmla="*/ 14500 h 242064"/>
                <a:gd name="connsiteX4" fmla="*/ 406262 w 406262"/>
                <a:gd name="connsiteY4" fmla="*/ 166070 h 242064"/>
                <a:gd name="connsiteX5" fmla="*/ 320743 w 406262"/>
                <a:gd name="connsiteY5" fmla="*/ 199201 h 242064"/>
                <a:gd name="connsiteX6" fmla="*/ 147430 w 406262"/>
                <a:gd name="connsiteY6" fmla="*/ 242064 h 242064"/>
                <a:gd name="connsiteX7" fmla="*/ 76200 w 406262"/>
                <a:gd name="connsiteY7" fmla="*/ 185120 h 242064"/>
                <a:gd name="connsiteX8" fmla="*/ 0 w 406262"/>
                <a:gd name="connsiteY8" fmla="*/ 66887 h 242064"/>
                <a:gd name="connsiteX0" fmla="*/ 0 w 406262"/>
                <a:gd name="connsiteY0" fmla="*/ 66887 h 243573"/>
                <a:gd name="connsiteX1" fmla="*/ 161718 w 406262"/>
                <a:gd name="connsiteY1" fmla="*/ 419 h 243573"/>
                <a:gd name="connsiteX2" fmla="*/ 320743 w 406262"/>
                <a:gd name="connsiteY2" fmla="*/ 419 h 243573"/>
                <a:gd name="connsiteX3" fmla="*/ 391974 w 406262"/>
                <a:gd name="connsiteY3" fmla="*/ 14500 h 243573"/>
                <a:gd name="connsiteX4" fmla="*/ 406262 w 406262"/>
                <a:gd name="connsiteY4" fmla="*/ 166070 h 243573"/>
                <a:gd name="connsiteX5" fmla="*/ 320743 w 406262"/>
                <a:gd name="connsiteY5" fmla="*/ 199201 h 243573"/>
                <a:gd name="connsiteX6" fmla="*/ 147430 w 406262"/>
                <a:gd name="connsiteY6" fmla="*/ 242064 h 243573"/>
                <a:gd name="connsiteX7" fmla="*/ 76200 w 406262"/>
                <a:gd name="connsiteY7" fmla="*/ 185120 h 243573"/>
                <a:gd name="connsiteX8" fmla="*/ 0 w 406262"/>
                <a:gd name="connsiteY8" fmla="*/ 66887 h 243573"/>
                <a:gd name="connsiteX0" fmla="*/ 43 w 406305"/>
                <a:gd name="connsiteY0" fmla="*/ 66887 h 243573"/>
                <a:gd name="connsiteX1" fmla="*/ 161761 w 406305"/>
                <a:gd name="connsiteY1" fmla="*/ 419 h 243573"/>
                <a:gd name="connsiteX2" fmla="*/ 320786 w 406305"/>
                <a:gd name="connsiteY2" fmla="*/ 419 h 243573"/>
                <a:gd name="connsiteX3" fmla="*/ 392017 w 406305"/>
                <a:gd name="connsiteY3" fmla="*/ 14500 h 243573"/>
                <a:gd name="connsiteX4" fmla="*/ 406305 w 406305"/>
                <a:gd name="connsiteY4" fmla="*/ 166070 h 243573"/>
                <a:gd name="connsiteX5" fmla="*/ 320786 w 406305"/>
                <a:gd name="connsiteY5" fmla="*/ 199201 h 243573"/>
                <a:gd name="connsiteX6" fmla="*/ 147473 w 406305"/>
                <a:gd name="connsiteY6" fmla="*/ 242064 h 243573"/>
                <a:gd name="connsiteX7" fmla="*/ 43 w 406305"/>
                <a:gd name="connsiteY7" fmla="*/ 66887 h 243573"/>
                <a:gd name="connsiteX0" fmla="*/ 43 w 406305"/>
                <a:gd name="connsiteY0" fmla="*/ 66887 h 245100"/>
                <a:gd name="connsiteX1" fmla="*/ 161761 w 406305"/>
                <a:gd name="connsiteY1" fmla="*/ 419 h 245100"/>
                <a:gd name="connsiteX2" fmla="*/ 320786 w 406305"/>
                <a:gd name="connsiteY2" fmla="*/ 419 h 245100"/>
                <a:gd name="connsiteX3" fmla="*/ 392017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43 w 406305"/>
                <a:gd name="connsiteY0" fmla="*/ 66887 h 245100"/>
                <a:gd name="connsiteX1" fmla="*/ 161761 w 406305"/>
                <a:gd name="connsiteY1" fmla="*/ 419 h 245100"/>
                <a:gd name="connsiteX2" fmla="*/ 320786 w 406305"/>
                <a:gd name="connsiteY2" fmla="*/ 419 h 245100"/>
                <a:gd name="connsiteX3" fmla="*/ 401542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43 w 406305"/>
                <a:gd name="connsiteY0" fmla="*/ 66887 h 245100"/>
                <a:gd name="connsiteX1" fmla="*/ 147473 w 406305"/>
                <a:gd name="connsiteY1" fmla="*/ 14706 h 245100"/>
                <a:gd name="connsiteX2" fmla="*/ 320786 w 406305"/>
                <a:gd name="connsiteY2" fmla="*/ 419 h 245100"/>
                <a:gd name="connsiteX3" fmla="*/ 401542 w 406305"/>
                <a:gd name="connsiteY3" fmla="*/ 14500 h 245100"/>
                <a:gd name="connsiteX4" fmla="*/ 406305 w 406305"/>
                <a:gd name="connsiteY4" fmla="*/ 166070 h 245100"/>
                <a:gd name="connsiteX5" fmla="*/ 147473 w 406305"/>
                <a:gd name="connsiteY5" fmla="*/ 242064 h 245100"/>
                <a:gd name="connsiteX6" fmla="*/ 43 w 406305"/>
                <a:gd name="connsiteY6" fmla="*/ 66887 h 245100"/>
                <a:gd name="connsiteX0" fmla="*/ 70 w 406332"/>
                <a:gd name="connsiteY0" fmla="*/ 66887 h 245100"/>
                <a:gd name="connsiteX1" fmla="*/ 147500 w 406332"/>
                <a:gd name="connsiteY1" fmla="*/ 14706 h 245100"/>
                <a:gd name="connsiteX2" fmla="*/ 320813 w 406332"/>
                <a:gd name="connsiteY2" fmla="*/ 419 h 245100"/>
                <a:gd name="connsiteX3" fmla="*/ 401569 w 406332"/>
                <a:gd name="connsiteY3" fmla="*/ 14500 h 245100"/>
                <a:gd name="connsiteX4" fmla="*/ 406332 w 406332"/>
                <a:gd name="connsiteY4" fmla="*/ 166070 h 245100"/>
                <a:gd name="connsiteX5" fmla="*/ 147500 w 406332"/>
                <a:gd name="connsiteY5" fmla="*/ 242064 h 245100"/>
                <a:gd name="connsiteX6" fmla="*/ 70 w 406332"/>
                <a:gd name="connsiteY6" fmla="*/ 66887 h 245100"/>
                <a:gd name="connsiteX0" fmla="*/ 70 w 401569"/>
                <a:gd name="connsiteY0" fmla="*/ 66887 h 244733"/>
                <a:gd name="connsiteX1" fmla="*/ 147500 w 401569"/>
                <a:gd name="connsiteY1" fmla="*/ 14706 h 244733"/>
                <a:gd name="connsiteX2" fmla="*/ 320813 w 401569"/>
                <a:gd name="connsiteY2" fmla="*/ 419 h 244733"/>
                <a:gd name="connsiteX3" fmla="*/ 401569 w 401569"/>
                <a:gd name="connsiteY3" fmla="*/ 14500 h 244733"/>
                <a:gd name="connsiteX4" fmla="*/ 392045 w 401569"/>
                <a:gd name="connsiteY4" fmla="*/ 156545 h 244733"/>
                <a:gd name="connsiteX5" fmla="*/ 147500 w 401569"/>
                <a:gd name="connsiteY5" fmla="*/ 242064 h 244733"/>
                <a:gd name="connsiteX6" fmla="*/ 70 w 401569"/>
                <a:gd name="connsiteY6" fmla="*/ 66887 h 244733"/>
                <a:gd name="connsiteX0" fmla="*/ 70 w 401569"/>
                <a:gd name="connsiteY0" fmla="*/ 66887 h 245578"/>
                <a:gd name="connsiteX1" fmla="*/ 147500 w 401569"/>
                <a:gd name="connsiteY1" fmla="*/ 14706 h 245578"/>
                <a:gd name="connsiteX2" fmla="*/ 320813 w 401569"/>
                <a:gd name="connsiteY2" fmla="*/ 419 h 245578"/>
                <a:gd name="connsiteX3" fmla="*/ 401569 w 401569"/>
                <a:gd name="connsiteY3" fmla="*/ 14500 h 245578"/>
                <a:gd name="connsiteX4" fmla="*/ 368232 w 401569"/>
                <a:gd name="connsiteY4" fmla="*/ 175595 h 245578"/>
                <a:gd name="connsiteX5" fmla="*/ 147500 w 401569"/>
                <a:gd name="connsiteY5" fmla="*/ 242064 h 245578"/>
                <a:gd name="connsiteX6" fmla="*/ 70 w 401569"/>
                <a:gd name="connsiteY6" fmla="*/ 66887 h 245578"/>
                <a:gd name="connsiteX0" fmla="*/ 70 w 401569"/>
                <a:gd name="connsiteY0" fmla="*/ 66887 h 245578"/>
                <a:gd name="connsiteX1" fmla="*/ 147500 w 401569"/>
                <a:gd name="connsiteY1" fmla="*/ 14706 h 245578"/>
                <a:gd name="connsiteX2" fmla="*/ 320813 w 401569"/>
                <a:gd name="connsiteY2" fmla="*/ 419 h 245578"/>
                <a:gd name="connsiteX3" fmla="*/ 401569 w 401569"/>
                <a:gd name="connsiteY3" fmla="*/ 14500 h 245578"/>
                <a:gd name="connsiteX4" fmla="*/ 368232 w 401569"/>
                <a:gd name="connsiteY4" fmla="*/ 175595 h 245578"/>
                <a:gd name="connsiteX5" fmla="*/ 147500 w 401569"/>
                <a:gd name="connsiteY5" fmla="*/ 242064 h 245578"/>
                <a:gd name="connsiteX6" fmla="*/ 70 w 401569"/>
                <a:gd name="connsiteY6" fmla="*/ 66887 h 245578"/>
                <a:gd name="connsiteX0" fmla="*/ 70 w 402470"/>
                <a:gd name="connsiteY0" fmla="*/ 66887 h 245578"/>
                <a:gd name="connsiteX1" fmla="*/ 147500 w 402470"/>
                <a:gd name="connsiteY1" fmla="*/ 14706 h 245578"/>
                <a:gd name="connsiteX2" fmla="*/ 320813 w 402470"/>
                <a:gd name="connsiteY2" fmla="*/ 419 h 245578"/>
                <a:gd name="connsiteX3" fmla="*/ 401569 w 402470"/>
                <a:gd name="connsiteY3" fmla="*/ 14500 h 245578"/>
                <a:gd name="connsiteX4" fmla="*/ 368232 w 402470"/>
                <a:gd name="connsiteY4" fmla="*/ 175595 h 245578"/>
                <a:gd name="connsiteX5" fmla="*/ 147500 w 402470"/>
                <a:gd name="connsiteY5" fmla="*/ 242064 h 245578"/>
                <a:gd name="connsiteX6" fmla="*/ 70 w 402470"/>
                <a:gd name="connsiteY6" fmla="*/ 66887 h 245578"/>
                <a:gd name="connsiteX0" fmla="*/ 39 w 446304"/>
                <a:gd name="connsiteY0" fmla="*/ 82762 h 245578"/>
                <a:gd name="connsiteX1" fmla="*/ 191334 w 446304"/>
                <a:gd name="connsiteY1" fmla="*/ 14706 h 245578"/>
                <a:gd name="connsiteX2" fmla="*/ 364647 w 446304"/>
                <a:gd name="connsiteY2" fmla="*/ 419 h 245578"/>
                <a:gd name="connsiteX3" fmla="*/ 445403 w 446304"/>
                <a:gd name="connsiteY3" fmla="*/ 14500 h 245578"/>
                <a:gd name="connsiteX4" fmla="*/ 412066 w 446304"/>
                <a:gd name="connsiteY4" fmla="*/ 175595 h 245578"/>
                <a:gd name="connsiteX5" fmla="*/ 191334 w 446304"/>
                <a:gd name="connsiteY5" fmla="*/ 242064 h 245578"/>
                <a:gd name="connsiteX6" fmla="*/ 39 w 446304"/>
                <a:gd name="connsiteY6" fmla="*/ 82762 h 245578"/>
                <a:gd name="connsiteX0" fmla="*/ 41 w 422029"/>
                <a:gd name="connsiteY0" fmla="*/ 82343 h 245159"/>
                <a:gd name="connsiteX1" fmla="*/ 191336 w 422029"/>
                <a:gd name="connsiteY1" fmla="*/ 14287 h 245159"/>
                <a:gd name="connsiteX2" fmla="*/ 364649 w 422029"/>
                <a:gd name="connsiteY2" fmla="*/ 0 h 245159"/>
                <a:gd name="connsiteX3" fmla="*/ 412068 w 422029"/>
                <a:gd name="connsiteY3" fmla="*/ 175176 h 245159"/>
                <a:gd name="connsiteX4" fmla="*/ 191336 w 422029"/>
                <a:gd name="connsiteY4" fmla="*/ 241645 h 245159"/>
                <a:gd name="connsiteX5" fmla="*/ 41 w 422029"/>
                <a:gd name="connsiteY5" fmla="*/ 82343 h 245159"/>
                <a:gd name="connsiteX0" fmla="*/ 41 w 383614"/>
                <a:gd name="connsiteY0" fmla="*/ 82343 h 248044"/>
                <a:gd name="connsiteX1" fmla="*/ 191336 w 383614"/>
                <a:gd name="connsiteY1" fmla="*/ 14287 h 248044"/>
                <a:gd name="connsiteX2" fmla="*/ 364649 w 383614"/>
                <a:gd name="connsiteY2" fmla="*/ 0 h 248044"/>
                <a:gd name="connsiteX3" fmla="*/ 349406 w 383614"/>
                <a:gd name="connsiteY3" fmla="*/ 203751 h 248044"/>
                <a:gd name="connsiteX4" fmla="*/ 191336 w 383614"/>
                <a:gd name="connsiteY4" fmla="*/ 241645 h 248044"/>
                <a:gd name="connsiteX5" fmla="*/ 41 w 383614"/>
                <a:gd name="connsiteY5" fmla="*/ 82343 h 248044"/>
                <a:gd name="connsiteX0" fmla="*/ 41 w 383616"/>
                <a:gd name="connsiteY0" fmla="*/ 68056 h 233757"/>
                <a:gd name="connsiteX1" fmla="*/ 191336 w 383616"/>
                <a:gd name="connsiteY1" fmla="*/ 0 h 233757"/>
                <a:gd name="connsiteX2" fmla="*/ 364650 w 383616"/>
                <a:gd name="connsiteY2" fmla="*/ 30163 h 233757"/>
                <a:gd name="connsiteX3" fmla="*/ 349406 w 383616"/>
                <a:gd name="connsiteY3" fmla="*/ 189464 h 233757"/>
                <a:gd name="connsiteX4" fmla="*/ 191336 w 383616"/>
                <a:gd name="connsiteY4" fmla="*/ 227358 h 233757"/>
                <a:gd name="connsiteX5" fmla="*/ 41 w 383616"/>
                <a:gd name="connsiteY5" fmla="*/ 68056 h 233757"/>
                <a:gd name="connsiteX0" fmla="*/ 41 w 383614"/>
                <a:gd name="connsiteY0" fmla="*/ 45132 h 210833"/>
                <a:gd name="connsiteX1" fmla="*/ 364650 w 383614"/>
                <a:gd name="connsiteY1" fmla="*/ 7239 h 210833"/>
                <a:gd name="connsiteX2" fmla="*/ 349406 w 383614"/>
                <a:gd name="connsiteY2" fmla="*/ 166540 h 210833"/>
                <a:gd name="connsiteX3" fmla="*/ 191336 w 383614"/>
                <a:gd name="connsiteY3" fmla="*/ 204434 h 210833"/>
                <a:gd name="connsiteX4" fmla="*/ 41 w 383614"/>
                <a:gd name="connsiteY4" fmla="*/ 45132 h 21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614" h="210833">
                  <a:moveTo>
                    <a:pt x="41" y="45132"/>
                  </a:moveTo>
                  <a:cubicBezTo>
                    <a:pt x="28927" y="12266"/>
                    <a:pt x="306423" y="-12996"/>
                    <a:pt x="364650" y="7239"/>
                  </a:cubicBezTo>
                  <a:cubicBezTo>
                    <a:pt x="401439" y="34054"/>
                    <a:pt x="378292" y="126266"/>
                    <a:pt x="349406" y="166540"/>
                  </a:cubicBezTo>
                  <a:cubicBezTo>
                    <a:pt x="308649" y="204467"/>
                    <a:pt x="259046" y="220964"/>
                    <a:pt x="191336" y="204434"/>
                  </a:cubicBezTo>
                  <a:cubicBezTo>
                    <a:pt x="99779" y="182382"/>
                    <a:pt x="-2340" y="85406"/>
                    <a:pt x="41" y="45132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A0181D-01DA-4C8F-B0C2-42D197D6ABE8}"/>
              </a:ext>
            </a:extLst>
          </p:cNvPr>
          <p:cNvGrpSpPr/>
          <p:nvPr/>
        </p:nvGrpSpPr>
        <p:grpSpPr>
          <a:xfrm>
            <a:off x="6074493" y="2621412"/>
            <a:ext cx="1213893" cy="1068290"/>
            <a:chOff x="6074493" y="2621412"/>
            <a:chExt cx="1213893" cy="10682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D561DE-94AD-4588-8420-B9C34BFD278B}"/>
                </a:ext>
              </a:extLst>
            </p:cNvPr>
            <p:cNvSpPr/>
            <p:nvPr/>
          </p:nvSpPr>
          <p:spPr>
            <a:xfrm rot="19224704">
              <a:off x="6076571" y="2621412"/>
              <a:ext cx="331790" cy="81019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BA5F23-78F6-4639-9A4A-AD07FC9D6246}"/>
                </a:ext>
              </a:extLst>
            </p:cNvPr>
            <p:cNvSpPr/>
            <p:nvPr/>
          </p:nvSpPr>
          <p:spPr>
            <a:xfrm rot="5557981">
              <a:off x="6717392" y="2989592"/>
              <a:ext cx="331790" cy="81019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07E8BDC-8057-4497-A903-2B2DE9ADE9FD}"/>
                </a:ext>
              </a:extLst>
            </p:cNvPr>
            <p:cNvSpPr/>
            <p:nvPr/>
          </p:nvSpPr>
          <p:spPr>
            <a:xfrm rot="2836997">
              <a:off x="6125968" y="3235757"/>
              <a:ext cx="402470" cy="50542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9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B3148-725D-447B-AFAA-974394BC87BC}"/>
              </a:ext>
            </a:extLst>
          </p:cNvPr>
          <p:cNvSpPr txBox="1"/>
          <p:nvPr/>
        </p:nvSpPr>
        <p:spPr>
          <a:xfrm>
            <a:off x="119269" y="119270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Leo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907D0C-87C5-73EA-A5A6-24C60BD7AFD9}"/>
              </a:ext>
            </a:extLst>
          </p:cNvPr>
          <p:cNvSpPr/>
          <p:nvPr/>
        </p:nvSpPr>
        <p:spPr>
          <a:xfrm rot="253558" flipH="1">
            <a:off x="10140792" y="3624249"/>
            <a:ext cx="143451" cy="264149"/>
          </a:xfrm>
          <a:custGeom>
            <a:avLst/>
            <a:gdLst>
              <a:gd name="connsiteX0" fmla="*/ 55329 w 143451"/>
              <a:gd name="connsiteY0" fmla="*/ 1 h 264149"/>
              <a:gd name="connsiteX1" fmla="*/ 1 w 143451"/>
              <a:gd name="connsiteY1" fmla="*/ 0 h 264149"/>
              <a:gd name="connsiteX2" fmla="*/ 0 w 143451"/>
              <a:gd name="connsiteY2" fmla="*/ 264149 h 264149"/>
              <a:gd name="connsiteX3" fmla="*/ 143451 w 143451"/>
              <a:gd name="connsiteY3" fmla="*/ 264149 h 264149"/>
              <a:gd name="connsiteX4" fmla="*/ 137989 w 143451"/>
              <a:gd name="connsiteY4" fmla="*/ 224991 h 264149"/>
              <a:gd name="connsiteX5" fmla="*/ 99302 w 143451"/>
              <a:gd name="connsiteY5" fmla="*/ 88635 h 264149"/>
              <a:gd name="connsiteX6" fmla="*/ 55329 w 143451"/>
              <a:gd name="connsiteY6" fmla="*/ 1 h 26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451" h="264149">
                <a:moveTo>
                  <a:pt x="55329" y="1"/>
                </a:moveTo>
                <a:lnTo>
                  <a:pt x="1" y="0"/>
                </a:lnTo>
                <a:lnTo>
                  <a:pt x="0" y="264149"/>
                </a:lnTo>
                <a:lnTo>
                  <a:pt x="143451" y="264149"/>
                </a:lnTo>
                <a:lnTo>
                  <a:pt x="137989" y="224991"/>
                </a:lnTo>
                <a:cubicBezTo>
                  <a:pt x="129145" y="177703"/>
                  <a:pt x="116101" y="132089"/>
                  <a:pt x="99302" y="88635"/>
                </a:cubicBezTo>
                <a:lnTo>
                  <a:pt x="55329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A29576-CF2E-FE65-EB7D-FEEBA4593F44}"/>
              </a:ext>
            </a:extLst>
          </p:cNvPr>
          <p:cNvSpPr/>
          <p:nvPr/>
        </p:nvSpPr>
        <p:spPr>
          <a:xfrm rot="253558" flipH="1">
            <a:off x="10135615" y="3620016"/>
            <a:ext cx="177554" cy="299518"/>
          </a:xfrm>
          <a:custGeom>
            <a:avLst/>
            <a:gdLst>
              <a:gd name="connsiteX0" fmla="*/ 82663 w 177554"/>
              <a:gd name="connsiteY0" fmla="*/ 0 h 299518"/>
              <a:gd name="connsiteX1" fmla="*/ 0 w 177554"/>
              <a:gd name="connsiteY1" fmla="*/ 0 h 299518"/>
              <a:gd name="connsiteX2" fmla="*/ 0 w 177554"/>
              <a:gd name="connsiteY2" fmla="*/ 299518 h 299518"/>
              <a:gd name="connsiteX3" fmla="*/ 177554 w 177554"/>
              <a:gd name="connsiteY3" fmla="*/ 299518 h 299518"/>
              <a:gd name="connsiteX4" fmla="*/ 173337 w 177554"/>
              <a:gd name="connsiteY4" fmla="*/ 269292 h 299518"/>
              <a:gd name="connsiteX5" fmla="*/ 29886 w 177554"/>
              <a:gd name="connsiteY5" fmla="*/ 269292 h 299518"/>
              <a:gd name="connsiteX6" fmla="*/ 29887 w 177554"/>
              <a:gd name="connsiteY6" fmla="*/ 5143 h 299518"/>
              <a:gd name="connsiteX7" fmla="*/ 85215 w 177554"/>
              <a:gd name="connsiteY7" fmla="*/ 5144 h 299518"/>
              <a:gd name="connsiteX8" fmla="*/ 82663 w 177554"/>
              <a:gd name="connsiteY8" fmla="*/ 0 h 29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554" h="299518">
                <a:moveTo>
                  <a:pt x="82663" y="0"/>
                </a:moveTo>
                <a:lnTo>
                  <a:pt x="0" y="0"/>
                </a:lnTo>
                <a:lnTo>
                  <a:pt x="0" y="299518"/>
                </a:lnTo>
                <a:lnTo>
                  <a:pt x="177554" y="299518"/>
                </a:lnTo>
                <a:lnTo>
                  <a:pt x="173337" y="269292"/>
                </a:lnTo>
                <a:lnTo>
                  <a:pt x="29886" y="269292"/>
                </a:lnTo>
                <a:lnTo>
                  <a:pt x="29887" y="5143"/>
                </a:lnTo>
                <a:lnTo>
                  <a:pt x="85215" y="5144"/>
                </a:lnTo>
                <a:lnTo>
                  <a:pt x="8266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E40E6EA-C536-B7DE-90EB-26476E89ED44}"/>
              </a:ext>
            </a:extLst>
          </p:cNvPr>
          <p:cNvGrpSpPr/>
          <p:nvPr/>
        </p:nvGrpSpPr>
        <p:grpSpPr>
          <a:xfrm>
            <a:off x="8729817" y="119270"/>
            <a:ext cx="1511277" cy="2380132"/>
            <a:chOff x="8494258" y="151226"/>
            <a:chExt cx="1511277" cy="23801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0929C6-E755-46CF-9B5E-A2F3794F98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8832" y="1626113"/>
              <a:ext cx="0" cy="85488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C4A0930-CEA0-4ABD-BCC8-763600CE9326}"/>
                </a:ext>
              </a:extLst>
            </p:cNvPr>
            <p:cNvCxnSpPr>
              <a:cxnSpLocks/>
            </p:cNvCxnSpPr>
            <p:nvPr/>
          </p:nvCxnSpPr>
          <p:spPr>
            <a:xfrm>
              <a:off x="9041139" y="1626113"/>
              <a:ext cx="21986" cy="77736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FBA012-F8F5-43F1-8A20-CE93CFD5BC35}"/>
                </a:ext>
              </a:extLst>
            </p:cNvPr>
            <p:cNvSpPr/>
            <p:nvPr/>
          </p:nvSpPr>
          <p:spPr>
            <a:xfrm flipH="1">
              <a:off x="8494258" y="167914"/>
              <a:ext cx="1511277" cy="1458199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5E31EF-1FC8-4EAC-A6B9-B3F310D4F16A}"/>
                </a:ext>
              </a:extLst>
            </p:cNvPr>
            <p:cNvSpPr/>
            <p:nvPr/>
          </p:nvSpPr>
          <p:spPr>
            <a:xfrm flipH="1">
              <a:off x="9351201" y="697001"/>
              <a:ext cx="155650" cy="15460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5D24396E-23C5-44DE-91DC-5D688F1DB1B0}"/>
                </a:ext>
              </a:extLst>
            </p:cNvPr>
            <p:cNvSpPr/>
            <p:nvPr/>
          </p:nvSpPr>
          <p:spPr>
            <a:xfrm flipH="1">
              <a:off x="8790978" y="2307394"/>
              <a:ext cx="398834" cy="11932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E7280775-15F6-4E1A-9FEF-7517EC668D75}"/>
                </a:ext>
              </a:extLst>
            </p:cNvPr>
            <p:cNvSpPr/>
            <p:nvPr/>
          </p:nvSpPr>
          <p:spPr>
            <a:xfrm flipH="1">
              <a:off x="9144835" y="2412029"/>
              <a:ext cx="398834" cy="11932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78ADF0-CA25-43DD-B3DD-5768A516C64E}"/>
                </a:ext>
              </a:extLst>
            </p:cNvPr>
            <p:cNvSpPr/>
            <p:nvPr/>
          </p:nvSpPr>
          <p:spPr>
            <a:xfrm rot="20295679" flipH="1">
              <a:off x="9454270" y="1154643"/>
              <a:ext cx="387166" cy="550435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09" h="923977">
                  <a:moveTo>
                    <a:pt x="115393" y="0"/>
                  </a:moveTo>
                  <a:cubicBezTo>
                    <a:pt x="35224" y="148431"/>
                    <a:pt x="-44945" y="296863"/>
                    <a:pt x="29668" y="438150"/>
                  </a:cubicBezTo>
                  <a:cubicBezTo>
                    <a:pt x="104280" y="579438"/>
                    <a:pt x="459881" y="766763"/>
                    <a:pt x="563068" y="847725"/>
                  </a:cubicBezTo>
                  <a:cubicBezTo>
                    <a:pt x="666255" y="928687"/>
                    <a:pt x="648793" y="923925"/>
                    <a:pt x="648793" y="923925"/>
                  </a:cubicBezTo>
                  <a:lnTo>
                    <a:pt x="648793" y="92392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1709F0-C7FA-4B8D-81E8-BCCC3C6E9037}"/>
                </a:ext>
              </a:extLst>
            </p:cNvPr>
            <p:cNvSpPr/>
            <p:nvPr/>
          </p:nvSpPr>
          <p:spPr>
            <a:xfrm>
              <a:off x="8648131" y="1349608"/>
              <a:ext cx="369493" cy="289419"/>
            </a:xfrm>
            <a:custGeom>
              <a:avLst/>
              <a:gdLst>
                <a:gd name="connsiteX0" fmla="*/ 115393 w 649909"/>
                <a:gd name="connsiteY0" fmla="*/ 0 h 923977"/>
                <a:gd name="connsiteX1" fmla="*/ 29668 w 649909"/>
                <a:gd name="connsiteY1" fmla="*/ 438150 h 923977"/>
                <a:gd name="connsiteX2" fmla="*/ 563068 w 649909"/>
                <a:gd name="connsiteY2" fmla="*/ 847725 h 923977"/>
                <a:gd name="connsiteX3" fmla="*/ 648793 w 649909"/>
                <a:gd name="connsiteY3" fmla="*/ 923925 h 923977"/>
                <a:gd name="connsiteX4" fmla="*/ 648793 w 649909"/>
                <a:gd name="connsiteY4" fmla="*/ 923925 h 923977"/>
                <a:gd name="connsiteX0" fmla="*/ 0 w 620241"/>
                <a:gd name="connsiteY0" fmla="*/ 0 h 485827"/>
                <a:gd name="connsiteX1" fmla="*/ 533400 w 620241"/>
                <a:gd name="connsiteY1" fmla="*/ 409575 h 485827"/>
                <a:gd name="connsiteX2" fmla="*/ 619125 w 620241"/>
                <a:gd name="connsiteY2" fmla="*/ 485775 h 485827"/>
                <a:gd name="connsiteX3" fmla="*/ 619125 w 620241"/>
                <a:gd name="connsiteY3" fmla="*/ 485775 h 48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241" h="485827">
                  <a:moveTo>
                    <a:pt x="0" y="0"/>
                  </a:moveTo>
                  <a:cubicBezTo>
                    <a:pt x="74612" y="141288"/>
                    <a:pt x="430213" y="328613"/>
                    <a:pt x="533400" y="409575"/>
                  </a:cubicBezTo>
                  <a:cubicBezTo>
                    <a:pt x="636587" y="490537"/>
                    <a:pt x="619125" y="485775"/>
                    <a:pt x="619125" y="485775"/>
                  </a:cubicBezTo>
                  <a:lnTo>
                    <a:pt x="619125" y="485775"/>
                  </a:lnTo>
                </a:path>
              </a:pathLst>
            </a:cu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A16715E-02A5-4A90-8BD6-5D6311B548AF}"/>
                </a:ext>
              </a:extLst>
            </p:cNvPr>
            <p:cNvSpPr/>
            <p:nvPr/>
          </p:nvSpPr>
          <p:spPr>
            <a:xfrm flipH="1">
              <a:off x="9041139" y="961700"/>
              <a:ext cx="110170" cy="113485"/>
            </a:xfrm>
            <a:custGeom>
              <a:avLst/>
              <a:gdLst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166688 w 209668"/>
                <a:gd name="connsiteY5" fmla="*/ 52387 h 195262"/>
                <a:gd name="connsiteX6" fmla="*/ 200025 w 209668"/>
                <a:gd name="connsiteY6" fmla="*/ 61912 h 195262"/>
                <a:gd name="connsiteX7" fmla="*/ 209550 w 209668"/>
                <a:gd name="connsiteY7" fmla="*/ 76200 h 195262"/>
                <a:gd name="connsiteX8" fmla="*/ 185738 w 209668"/>
                <a:gd name="connsiteY8" fmla="*/ 157162 h 195262"/>
                <a:gd name="connsiteX9" fmla="*/ 166688 w 209668"/>
                <a:gd name="connsiteY9" fmla="*/ 166687 h 195262"/>
                <a:gd name="connsiteX10" fmla="*/ 123825 w 209668"/>
                <a:gd name="connsiteY10" fmla="*/ 185737 h 195262"/>
                <a:gd name="connsiteX11" fmla="*/ 109538 w 209668"/>
                <a:gd name="connsiteY11" fmla="*/ 190500 h 195262"/>
                <a:gd name="connsiteX12" fmla="*/ 95250 w 209668"/>
                <a:gd name="connsiteY12" fmla="*/ 195262 h 195262"/>
                <a:gd name="connsiteX13" fmla="*/ 23813 w 209668"/>
                <a:gd name="connsiteY13" fmla="*/ 190500 h 195262"/>
                <a:gd name="connsiteX14" fmla="*/ 9525 w 209668"/>
                <a:gd name="connsiteY14" fmla="*/ 185737 h 195262"/>
                <a:gd name="connsiteX15" fmla="*/ 0 w 209668"/>
                <a:gd name="connsiteY15" fmla="*/ 176212 h 195262"/>
                <a:gd name="connsiteX0" fmla="*/ 33338 w 209668"/>
                <a:gd name="connsiteY0" fmla="*/ 0 h 195262"/>
                <a:gd name="connsiteX1" fmla="*/ 57150 w 209668"/>
                <a:gd name="connsiteY1" fmla="*/ 14287 h 195262"/>
                <a:gd name="connsiteX2" fmla="*/ 71438 w 209668"/>
                <a:gd name="connsiteY2" fmla="*/ 23812 h 195262"/>
                <a:gd name="connsiteX3" fmla="*/ 114300 w 209668"/>
                <a:gd name="connsiteY3" fmla="*/ 33337 h 195262"/>
                <a:gd name="connsiteX4" fmla="*/ 128588 w 209668"/>
                <a:gd name="connsiteY4" fmla="*/ 42862 h 195262"/>
                <a:gd name="connsiteX5" fmla="*/ 200025 w 209668"/>
                <a:gd name="connsiteY5" fmla="*/ 61912 h 195262"/>
                <a:gd name="connsiteX6" fmla="*/ 209550 w 209668"/>
                <a:gd name="connsiteY6" fmla="*/ 76200 h 195262"/>
                <a:gd name="connsiteX7" fmla="*/ 185738 w 209668"/>
                <a:gd name="connsiteY7" fmla="*/ 157162 h 195262"/>
                <a:gd name="connsiteX8" fmla="*/ 166688 w 209668"/>
                <a:gd name="connsiteY8" fmla="*/ 166687 h 195262"/>
                <a:gd name="connsiteX9" fmla="*/ 123825 w 209668"/>
                <a:gd name="connsiteY9" fmla="*/ 185737 h 195262"/>
                <a:gd name="connsiteX10" fmla="*/ 109538 w 209668"/>
                <a:gd name="connsiteY10" fmla="*/ 190500 h 195262"/>
                <a:gd name="connsiteX11" fmla="*/ 95250 w 209668"/>
                <a:gd name="connsiteY11" fmla="*/ 195262 h 195262"/>
                <a:gd name="connsiteX12" fmla="*/ 23813 w 209668"/>
                <a:gd name="connsiteY12" fmla="*/ 190500 h 195262"/>
                <a:gd name="connsiteX13" fmla="*/ 9525 w 209668"/>
                <a:gd name="connsiteY13" fmla="*/ 185737 h 195262"/>
                <a:gd name="connsiteX14" fmla="*/ 0 w 209668"/>
                <a:gd name="connsiteY14" fmla="*/ 176212 h 195262"/>
                <a:gd name="connsiteX0" fmla="*/ 33338 w 202730"/>
                <a:gd name="connsiteY0" fmla="*/ 0 h 195262"/>
                <a:gd name="connsiteX1" fmla="*/ 57150 w 202730"/>
                <a:gd name="connsiteY1" fmla="*/ 14287 h 195262"/>
                <a:gd name="connsiteX2" fmla="*/ 71438 w 202730"/>
                <a:gd name="connsiteY2" fmla="*/ 23812 h 195262"/>
                <a:gd name="connsiteX3" fmla="*/ 114300 w 202730"/>
                <a:gd name="connsiteY3" fmla="*/ 33337 h 195262"/>
                <a:gd name="connsiteX4" fmla="*/ 128588 w 202730"/>
                <a:gd name="connsiteY4" fmla="*/ 42862 h 195262"/>
                <a:gd name="connsiteX5" fmla="*/ 200025 w 202730"/>
                <a:gd name="connsiteY5" fmla="*/ 61912 h 195262"/>
                <a:gd name="connsiteX6" fmla="*/ 185738 w 202730"/>
                <a:gd name="connsiteY6" fmla="*/ 157162 h 195262"/>
                <a:gd name="connsiteX7" fmla="*/ 166688 w 202730"/>
                <a:gd name="connsiteY7" fmla="*/ 166687 h 195262"/>
                <a:gd name="connsiteX8" fmla="*/ 123825 w 202730"/>
                <a:gd name="connsiteY8" fmla="*/ 185737 h 195262"/>
                <a:gd name="connsiteX9" fmla="*/ 109538 w 202730"/>
                <a:gd name="connsiteY9" fmla="*/ 190500 h 195262"/>
                <a:gd name="connsiteX10" fmla="*/ 95250 w 202730"/>
                <a:gd name="connsiteY10" fmla="*/ 195262 h 195262"/>
                <a:gd name="connsiteX11" fmla="*/ 23813 w 202730"/>
                <a:gd name="connsiteY11" fmla="*/ 190500 h 195262"/>
                <a:gd name="connsiteX12" fmla="*/ 9525 w 202730"/>
                <a:gd name="connsiteY12" fmla="*/ 185737 h 195262"/>
                <a:gd name="connsiteX13" fmla="*/ 0 w 202730"/>
                <a:gd name="connsiteY13" fmla="*/ 176212 h 195262"/>
                <a:gd name="connsiteX0" fmla="*/ 33338 w 207126"/>
                <a:gd name="connsiteY0" fmla="*/ 0 h 195262"/>
                <a:gd name="connsiteX1" fmla="*/ 57150 w 207126"/>
                <a:gd name="connsiteY1" fmla="*/ 14287 h 195262"/>
                <a:gd name="connsiteX2" fmla="*/ 71438 w 207126"/>
                <a:gd name="connsiteY2" fmla="*/ 23812 h 195262"/>
                <a:gd name="connsiteX3" fmla="*/ 114300 w 207126"/>
                <a:gd name="connsiteY3" fmla="*/ 33337 h 195262"/>
                <a:gd name="connsiteX4" fmla="*/ 128588 w 207126"/>
                <a:gd name="connsiteY4" fmla="*/ 42862 h 195262"/>
                <a:gd name="connsiteX5" fmla="*/ 204787 w 207126"/>
                <a:gd name="connsiteY5" fmla="*/ 76199 h 195262"/>
                <a:gd name="connsiteX6" fmla="*/ 185738 w 207126"/>
                <a:gd name="connsiteY6" fmla="*/ 157162 h 195262"/>
                <a:gd name="connsiteX7" fmla="*/ 166688 w 207126"/>
                <a:gd name="connsiteY7" fmla="*/ 166687 h 195262"/>
                <a:gd name="connsiteX8" fmla="*/ 123825 w 207126"/>
                <a:gd name="connsiteY8" fmla="*/ 185737 h 195262"/>
                <a:gd name="connsiteX9" fmla="*/ 109538 w 207126"/>
                <a:gd name="connsiteY9" fmla="*/ 190500 h 195262"/>
                <a:gd name="connsiteX10" fmla="*/ 95250 w 207126"/>
                <a:gd name="connsiteY10" fmla="*/ 195262 h 195262"/>
                <a:gd name="connsiteX11" fmla="*/ 23813 w 207126"/>
                <a:gd name="connsiteY11" fmla="*/ 190500 h 195262"/>
                <a:gd name="connsiteX12" fmla="*/ 9525 w 207126"/>
                <a:gd name="connsiteY12" fmla="*/ 185737 h 195262"/>
                <a:gd name="connsiteX13" fmla="*/ 0 w 207126"/>
                <a:gd name="connsiteY13" fmla="*/ 176212 h 195262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109538 w 207126"/>
                <a:gd name="connsiteY9" fmla="*/ 190500 h 190500"/>
                <a:gd name="connsiteX10" fmla="*/ 23813 w 207126"/>
                <a:gd name="connsiteY10" fmla="*/ 190500 h 190500"/>
                <a:gd name="connsiteX11" fmla="*/ 9525 w 207126"/>
                <a:gd name="connsiteY11" fmla="*/ 185737 h 190500"/>
                <a:gd name="connsiteX12" fmla="*/ 0 w 207126"/>
                <a:gd name="connsiteY12" fmla="*/ 176212 h 190500"/>
                <a:gd name="connsiteX0" fmla="*/ 33338 w 207126"/>
                <a:gd name="connsiteY0" fmla="*/ 0 h 190500"/>
                <a:gd name="connsiteX1" fmla="*/ 57150 w 207126"/>
                <a:gd name="connsiteY1" fmla="*/ 14287 h 190500"/>
                <a:gd name="connsiteX2" fmla="*/ 71438 w 207126"/>
                <a:gd name="connsiteY2" fmla="*/ 23812 h 190500"/>
                <a:gd name="connsiteX3" fmla="*/ 114300 w 207126"/>
                <a:gd name="connsiteY3" fmla="*/ 33337 h 190500"/>
                <a:gd name="connsiteX4" fmla="*/ 128588 w 207126"/>
                <a:gd name="connsiteY4" fmla="*/ 42862 h 190500"/>
                <a:gd name="connsiteX5" fmla="*/ 204787 w 207126"/>
                <a:gd name="connsiteY5" fmla="*/ 76199 h 190500"/>
                <a:gd name="connsiteX6" fmla="*/ 185738 w 207126"/>
                <a:gd name="connsiteY6" fmla="*/ 157162 h 190500"/>
                <a:gd name="connsiteX7" fmla="*/ 166688 w 207126"/>
                <a:gd name="connsiteY7" fmla="*/ 166687 h 190500"/>
                <a:gd name="connsiteX8" fmla="*/ 123825 w 207126"/>
                <a:gd name="connsiteY8" fmla="*/ 185737 h 190500"/>
                <a:gd name="connsiteX9" fmla="*/ 23813 w 207126"/>
                <a:gd name="connsiteY9" fmla="*/ 190500 h 190500"/>
                <a:gd name="connsiteX10" fmla="*/ 9525 w 207126"/>
                <a:gd name="connsiteY10" fmla="*/ 185737 h 190500"/>
                <a:gd name="connsiteX11" fmla="*/ 0 w 207126"/>
                <a:gd name="connsiteY11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71438 w 207779"/>
                <a:gd name="connsiteY2" fmla="*/ 23812 h 190500"/>
                <a:gd name="connsiteX3" fmla="*/ 114300 w 207779"/>
                <a:gd name="connsiteY3" fmla="*/ 33337 h 190500"/>
                <a:gd name="connsiteX4" fmla="*/ 128588 w 207779"/>
                <a:gd name="connsiteY4" fmla="*/ 42862 h 190500"/>
                <a:gd name="connsiteX5" fmla="*/ 204787 w 207779"/>
                <a:gd name="connsiteY5" fmla="*/ 76199 h 190500"/>
                <a:gd name="connsiteX6" fmla="*/ 185738 w 207779"/>
                <a:gd name="connsiteY6" fmla="*/ 157162 h 190500"/>
                <a:gd name="connsiteX7" fmla="*/ 123825 w 207779"/>
                <a:gd name="connsiteY7" fmla="*/ 185737 h 190500"/>
                <a:gd name="connsiteX8" fmla="*/ 23813 w 207779"/>
                <a:gd name="connsiteY8" fmla="*/ 190500 h 190500"/>
                <a:gd name="connsiteX9" fmla="*/ 9525 w 207779"/>
                <a:gd name="connsiteY9" fmla="*/ 185737 h 190500"/>
                <a:gd name="connsiteX10" fmla="*/ 0 w 207779"/>
                <a:gd name="connsiteY10" fmla="*/ 176212 h 190500"/>
                <a:gd name="connsiteX0" fmla="*/ 33338 w 207779"/>
                <a:gd name="connsiteY0" fmla="*/ 0 h 190500"/>
                <a:gd name="connsiteX1" fmla="*/ 57150 w 207779"/>
                <a:gd name="connsiteY1" fmla="*/ 14287 h 190500"/>
                <a:gd name="connsiteX2" fmla="*/ 114300 w 207779"/>
                <a:gd name="connsiteY2" fmla="*/ 33337 h 190500"/>
                <a:gd name="connsiteX3" fmla="*/ 128588 w 207779"/>
                <a:gd name="connsiteY3" fmla="*/ 42862 h 190500"/>
                <a:gd name="connsiteX4" fmla="*/ 204787 w 207779"/>
                <a:gd name="connsiteY4" fmla="*/ 76199 h 190500"/>
                <a:gd name="connsiteX5" fmla="*/ 185738 w 207779"/>
                <a:gd name="connsiteY5" fmla="*/ 157162 h 190500"/>
                <a:gd name="connsiteX6" fmla="*/ 123825 w 207779"/>
                <a:gd name="connsiteY6" fmla="*/ 185737 h 190500"/>
                <a:gd name="connsiteX7" fmla="*/ 23813 w 207779"/>
                <a:gd name="connsiteY7" fmla="*/ 190500 h 190500"/>
                <a:gd name="connsiteX8" fmla="*/ 9525 w 207779"/>
                <a:gd name="connsiteY8" fmla="*/ 185737 h 190500"/>
                <a:gd name="connsiteX9" fmla="*/ 0 w 207779"/>
                <a:gd name="connsiteY9" fmla="*/ 176212 h 190500"/>
                <a:gd name="connsiteX0" fmla="*/ 33338 w 208748"/>
                <a:gd name="connsiteY0" fmla="*/ 0 h 190500"/>
                <a:gd name="connsiteX1" fmla="*/ 57150 w 208748"/>
                <a:gd name="connsiteY1" fmla="*/ 14287 h 190500"/>
                <a:gd name="connsiteX2" fmla="*/ 114300 w 208748"/>
                <a:gd name="connsiteY2" fmla="*/ 33337 h 190500"/>
                <a:gd name="connsiteX3" fmla="*/ 204787 w 208748"/>
                <a:gd name="connsiteY3" fmla="*/ 76199 h 190500"/>
                <a:gd name="connsiteX4" fmla="*/ 185738 w 208748"/>
                <a:gd name="connsiteY4" fmla="*/ 157162 h 190500"/>
                <a:gd name="connsiteX5" fmla="*/ 123825 w 208748"/>
                <a:gd name="connsiteY5" fmla="*/ 185737 h 190500"/>
                <a:gd name="connsiteX6" fmla="*/ 23813 w 208748"/>
                <a:gd name="connsiteY6" fmla="*/ 190500 h 190500"/>
                <a:gd name="connsiteX7" fmla="*/ 9525 w 208748"/>
                <a:gd name="connsiteY7" fmla="*/ 185737 h 190500"/>
                <a:gd name="connsiteX8" fmla="*/ 0 w 208748"/>
                <a:gd name="connsiteY8" fmla="*/ 176212 h 190500"/>
                <a:gd name="connsiteX0" fmla="*/ 23813 w 199223"/>
                <a:gd name="connsiteY0" fmla="*/ 0 h 190500"/>
                <a:gd name="connsiteX1" fmla="*/ 47625 w 199223"/>
                <a:gd name="connsiteY1" fmla="*/ 14287 h 190500"/>
                <a:gd name="connsiteX2" fmla="*/ 104775 w 199223"/>
                <a:gd name="connsiteY2" fmla="*/ 33337 h 190500"/>
                <a:gd name="connsiteX3" fmla="*/ 195262 w 199223"/>
                <a:gd name="connsiteY3" fmla="*/ 76199 h 190500"/>
                <a:gd name="connsiteX4" fmla="*/ 176213 w 199223"/>
                <a:gd name="connsiteY4" fmla="*/ 157162 h 190500"/>
                <a:gd name="connsiteX5" fmla="*/ 114300 w 199223"/>
                <a:gd name="connsiteY5" fmla="*/ 185737 h 190500"/>
                <a:gd name="connsiteX6" fmla="*/ 14288 w 199223"/>
                <a:gd name="connsiteY6" fmla="*/ 190500 h 190500"/>
                <a:gd name="connsiteX7" fmla="*/ 0 w 199223"/>
                <a:gd name="connsiteY7" fmla="*/ 185737 h 190500"/>
                <a:gd name="connsiteX0" fmla="*/ 9525 w 184935"/>
                <a:gd name="connsiteY0" fmla="*/ 0 h 190500"/>
                <a:gd name="connsiteX1" fmla="*/ 33337 w 184935"/>
                <a:gd name="connsiteY1" fmla="*/ 14287 h 190500"/>
                <a:gd name="connsiteX2" fmla="*/ 90487 w 184935"/>
                <a:gd name="connsiteY2" fmla="*/ 33337 h 190500"/>
                <a:gd name="connsiteX3" fmla="*/ 180974 w 184935"/>
                <a:gd name="connsiteY3" fmla="*/ 76199 h 190500"/>
                <a:gd name="connsiteX4" fmla="*/ 161925 w 184935"/>
                <a:gd name="connsiteY4" fmla="*/ 157162 h 190500"/>
                <a:gd name="connsiteX5" fmla="*/ 100012 w 184935"/>
                <a:gd name="connsiteY5" fmla="*/ 185737 h 190500"/>
                <a:gd name="connsiteX6" fmla="*/ 0 w 184935"/>
                <a:gd name="connsiteY6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35" h="190500">
                  <a:moveTo>
                    <a:pt x="9525" y="0"/>
                  </a:moveTo>
                  <a:cubicBezTo>
                    <a:pt x="17462" y="4762"/>
                    <a:pt x="19843" y="8731"/>
                    <a:pt x="33337" y="14287"/>
                  </a:cubicBezTo>
                  <a:cubicBezTo>
                    <a:pt x="46831" y="19843"/>
                    <a:pt x="65881" y="23018"/>
                    <a:pt x="90487" y="33337"/>
                  </a:cubicBezTo>
                  <a:cubicBezTo>
                    <a:pt x="115093" y="43656"/>
                    <a:pt x="169068" y="55562"/>
                    <a:pt x="180974" y="76199"/>
                  </a:cubicBezTo>
                  <a:cubicBezTo>
                    <a:pt x="192880" y="96836"/>
                    <a:pt x="175419" y="138906"/>
                    <a:pt x="161925" y="157162"/>
                  </a:cubicBezTo>
                  <a:cubicBezTo>
                    <a:pt x="148431" y="175418"/>
                    <a:pt x="126999" y="180181"/>
                    <a:pt x="100012" y="185737"/>
                  </a:cubicBezTo>
                  <a:cubicBezTo>
                    <a:pt x="73025" y="191293"/>
                    <a:pt x="33337" y="188912"/>
                    <a:pt x="0" y="19050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5D6FEF-A2E7-4380-8325-690184A54849}"/>
                </a:ext>
              </a:extLst>
            </p:cNvPr>
            <p:cNvSpPr/>
            <p:nvPr/>
          </p:nvSpPr>
          <p:spPr>
            <a:xfrm flipH="1">
              <a:off x="8825419" y="697001"/>
              <a:ext cx="155650" cy="15460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85C3A6-2D85-493C-A972-95E02EFCC7C8}"/>
                </a:ext>
              </a:extLst>
            </p:cNvPr>
            <p:cNvSpPr/>
            <p:nvPr/>
          </p:nvSpPr>
          <p:spPr>
            <a:xfrm flipH="1">
              <a:off x="9363350" y="734412"/>
              <a:ext cx="59577" cy="77721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0A8EEAD-C53E-4528-AC59-C88DF239B6FA}"/>
                </a:ext>
              </a:extLst>
            </p:cNvPr>
            <p:cNvSpPr/>
            <p:nvPr/>
          </p:nvSpPr>
          <p:spPr>
            <a:xfrm flipH="1">
              <a:off x="8843667" y="731065"/>
              <a:ext cx="59577" cy="77721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2561E1-3B7E-4881-88AE-27A376D51990}"/>
                </a:ext>
              </a:extLst>
            </p:cNvPr>
            <p:cNvSpPr/>
            <p:nvPr/>
          </p:nvSpPr>
          <p:spPr>
            <a:xfrm rot="21354287">
              <a:off x="9770611" y="461319"/>
              <a:ext cx="202070" cy="256470"/>
            </a:xfrm>
            <a:custGeom>
              <a:avLst/>
              <a:gdLst>
                <a:gd name="connsiteX0" fmla="*/ 0 w 205192"/>
                <a:gd name="connsiteY0" fmla="*/ 0 h 305266"/>
                <a:gd name="connsiteX1" fmla="*/ 95531 w 205192"/>
                <a:gd name="connsiteY1" fmla="*/ 0 h 305266"/>
                <a:gd name="connsiteX2" fmla="*/ 149297 w 205192"/>
                <a:gd name="connsiteY2" fmla="*/ 95577 h 305266"/>
                <a:gd name="connsiteX3" fmla="*/ 194007 w 205192"/>
                <a:gd name="connsiteY3" fmla="*/ 234551 h 305266"/>
                <a:gd name="connsiteX4" fmla="*/ 205192 w 205192"/>
                <a:gd name="connsiteY4" fmla="*/ 305266 h 305266"/>
                <a:gd name="connsiteX5" fmla="*/ 0 w 205192"/>
                <a:gd name="connsiteY5" fmla="*/ 305266 h 305266"/>
                <a:gd name="connsiteX6" fmla="*/ 0 w 205192"/>
                <a:gd name="connsiteY6" fmla="*/ 0 h 3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92" h="305266">
                  <a:moveTo>
                    <a:pt x="0" y="0"/>
                  </a:moveTo>
                  <a:lnTo>
                    <a:pt x="95531" y="0"/>
                  </a:lnTo>
                  <a:lnTo>
                    <a:pt x="149297" y="95577"/>
                  </a:lnTo>
                  <a:cubicBezTo>
                    <a:pt x="168711" y="139865"/>
                    <a:pt x="183786" y="186355"/>
                    <a:pt x="194007" y="234551"/>
                  </a:cubicBezTo>
                  <a:lnTo>
                    <a:pt x="205192" y="305266"/>
                  </a:lnTo>
                  <a:lnTo>
                    <a:pt x="0" y="305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8DC774F-6FB9-51DB-1608-0411E88C11AE}"/>
                </a:ext>
              </a:extLst>
            </p:cNvPr>
            <p:cNvSpPr/>
            <p:nvPr/>
          </p:nvSpPr>
          <p:spPr>
            <a:xfrm rot="233026" flipH="1">
              <a:off x="8532084" y="457617"/>
              <a:ext cx="136316" cy="290086"/>
            </a:xfrm>
            <a:custGeom>
              <a:avLst/>
              <a:gdLst>
                <a:gd name="connsiteX0" fmla="*/ 27335 w 122225"/>
                <a:gd name="connsiteY0" fmla="*/ 0 h 264148"/>
                <a:gd name="connsiteX1" fmla="*/ 0 w 122225"/>
                <a:gd name="connsiteY1" fmla="*/ 0 h 264148"/>
                <a:gd name="connsiteX2" fmla="*/ 43973 w 122225"/>
                <a:gd name="connsiteY2" fmla="*/ 88634 h 264148"/>
                <a:gd name="connsiteX3" fmla="*/ 82660 w 122225"/>
                <a:gd name="connsiteY3" fmla="*/ 224990 h 264148"/>
                <a:gd name="connsiteX4" fmla="*/ 88122 w 122225"/>
                <a:gd name="connsiteY4" fmla="*/ 264148 h 264148"/>
                <a:gd name="connsiteX5" fmla="*/ 122225 w 122225"/>
                <a:gd name="connsiteY5" fmla="*/ 264148 h 264148"/>
                <a:gd name="connsiteX6" fmla="*/ 112547 w 122225"/>
                <a:gd name="connsiteY6" fmla="*/ 202958 h 264148"/>
                <a:gd name="connsiteX7" fmla="*/ 73859 w 122225"/>
                <a:gd name="connsiteY7" fmla="*/ 82703 h 264148"/>
                <a:gd name="connsiteX8" fmla="*/ 27335 w 122225"/>
                <a:gd name="connsiteY8" fmla="*/ 0 h 26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25" h="264148">
                  <a:moveTo>
                    <a:pt x="27335" y="0"/>
                  </a:moveTo>
                  <a:lnTo>
                    <a:pt x="0" y="0"/>
                  </a:lnTo>
                  <a:lnTo>
                    <a:pt x="43973" y="88634"/>
                  </a:lnTo>
                  <a:cubicBezTo>
                    <a:pt x="60772" y="132088"/>
                    <a:pt x="73816" y="177702"/>
                    <a:pt x="82660" y="224990"/>
                  </a:cubicBezTo>
                  <a:lnTo>
                    <a:pt x="88122" y="264148"/>
                  </a:lnTo>
                  <a:lnTo>
                    <a:pt x="122225" y="264148"/>
                  </a:lnTo>
                  <a:lnTo>
                    <a:pt x="112547" y="202958"/>
                  </a:lnTo>
                  <a:cubicBezTo>
                    <a:pt x="103703" y="161254"/>
                    <a:pt x="90658" y="121026"/>
                    <a:pt x="73859" y="82703"/>
                  </a:cubicBezTo>
                  <a:lnTo>
                    <a:pt x="27335" y="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5D2F7F1-6CEF-0910-B7A3-F723F4EDE8AE}"/>
                </a:ext>
              </a:extLst>
            </p:cNvPr>
            <p:cNvSpPr/>
            <p:nvPr/>
          </p:nvSpPr>
          <p:spPr>
            <a:xfrm>
              <a:off x="8635605" y="151226"/>
              <a:ext cx="1228582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2E0541-51E0-4A86-1608-D5AE76E0E99F}"/>
              </a:ext>
            </a:extLst>
          </p:cNvPr>
          <p:cNvGrpSpPr/>
          <p:nvPr/>
        </p:nvGrpSpPr>
        <p:grpSpPr>
          <a:xfrm>
            <a:off x="10587802" y="404382"/>
            <a:ext cx="1383651" cy="2171230"/>
            <a:chOff x="10587802" y="404382"/>
            <a:chExt cx="1383651" cy="217123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989FB68-670D-DACC-45B4-A6EB717E0B86}"/>
                </a:ext>
              </a:extLst>
            </p:cNvPr>
            <p:cNvGrpSpPr/>
            <p:nvPr/>
          </p:nvGrpSpPr>
          <p:grpSpPr>
            <a:xfrm>
              <a:off x="10587802" y="442194"/>
              <a:ext cx="1383651" cy="2133418"/>
              <a:chOff x="10587802" y="442194"/>
              <a:chExt cx="1383651" cy="213341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7FB75BF-796D-4071-BF25-19DC18C79671}"/>
                  </a:ext>
                </a:extLst>
              </p:cNvPr>
              <p:cNvGrpSpPr/>
              <p:nvPr/>
            </p:nvGrpSpPr>
            <p:grpSpPr>
              <a:xfrm>
                <a:off x="10587802" y="442194"/>
                <a:ext cx="1383651" cy="2133418"/>
                <a:chOff x="9998924" y="3409395"/>
                <a:chExt cx="1383651" cy="213341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EB7C5E2-EEC6-4BC1-B509-1E0F8C809552}"/>
                    </a:ext>
                  </a:extLst>
                </p:cNvPr>
                <p:cNvGrpSpPr/>
                <p:nvPr/>
              </p:nvGrpSpPr>
              <p:grpSpPr>
                <a:xfrm>
                  <a:off x="9998924" y="4582291"/>
                  <a:ext cx="918640" cy="960522"/>
                  <a:chOff x="10127150" y="4575203"/>
                  <a:chExt cx="918640" cy="960522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6B48760F-07D4-46F1-8406-F62995F1FD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67732" y="4818159"/>
                    <a:ext cx="19885" cy="67331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29EE4DFB-6C1B-4A05-8C3B-86EB964B32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46960" y="4740309"/>
                    <a:ext cx="19319" cy="68304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25" name="Rectangle: Top Corners Rounded 24">
                    <a:extLst>
                      <a:ext uri="{FF2B5EF4-FFF2-40B4-BE49-F238E27FC236}">
                        <a16:creationId xmlns:a16="http://schemas.microsoft.com/office/drawing/2014/main" id="{CAFDBE1A-F966-4DB1-BEB9-0E272A1DC606}"/>
                      </a:ext>
                    </a:extLst>
                  </p:cNvPr>
                  <p:cNvSpPr/>
                  <p:nvPr/>
                </p:nvSpPr>
                <p:spPr>
                  <a:xfrm flipH="1">
                    <a:off x="10127150" y="533893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Rectangle: Top Corners Rounded 25">
                    <a:extLst>
                      <a:ext uri="{FF2B5EF4-FFF2-40B4-BE49-F238E27FC236}">
                        <a16:creationId xmlns:a16="http://schemas.microsoft.com/office/drawing/2014/main" id="{395E90ED-F74B-4893-A8DF-3B0D66C0E57D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8075" y="5430873"/>
                    <a:ext cx="350446" cy="10485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ysClr val="windowText" lastClr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1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8A7D9167-0AF3-44E4-9DCE-E7E2CBB302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28057" y="4575203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E9C6CBFE-161E-4722-A358-12733B27E8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52444" y="4645642"/>
                    <a:ext cx="393346" cy="18550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823C054-8C98-4E98-A0AB-3A6106F4FF43}"/>
                    </a:ext>
                  </a:extLst>
                </p:cNvPr>
                <p:cNvGrpSpPr/>
                <p:nvPr/>
              </p:nvGrpSpPr>
              <p:grpSpPr>
                <a:xfrm>
                  <a:off x="10054654" y="3409395"/>
                  <a:ext cx="1327921" cy="1292632"/>
                  <a:chOff x="6715464" y="3254124"/>
                  <a:chExt cx="1534625" cy="1493841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DFEDB84-C262-49B0-8D9C-2949847DB09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715464" y="3254124"/>
                    <a:ext cx="1534625" cy="1493841"/>
                    <a:chOff x="3101939" y="4851431"/>
                    <a:chExt cx="2536874" cy="2469456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EB95DF99-7F07-4906-9D9D-21B50ABF9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1939" y="4851431"/>
                      <a:ext cx="2536874" cy="2447775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1543E645-8BC6-4660-B436-E162188C7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044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31D94753-2F37-45B3-8C3F-6A56C3DFAE1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0275" y="6835060"/>
                      <a:ext cx="620241" cy="485827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  <a:gd name="connsiteX0" fmla="*/ 0 w 620241"/>
                        <a:gd name="connsiteY0" fmla="*/ 0 h 485827"/>
                        <a:gd name="connsiteX1" fmla="*/ 533400 w 620241"/>
                        <a:gd name="connsiteY1" fmla="*/ 409575 h 485827"/>
                        <a:gd name="connsiteX2" fmla="*/ 619125 w 620241"/>
                        <a:gd name="connsiteY2" fmla="*/ 485775 h 485827"/>
                        <a:gd name="connsiteX3" fmla="*/ 619125 w 620241"/>
                        <a:gd name="connsiteY3" fmla="*/ 485775 h 485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0241" h="485827">
                          <a:moveTo>
                            <a:pt x="0" y="0"/>
                          </a:moveTo>
                          <a:cubicBezTo>
                            <a:pt x="74612" y="141288"/>
                            <a:pt x="430213" y="328613"/>
                            <a:pt x="533400" y="409575"/>
                          </a:cubicBezTo>
                          <a:cubicBezTo>
                            <a:pt x="636587" y="490537"/>
                            <a:pt x="619125" y="485775"/>
                            <a:pt x="619125" y="485775"/>
                          </a:cubicBezTo>
                          <a:lnTo>
                            <a:pt x="619125" y="485775"/>
                          </a:ln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D2620E51-4793-4486-85C0-95592203B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5867" y="6183905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2812752B-725F-47C9-95E6-64F11E0461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1637" y="5739574"/>
                      <a:ext cx="261279" cy="25952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2C1B2E4C-FA7D-4F55-8046-13D6DB769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9923" y="5802373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6AEE596A-0D9D-4B1A-82E2-11FFE1793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2279" y="5796755"/>
                      <a:ext cx="100006" cy="130464"/>
                    </a:xfrm>
                    <a:prstGeom prst="ellipse">
                      <a:avLst/>
                    </a:prstGeom>
                    <a:solidFill>
                      <a:srgbClr val="ED7D31">
                        <a:lumMod val="20000"/>
                        <a:lumOff val="8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1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D60B398D-DC9E-494B-A85F-5175C3C0DEEE}"/>
                      </a:ext>
                    </a:extLst>
                  </p:cNvPr>
                  <p:cNvSpPr/>
                  <p:nvPr/>
                </p:nvSpPr>
                <p:spPr>
                  <a:xfrm rot="21346442">
                    <a:off x="8016684" y="3561642"/>
                    <a:ext cx="205192" cy="305266"/>
                  </a:xfrm>
                  <a:custGeom>
                    <a:avLst/>
                    <a:gdLst>
                      <a:gd name="connsiteX0" fmla="*/ 0 w 205192"/>
                      <a:gd name="connsiteY0" fmla="*/ 0 h 305266"/>
                      <a:gd name="connsiteX1" fmla="*/ 95531 w 205192"/>
                      <a:gd name="connsiteY1" fmla="*/ 0 h 305266"/>
                      <a:gd name="connsiteX2" fmla="*/ 149297 w 205192"/>
                      <a:gd name="connsiteY2" fmla="*/ 95577 h 305266"/>
                      <a:gd name="connsiteX3" fmla="*/ 194007 w 205192"/>
                      <a:gd name="connsiteY3" fmla="*/ 234551 h 305266"/>
                      <a:gd name="connsiteX4" fmla="*/ 205192 w 205192"/>
                      <a:gd name="connsiteY4" fmla="*/ 305266 h 305266"/>
                      <a:gd name="connsiteX5" fmla="*/ 0 w 205192"/>
                      <a:gd name="connsiteY5" fmla="*/ 305266 h 305266"/>
                      <a:gd name="connsiteX6" fmla="*/ 0 w 205192"/>
                      <a:gd name="connsiteY6" fmla="*/ 0 h 30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192" h="305266">
                        <a:moveTo>
                          <a:pt x="0" y="0"/>
                        </a:moveTo>
                        <a:lnTo>
                          <a:pt x="95531" y="0"/>
                        </a:lnTo>
                        <a:lnTo>
                          <a:pt x="149297" y="95577"/>
                        </a:lnTo>
                        <a:cubicBezTo>
                          <a:pt x="168711" y="139865"/>
                          <a:pt x="183786" y="186355"/>
                          <a:pt x="194007" y="234551"/>
                        </a:cubicBezTo>
                        <a:lnTo>
                          <a:pt x="205192" y="305266"/>
                        </a:lnTo>
                        <a:lnTo>
                          <a:pt x="0" y="3052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D33B8A-38B2-412D-8F62-76E78894D342}"/>
                    </a:ext>
                  </a:extLst>
                </p:cNvPr>
                <p:cNvSpPr/>
                <p:nvPr/>
              </p:nvSpPr>
              <p:spPr>
                <a:xfrm rot="20295679" flipH="1">
                  <a:off x="10898194" y="4276410"/>
                  <a:ext cx="340194" cy="4836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899BF41A-63A1-41CD-B514-BFEC9665A550}"/>
                    </a:ext>
                  </a:extLst>
                </p:cNvPr>
                <p:cNvSpPr/>
                <p:nvPr/>
              </p:nvSpPr>
              <p:spPr>
                <a:xfrm rot="9673180">
                  <a:off x="10636493" y="4243615"/>
                  <a:ext cx="107291" cy="45719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818D5E8-DC5E-0F18-F95D-0AB2E1FF99C7}"/>
                  </a:ext>
                </a:extLst>
              </p:cNvPr>
              <p:cNvSpPr/>
              <p:nvPr/>
            </p:nvSpPr>
            <p:spPr>
              <a:xfrm rot="233026" flipH="1">
                <a:off x="10671288" y="665307"/>
                <a:ext cx="136316" cy="290086"/>
              </a:xfrm>
              <a:custGeom>
                <a:avLst/>
                <a:gdLst>
                  <a:gd name="connsiteX0" fmla="*/ 27335 w 122225"/>
                  <a:gd name="connsiteY0" fmla="*/ 0 h 264148"/>
                  <a:gd name="connsiteX1" fmla="*/ 0 w 122225"/>
                  <a:gd name="connsiteY1" fmla="*/ 0 h 264148"/>
                  <a:gd name="connsiteX2" fmla="*/ 43973 w 122225"/>
                  <a:gd name="connsiteY2" fmla="*/ 88634 h 264148"/>
                  <a:gd name="connsiteX3" fmla="*/ 82660 w 122225"/>
                  <a:gd name="connsiteY3" fmla="*/ 224990 h 264148"/>
                  <a:gd name="connsiteX4" fmla="*/ 88122 w 122225"/>
                  <a:gd name="connsiteY4" fmla="*/ 264148 h 264148"/>
                  <a:gd name="connsiteX5" fmla="*/ 122225 w 122225"/>
                  <a:gd name="connsiteY5" fmla="*/ 264148 h 264148"/>
                  <a:gd name="connsiteX6" fmla="*/ 112547 w 122225"/>
                  <a:gd name="connsiteY6" fmla="*/ 202958 h 264148"/>
                  <a:gd name="connsiteX7" fmla="*/ 73859 w 122225"/>
                  <a:gd name="connsiteY7" fmla="*/ 82703 h 264148"/>
                  <a:gd name="connsiteX8" fmla="*/ 27335 w 122225"/>
                  <a:gd name="connsiteY8" fmla="*/ 0 h 26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264148">
                    <a:moveTo>
                      <a:pt x="27335" y="0"/>
                    </a:moveTo>
                    <a:lnTo>
                      <a:pt x="0" y="0"/>
                    </a:lnTo>
                    <a:lnTo>
                      <a:pt x="43973" y="88634"/>
                    </a:lnTo>
                    <a:cubicBezTo>
                      <a:pt x="60772" y="132088"/>
                      <a:pt x="73816" y="177702"/>
                      <a:pt x="82660" y="224990"/>
                    </a:cubicBezTo>
                    <a:lnTo>
                      <a:pt x="88122" y="264148"/>
                    </a:lnTo>
                    <a:lnTo>
                      <a:pt x="122225" y="264148"/>
                    </a:lnTo>
                    <a:lnTo>
                      <a:pt x="112547" y="202958"/>
                    </a:lnTo>
                    <a:cubicBezTo>
                      <a:pt x="103703" y="161254"/>
                      <a:pt x="90658" y="121026"/>
                      <a:pt x="73859" y="82703"/>
                    </a:cubicBezTo>
                    <a:lnTo>
                      <a:pt x="2733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D04EDB1-7A11-288C-4D2E-8808E274238A}"/>
                </a:ext>
              </a:extLst>
            </p:cNvPr>
            <p:cNvSpPr/>
            <p:nvPr/>
          </p:nvSpPr>
          <p:spPr>
            <a:xfrm>
              <a:off x="10742129" y="404382"/>
              <a:ext cx="1116134" cy="315649"/>
            </a:xfrm>
            <a:custGeom>
              <a:avLst/>
              <a:gdLst>
                <a:gd name="connsiteX0" fmla="*/ 647190 w 1294381"/>
                <a:gd name="connsiteY0" fmla="*/ 0 h 358077"/>
                <a:gd name="connsiteX1" fmla="*/ 1273778 w 1294381"/>
                <a:gd name="connsiteY1" fmla="*/ 321453 h 358077"/>
                <a:gd name="connsiteX2" fmla="*/ 1294381 w 1294381"/>
                <a:gd name="connsiteY2" fmla="*/ 358077 h 358077"/>
                <a:gd name="connsiteX3" fmla="*/ 0 w 1294381"/>
                <a:gd name="connsiteY3" fmla="*/ 358077 h 358077"/>
                <a:gd name="connsiteX4" fmla="*/ 20602 w 1294381"/>
                <a:gd name="connsiteY4" fmla="*/ 321453 h 358077"/>
                <a:gd name="connsiteX5" fmla="*/ 647190 w 1294381"/>
                <a:gd name="connsiteY5" fmla="*/ 0 h 35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381" h="358077">
                  <a:moveTo>
                    <a:pt x="647190" y="0"/>
                  </a:moveTo>
                  <a:cubicBezTo>
                    <a:pt x="908020" y="0"/>
                    <a:pt x="1137984" y="127511"/>
                    <a:pt x="1273778" y="321453"/>
                  </a:cubicBezTo>
                  <a:lnTo>
                    <a:pt x="1294381" y="358077"/>
                  </a:lnTo>
                  <a:lnTo>
                    <a:pt x="0" y="358077"/>
                  </a:lnTo>
                  <a:lnTo>
                    <a:pt x="20602" y="321453"/>
                  </a:lnTo>
                  <a:cubicBezTo>
                    <a:pt x="156396" y="127511"/>
                    <a:pt x="386360" y="0"/>
                    <a:pt x="647190" y="0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26B5D8F-D35A-C946-39BF-81201FA9FB2F}"/>
              </a:ext>
            </a:extLst>
          </p:cNvPr>
          <p:cNvSpPr/>
          <p:nvPr/>
        </p:nvSpPr>
        <p:spPr>
          <a:xfrm rot="233026" flipH="1">
            <a:off x="11147993" y="3100739"/>
            <a:ext cx="136316" cy="290086"/>
          </a:xfrm>
          <a:custGeom>
            <a:avLst/>
            <a:gdLst>
              <a:gd name="connsiteX0" fmla="*/ 27335 w 122225"/>
              <a:gd name="connsiteY0" fmla="*/ 0 h 264148"/>
              <a:gd name="connsiteX1" fmla="*/ 0 w 122225"/>
              <a:gd name="connsiteY1" fmla="*/ 0 h 264148"/>
              <a:gd name="connsiteX2" fmla="*/ 43973 w 122225"/>
              <a:gd name="connsiteY2" fmla="*/ 88634 h 264148"/>
              <a:gd name="connsiteX3" fmla="*/ 82660 w 122225"/>
              <a:gd name="connsiteY3" fmla="*/ 224990 h 264148"/>
              <a:gd name="connsiteX4" fmla="*/ 88122 w 122225"/>
              <a:gd name="connsiteY4" fmla="*/ 264148 h 264148"/>
              <a:gd name="connsiteX5" fmla="*/ 122225 w 122225"/>
              <a:gd name="connsiteY5" fmla="*/ 264148 h 264148"/>
              <a:gd name="connsiteX6" fmla="*/ 112547 w 122225"/>
              <a:gd name="connsiteY6" fmla="*/ 202958 h 264148"/>
              <a:gd name="connsiteX7" fmla="*/ 73859 w 122225"/>
              <a:gd name="connsiteY7" fmla="*/ 82703 h 264148"/>
              <a:gd name="connsiteX8" fmla="*/ 27335 w 122225"/>
              <a:gd name="connsiteY8" fmla="*/ 0 h 26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25" h="264148">
                <a:moveTo>
                  <a:pt x="27335" y="0"/>
                </a:moveTo>
                <a:lnTo>
                  <a:pt x="0" y="0"/>
                </a:lnTo>
                <a:lnTo>
                  <a:pt x="43973" y="88634"/>
                </a:lnTo>
                <a:cubicBezTo>
                  <a:pt x="60772" y="132088"/>
                  <a:pt x="73816" y="177702"/>
                  <a:pt x="82660" y="224990"/>
                </a:cubicBezTo>
                <a:lnTo>
                  <a:pt x="88122" y="264148"/>
                </a:lnTo>
                <a:lnTo>
                  <a:pt x="122225" y="264148"/>
                </a:lnTo>
                <a:lnTo>
                  <a:pt x="112547" y="202958"/>
                </a:lnTo>
                <a:cubicBezTo>
                  <a:pt x="103703" y="161254"/>
                  <a:pt x="90658" y="121026"/>
                  <a:pt x="73859" y="82703"/>
                </a:cubicBezTo>
                <a:lnTo>
                  <a:pt x="27335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662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B3148-725D-447B-AFAA-974394BC87BC}"/>
              </a:ext>
            </a:extLst>
          </p:cNvPr>
          <p:cNvSpPr txBox="1"/>
          <p:nvPr/>
        </p:nvSpPr>
        <p:spPr>
          <a:xfrm>
            <a:off x="119269" y="119270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FF787C-615F-4801-B5AE-DBA8034FF24F}"/>
              </a:ext>
            </a:extLst>
          </p:cNvPr>
          <p:cNvGrpSpPr/>
          <p:nvPr/>
        </p:nvGrpSpPr>
        <p:grpSpPr>
          <a:xfrm>
            <a:off x="5512905" y="1146250"/>
            <a:ext cx="2397087" cy="3166520"/>
            <a:chOff x="3866971" y="6327657"/>
            <a:chExt cx="2661978" cy="351643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D3FFAD2-ED14-4F67-AD30-F5DEC773B25E}"/>
                </a:ext>
              </a:extLst>
            </p:cNvPr>
            <p:cNvGrpSpPr/>
            <p:nvPr/>
          </p:nvGrpSpPr>
          <p:grpSpPr>
            <a:xfrm flipH="1">
              <a:off x="3866971" y="6342971"/>
              <a:ext cx="2661978" cy="3501125"/>
              <a:chOff x="-704602" y="7985701"/>
              <a:chExt cx="3434247" cy="451683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D7404B4-DA01-44B8-A0B6-443623561C58}"/>
                  </a:ext>
                </a:extLst>
              </p:cNvPr>
              <p:cNvSpPr/>
              <p:nvPr/>
            </p:nvSpPr>
            <p:spPr>
              <a:xfrm rot="20860252">
                <a:off x="-704602" y="798570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1A083DD-49CB-47BE-A232-80148E3C2B16}"/>
                  </a:ext>
                </a:extLst>
              </p:cNvPr>
              <p:cNvGrpSpPr/>
              <p:nvPr/>
            </p:nvGrpSpPr>
            <p:grpSpPr>
              <a:xfrm>
                <a:off x="-229676" y="8483998"/>
                <a:ext cx="2959321" cy="4018542"/>
                <a:chOff x="-229676" y="8483998"/>
                <a:chExt cx="2959321" cy="4018542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096B192-9574-4834-A975-B0DD6946F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8099" y="10587408"/>
                  <a:ext cx="1106799" cy="30237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529F2D8-322F-4BCF-8742-A251B5FA9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743" y="10809320"/>
                  <a:ext cx="1178800" cy="3325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B14EA73-4EA5-41B2-B5F1-508B9EE58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4241" y="11109135"/>
                  <a:ext cx="141977" cy="124185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5D35DB4-FF27-4D97-AFAE-DDE87E96CE95}"/>
                    </a:ext>
                  </a:extLst>
                </p:cNvPr>
                <p:cNvSpPr/>
                <p:nvPr/>
              </p:nvSpPr>
              <p:spPr>
                <a:xfrm>
                  <a:off x="-229676" y="8483998"/>
                  <a:ext cx="2536874" cy="244777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926E093-414C-48BB-BF6E-8C1AA715AAD1}"/>
                    </a:ext>
                  </a:extLst>
                </p:cNvPr>
                <p:cNvSpPr/>
                <p:nvPr/>
              </p:nvSpPr>
              <p:spPr>
                <a:xfrm>
                  <a:off x="1051647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: Top Corners Rounded 36">
                  <a:extLst>
                    <a:ext uri="{FF2B5EF4-FFF2-40B4-BE49-F238E27FC236}">
                      <a16:creationId xmlns:a16="http://schemas.microsoft.com/office/drawing/2014/main" id="{1EF91AC1-F695-42CE-93D3-C75B25F9BECD}"/>
                    </a:ext>
                  </a:extLst>
                </p:cNvPr>
                <p:cNvSpPr/>
                <p:nvPr/>
              </p:nvSpPr>
              <p:spPr>
                <a:xfrm>
                  <a:off x="2060150" y="12092795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FE7319E8-8BDD-40E6-98ED-667656BFCB1F}"/>
                    </a:ext>
                  </a:extLst>
                </p:cNvPr>
                <p:cNvSpPr/>
                <p:nvPr/>
              </p:nvSpPr>
              <p:spPr>
                <a:xfrm>
                  <a:off x="1827061" y="12302231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9F928D6-D279-461D-B206-0DEE9CDF3AE4}"/>
                    </a:ext>
                  </a:extLst>
                </p:cNvPr>
                <p:cNvSpPr/>
                <p:nvPr/>
              </p:nvSpPr>
              <p:spPr>
                <a:xfrm>
                  <a:off x="1008627" y="9969220"/>
                  <a:ext cx="649909" cy="923977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909" h="923977">
                      <a:moveTo>
                        <a:pt x="115393" y="0"/>
                      </a:moveTo>
                      <a:cubicBezTo>
                        <a:pt x="35224" y="148431"/>
                        <a:pt x="-44945" y="296863"/>
                        <a:pt x="29668" y="438150"/>
                      </a:cubicBezTo>
                      <a:cubicBezTo>
                        <a:pt x="104280" y="579438"/>
                        <a:pt x="459881" y="766763"/>
                        <a:pt x="563068" y="847725"/>
                      </a:cubicBezTo>
                      <a:cubicBezTo>
                        <a:pt x="666255" y="928687"/>
                        <a:pt x="648793" y="923925"/>
                        <a:pt x="648793" y="923925"/>
                      </a:cubicBezTo>
                      <a:lnTo>
                        <a:pt x="648793" y="92392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DB4997A-21A4-4084-8E75-AF87FEAD3701}"/>
                    </a:ext>
                  </a:extLst>
                </p:cNvPr>
                <p:cNvSpPr/>
                <p:nvPr/>
              </p:nvSpPr>
              <p:spPr>
                <a:xfrm>
                  <a:off x="1648470" y="9623682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DB8D04F-1ADF-422F-BA1F-CB5A62CD0912}"/>
                    </a:ext>
                  </a:extLst>
                </p:cNvPr>
                <p:cNvSpPr/>
                <p:nvPr/>
              </p:nvSpPr>
              <p:spPr>
                <a:xfrm>
                  <a:off x="1934241" y="9179351"/>
                  <a:ext cx="261279" cy="2595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9F3253B-102C-4D0E-A99F-E3FEF538C151}"/>
                    </a:ext>
                  </a:extLst>
                </p:cNvPr>
                <p:cNvSpPr/>
                <p:nvPr/>
              </p:nvSpPr>
              <p:spPr>
                <a:xfrm>
                  <a:off x="1168545" y="9294502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11C4884-F42A-4DC5-8150-218380BBA848}"/>
                    </a:ext>
                  </a:extLst>
                </p:cNvPr>
                <p:cNvSpPr/>
                <p:nvPr/>
              </p:nvSpPr>
              <p:spPr>
                <a:xfrm>
                  <a:off x="2031857" y="9289750"/>
                  <a:ext cx="100007" cy="13046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AACFFA1-BC33-4BE9-83AF-7E1D1FF95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5607" y="10869964"/>
                  <a:ext cx="66152" cy="132570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374BA26-4C32-4A81-91D3-FB48D709EBB4}"/>
                  </a:ext>
                </a:extLst>
              </p:cNvPr>
              <p:cNvSpPr/>
              <p:nvPr/>
            </p:nvSpPr>
            <p:spPr>
              <a:xfrm>
                <a:off x="1434892" y="10072407"/>
                <a:ext cx="353980" cy="132856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70C460-F946-425F-B9C0-AAE1A9263887}"/>
                </a:ext>
              </a:extLst>
            </p:cNvPr>
            <p:cNvSpPr/>
            <p:nvPr/>
          </p:nvSpPr>
          <p:spPr>
            <a:xfrm>
              <a:off x="3966907" y="6327657"/>
              <a:ext cx="2509532" cy="824053"/>
            </a:xfrm>
            <a:custGeom>
              <a:avLst/>
              <a:gdLst>
                <a:gd name="connsiteX0" fmla="*/ 1150401 w 2300802"/>
                <a:gd name="connsiteY0" fmla="*/ 0 h 710731"/>
                <a:gd name="connsiteX1" fmla="*/ 2265744 w 2300802"/>
                <a:gd name="connsiteY1" fmla="*/ 640511 h 710731"/>
                <a:gd name="connsiteX2" fmla="*/ 2300802 w 2300802"/>
                <a:gd name="connsiteY2" fmla="*/ 710731 h 710731"/>
                <a:gd name="connsiteX3" fmla="*/ 0 w 2300802"/>
                <a:gd name="connsiteY3" fmla="*/ 710731 h 710731"/>
                <a:gd name="connsiteX4" fmla="*/ 35058 w 2300802"/>
                <a:gd name="connsiteY4" fmla="*/ 640511 h 710731"/>
                <a:gd name="connsiteX5" fmla="*/ 1150401 w 2300802"/>
                <a:gd name="connsiteY5" fmla="*/ 0 h 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802" h="710731">
                  <a:moveTo>
                    <a:pt x="1150401" y="0"/>
                  </a:moveTo>
                  <a:cubicBezTo>
                    <a:pt x="1632021" y="0"/>
                    <a:pt x="2050948" y="258994"/>
                    <a:pt x="2265744" y="640511"/>
                  </a:cubicBezTo>
                  <a:lnTo>
                    <a:pt x="2300802" y="710731"/>
                  </a:lnTo>
                  <a:lnTo>
                    <a:pt x="0" y="710731"/>
                  </a:lnTo>
                  <a:lnTo>
                    <a:pt x="35058" y="640511"/>
                  </a:lnTo>
                  <a:cubicBezTo>
                    <a:pt x="249854" y="258994"/>
                    <a:pt x="668781" y="0"/>
                    <a:pt x="11504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4153DA-42A1-4150-9013-DA3FB29B8633}"/>
                </a:ext>
              </a:extLst>
            </p:cNvPr>
            <p:cNvGrpSpPr/>
            <p:nvPr/>
          </p:nvGrpSpPr>
          <p:grpSpPr>
            <a:xfrm>
              <a:off x="5284903" y="6347744"/>
              <a:ext cx="1054009" cy="1558727"/>
              <a:chOff x="5284903" y="6347744"/>
              <a:chExt cx="1054009" cy="155872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F12A8BA-8A3F-4000-87E7-113667EFEFDB}"/>
                  </a:ext>
                </a:extLst>
              </p:cNvPr>
              <p:cNvSpPr/>
              <p:nvPr/>
            </p:nvSpPr>
            <p:spPr>
              <a:xfrm rot="20615175" flipH="1">
                <a:off x="5462558" y="6571117"/>
                <a:ext cx="876354" cy="133535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0D04811-121F-4795-933C-1BA913320C68}"/>
                  </a:ext>
                </a:extLst>
              </p:cNvPr>
              <p:cNvSpPr/>
              <p:nvPr/>
            </p:nvSpPr>
            <p:spPr>
              <a:xfrm rot="20615175" flipH="1">
                <a:off x="5388604" y="6455682"/>
                <a:ext cx="751682" cy="1264289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CB27147-046A-439F-B437-A114397530E1}"/>
                  </a:ext>
                </a:extLst>
              </p:cNvPr>
              <p:cNvSpPr/>
              <p:nvPr/>
            </p:nvSpPr>
            <p:spPr>
              <a:xfrm rot="20615175" flipH="1">
                <a:off x="5284903" y="6347744"/>
                <a:ext cx="636109" cy="1184424"/>
              </a:xfrm>
              <a:custGeom>
                <a:avLst/>
                <a:gdLst>
                  <a:gd name="connsiteX0" fmla="*/ 983200 w 1326703"/>
                  <a:gd name="connsiteY0" fmla="*/ 0 h 1897340"/>
                  <a:gd name="connsiteX1" fmla="*/ 1275573 w 1326703"/>
                  <a:gd name="connsiteY1" fmla="*/ 42650 h 1897340"/>
                  <a:gd name="connsiteX2" fmla="*/ 1326703 w 1326703"/>
                  <a:gd name="connsiteY2" fmla="*/ 60707 h 1897340"/>
                  <a:gd name="connsiteX3" fmla="*/ 1299167 w 1326703"/>
                  <a:gd name="connsiteY3" fmla="*/ 62048 h 1897340"/>
                  <a:gd name="connsiteX4" fmla="*/ 416493 w 1326703"/>
                  <a:gd name="connsiteY4" fmla="*/ 1005820 h 1897340"/>
                  <a:gd name="connsiteX5" fmla="*/ 1016987 w 1326703"/>
                  <a:gd name="connsiteY5" fmla="*/ 1879939 h 1897340"/>
                  <a:gd name="connsiteX6" fmla="*/ 1056191 w 1326703"/>
                  <a:gd name="connsiteY6" fmla="*/ 1893784 h 1897340"/>
                  <a:gd name="connsiteX7" fmla="*/ 983200 w 1326703"/>
                  <a:gd name="connsiteY7" fmla="*/ 1897340 h 1897340"/>
                  <a:gd name="connsiteX8" fmla="*/ 0 w 1326703"/>
                  <a:gd name="connsiteY8" fmla="*/ 948670 h 1897340"/>
                  <a:gd name="connsiteX9" fmla="*/ 983200 w 1326703"/>
                  <a:gd name="connsiteY9" fmla="*/ 0 h 189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703" h="1897340">
                    <a:moveTo>
                      <a:pt x="983200" y="0"/>
                    </a:moveTo>
                    <a:cubicBezTo>
                      <a:pt x="1085014" y="0"/>
                      <a:pt x="1183213" y="14932"/>
                      <a:pt x="1275573" y="42650"/>
                    </a:cubicBezTo>
                    <a:lnTo>
                      <a:pt x="1326703" y="60707"/>
                    </a:lnTo>
                    <a:lnTo>
                      <a:pt x="1299167" y="62048"/>
                    </a:lnTo>
                    <a:cubicBezTo>
                      <a:pt x="803382" y="110630"/>
                      <a:pt x="416493" y="514630"/>
                      <a:pt x="416493" y="1005820"/>
                    </a:cubicBezTo>
                    <a:cubicBezTo>
                      <a:pt x="416493" y="1398772"/>
                      <a:pt x="664102" y="1735923"/>
                      <a:pt x="1016987" y="1879939"/>
                    </a:cubicBezTo>
                    <a:lnTo>
                      <a:pt x="1056191" y="1893784"/>
                    </a:lnTo>
                    <a:lnTo>
                      <a:pt x="983200" y="1897340"/>
                    </a:lnTo>
                    <a:cubicBezTo>
                      <a:pt x="440194" y="1897340"/>
                      <a:pt x="0" y="1472606"/>
                      <a:pt x="0" y="948670"/>
                    </a:cubicBezTo>
                    <a:cubicBezTo>
                      <a:pt x="0" y="424734"/>
                      <a:pt x="440194" y="0"/>
                      <a:pt x="983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59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B3148-725D-447B-AFAA-974394BC87BC}"/>
              </a:ext>
            </a:extLst>
          </p:cNvPr>
          <p:cNvSpPr txBox="1"/>
          <p:nvPr/>
        </p:nvSpPr>
        <p:spPr>
          <a:xfrm>
            <a:off x="119269" y="119270"/>
            <a:ext cx="92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Sasha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4EF51A-3BBB-4024-8D42-28AD1A94612B}"/>
              </a:ext>
            </a:extLst>
          </p:cNvPr>
          <p:cNvGrpSpPr/>
          <p:nvPr/>
        </p:nvGrpSpPr>
        <p:grpSpPr>
          <a:xfrm>
            <a:off x="3216185" y="1001255"/>
            <a:ext cx="2141805" cy="3696640"/>
            <a:chOff x="4187274" y="3006407"/>
            <a:chExt cx="1565891" cy="270264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3456643-1C67-4A85-B405-B4AA8CC6C754}"/>
                </a:ext>
              </a:extLst>
            </p:cNvPr>
            <p:cNvGrpSpPr/>
            <p:nvPr/>
          </p:nvGrpSpPr>
          <p:grpSpPr>
            <a:xfrm>
              <a:off x="4187274" y="3006407"/>
              <a:ext cx="1565891" cy="2702643"/>
              <a:chOff x="179982" y="7262551"/>
              <a:chExt cx="2783806" cy="480469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71D1F6F-EF5E-4C6F-B433-7310B2C20E79}"/>
                  </a:ext>
                </a:extLst>
              </p:cNvPr>
              <p:cNvSpPr/>
              <p:nvPr/>
            </p:nvSpPr>
            <p:spPr>
              <a:xfrm rot="501063">
                <a:off x="303478" y="7262551"/>
                <a:ext cx="2536874" cy="2261467"/>
              </a:xfrm>
              <a:custGeom>
                <a:avLst/>
                <a:gdLst>
                  <a:gd name="connsiteX0" fmla="*/ 1268437 w 2536874"/>
                  <a:gd name="connsiteY0" fmla="*/ 0 h 2148762"/>
                  <a:gd name="connsiteX1" fmla="*/ 2536874 w 2536874"/>
                  <a:gd name="connsiteY1" fmla="*/ 1223889 h 2148762"/>
                  <a:gd name="connsiteX2" fmla="*/ 2530325 w 2536874"/>
                  <a:gd name="connsiteY2" fmla="*/ 1349025 h 2148762"/>
                  <a:gd name="connsiteX3" fmla="*/ 2529071 w 2536874"/>
                  <a:gd name="connsiteY3" fmla="*/ 1356956 h 2148762"/>
                  <a:gd name="connsiteX4" fmla="*/ 2506790 w 2536874"/>
                  <a:gd name="connsiteY4" fmla="*/ 1337417 h 2148762"/>
                  <a:gd name="connsiteX5" fmla="*/ 1699946 w 2536874"/>
                  <a:gd name="connsiteY5" fmla="*/ 1057940 h 2148762"/>
                  <a:gd name="connsiteX6" fmla="*/ 457279 w 2536874"/>
                  <a:gd name="connsiteY6" fmla="*/ 2035173 h 2148762"/>
                  <a:gd name="connsiteX7" fmla="*/ 439312 w 2536874"/>
                  <a:gd name="connsiteY7" fmla="*/ 2148762 h 2148762"/>
                  <a:gd name="connsiteX8" fmla="*/ 371517 w 2536874"/>
                  <a:gd name="connsiteY8" fmla="*/ 2089309 h 2148762"/>
                  <a:gd name="connsiteX9" fmla="*/ 0 w 2536874"/>
                  <a:gd name="connsiteY9" fmla="*/ 1223889 h 2148762"/>
                  <a:gd name="connsiteX10" fmla="*/ 1268437 w 2536874"/>
                  <a:gd name="connsiteY10" fmla="*/ 0 h 214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874" h="2148762">
                    <a:moveTo>
                      <a:pt x="1268437" y="0"/>
                    </a:moveTo>
                    <a:cubicBezTo>
                      <a:pt x="1968975" y="0"/>
                      <a:pt x="2536874" y="547954"/>
                      <a:pt x="2536874" y="1223889"/>
                    </a:cubicBezTo>
                    <a:cubicBezTo>
                      <a:pt x="2536874" y="1266135"/>
                      <a:pt x="2534656" y="1307881"/>
                      <a:pt x="2530325" y="1349025"/>
                    </a:cubicBezTo>
                    <a:lnTo>
                      <a:pt x="2529071" y="1356956"/>
                    </a:lnTo>
                    <a:lnTo>
                      <a:pt x="2506790" y="1337417"/>
                    </a:lnTo>
                    <a:cubicBezTo>
                      <a:pt x="2287529" y="1162822"/>
                      <a:pt x="2006431" y="1057940"/>
                      <a:pt x="1699946" y="1057940"/>
                    </a:cubicBezTo>
                    <a:cubicBezTo>
                      <a:pt x="1086975" y="1057940"/>
                      <a:pt x="575556" y="1477468"/>
                      <a:pt x="457279" y="2035173"/>
                    </a:cubicBezTo>
                    <a:lnTo>
                      <a:pt x="439312" y="2148762"/>
                    </a:lnTo>
                    <a:lnTo>
                      <a:pt x="371517" y="2089309"/>
                    </a:lnTo>
                    <a:cubicBezTo>
                      <a:pt x="141975" y="1867829"/>
                      <a:pt x="0" y="1561857"/>
                      <a:pt x="0" y="1223889"/>
                    </a:cubicBezTo>
                    <a:cubicBezTo>
                      <a:pt x="0" y="547954"/>
                      <a:pt x="567899" y="0"/>
                      <a:pt x="126843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C70B98-DCAF-4EEC-AB96-DB8E74ECBF4A}"/>
                  </a:ext>
                </a:extLst>
              </p:cNvPr>
              <p:cNvGrpSpPr/>
              <p:nvPr/>
            </p:nvGrpSpPr>
            <p:grpSpPr>
              <a:xfrm>
                <a:off x="179982" y="7374544"/>
                <a:ext cx="2783806" cy="4692706"/>
                <a:chOff x="179982" y="7374544"/>
                <a:chExt cx="2783806" cy="4692706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D840A2E-612C-4AEE-B373-469DD0A11AC0}"/>
                    </a:ext>
                  </a:extLst>
                </p:cNvPr>
                <p:cNvCxnSpPr>
                  <a:cxnSpLocks/>
                  <a:stCxn id="32" idx="4"/>
                </p:cNvCxnSpPr>
                <p:nvPr/>
              </p:nvCxnSpPr>
              <p:spPr>
                <a:xfrm>
                  <a:off x="1695351" y="10415305"/>
                  <a:ext cx="42761" cy="1567401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09C830-762E-4AA4-B5F9-AF8DC1B80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5601" y="10203397"/>
                  <a:ext cx="41598" cy="133961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67672AC-705F-413C-9BBB-7E8C64BC06D6}"/>
                    </a:ext>
                  </a:extLst>
                </p:cNvPr>
                <p:cNvSpPr/>
                <p:nvPr/>
              </p:nvSpPr>
              <p:spPr>
                <a:xfrm>
                  <a:off x="426914" y="7967527"/>
                  <a:ext cx="2536874" cy="2447778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42A69C0-C423-4B43-B46A-B4F3F6B962C7}"/>
                    </a:ext>
                  </a:extLst>
                </p:cNvPr>
                <p:cNvSpPr/>
                <p:nvPr/>
              </p:nvSpPr>
              <p:spPr>
                <a:xfrm>
                  <a:off x="1536348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: Top Corners Rounded 33">
                  <a:extLst>
                    <a:ext uri="{FF2B5EF4-FFF2-40B4-BE49-F238E27FC236}">
                      <a16:creationId xmlns:a16="http://schemas.microsoft.com/office/drawing/2014/main" id="{9E275FE0-941E-4D00-ACE6-A04A010CE3DC}"/>
                    </a:ext>
                  </a:extLst>
                </p:cNvPr>
                <p:cNvSpPr/>
                <p:nvPr/>
              </p:nvSpPr>
              <p:spPr>
                <a:xfrm>
                  <a:off x="1880088" y="11388233"/>
                  <a:ext cx="669495" cy="2003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ectangle: Top Corners Rounded 34">
                  <a:extLst>
                    <a:ext uri="{FF2B5EF4-FFF2-40B4-BE49-F238E27FC236}">
                      <a16:creationId xmlns:a16="http://schemas.microsoft.com/office/drawing/2014/main" id="{F749FEAD-7184-4E2F-9716-BCFCEA64D913}"/>
                    </a:ext>
                  </a:extLst>
                </p:cNvPr>
                <p:cNvSpPr/>
                <p:nvPr/>
              </p:nvSpPr>
              <p:spPr>
                <a:xfrm>
                  <a:off x="1545341" y="11866940"/>
                  <a:ext cx="669495" cy="20031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2113FF49-E3CD-4FA6-968E-C6DF2F39AE0B}"/>
                    </a:ext>
                  </a:extLst>
                </p:cNvPr>
                <p:cNvSpPr/>
                <p:nvPr/>
              </p:nvSpPr>
              <p:spPr>
                <a:xfrm rot="21320213" flipH="1">
                  <a:off x="2087518" y="9988002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89C98DF-DB02-4AED-8D39-B3634867EEA4}"/>
                    </a:ext>
                  </a:extLst>
                </p:cNvPr>
                <p:cNvSpPr/>
                <p:nvPr/>
              </p:nvSpPr>
              <p:spPr>
                <a:xfrm>
                  <a:off x="2122366" y="9224948"/>
                  <a:ext cx="184935" cy="190500"/>
                </a:xfrm>
                <a:custGeom>
                  <a:avLst/>
                  <a:gdLst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166688 w 209668"/>
                    <a:gd name="connsiteY5" fmla="*/ 52387 h 195262"/>
                    <a:gd name="connsiteX6" fmla="*/ 200025 w 209668"/>
                    <a:gd name="connsiteY6" fmla="*/ 61912 h 195262"/>
                    <a:gd name="connsiteX7" fmla="*/ 209550 w 209668"/>
                    <a:gd name="connsiteY7" fmla="*/ 76200 h 195262"/>
                    <a:gd name="connsiteX8" fmla="*/ 185738 w 209668"/>
                    <a:gd name="connsiteY8" fmla="*/ 157162 h 195262"/>
                    <a:gd name="connsiteX9" fmla="*/ 166688 w 209668"/>
                    <a:gd name="connsiteY9" fmla="*/ 166687 h 195262"/>
                    <a:gd name="connsiteX10" fmla="*/ 123825 w 209668"/>
                    <a:gd name="connsiteY10" fmla="*/ 185737 h 195262"/>
                    <a:gd name="connsiteX11" fmla="*/ 109538 w 209668"/>
                    <a:gd name="connsiteY11" fmla="*/ 190500 h 195262"/>
                    <a:gd name="connsiteX12" fmla="*/ 95250 w 209668"/>
                    <a:gd name="connsiteY12" fmla="*/ 195262 h 195262"/>
                    <a:gd name="connsiteX13" fmla="*/ 23813 w 209668"/>
                    <a:gd name="connsiteY13" fmla="*/ 190500 h 195262"/>
                    <a:gd name="connsiteX14" fmla="*/ 9525 w 209668"/>
                    <a:gd name="connsiteY14" fmla="*/ 185737 h 195262"/>
                    <a:gd name="connsiteX15" fmla="*/ 0 w 209668"/>
                    <a:gd name="connsiteY15" fmla="*/ 176212 h 195262"/>
                    <a:gd name="connsiteX0" fmla="*/ 33338 w 209668"/>
                    <a:gd name="connsiteY0" fmla="*/ 0 h 195262"/>
                    <a:gd name="connsiteX1" fmla="*/ 57150 w 209668"/>
                    <a:gd name="connsiteY1" fmla="*/ 14287 h 195262"/>
                    <a:gd name="connsiteX2" fmla="*/ 71438 w 209668"/>
                    <a:gd name="connsiteY2" fmla="*/ 23812 h 195262"/>
                    <a:gd name="connsiteX3" fmla="*/ 114300 w 209668"/>
                    <a:gd name="connsiteY3" fmla="*/ 33337 h 195262"/>
                    <a:gd name="connsiteX4" fmla="*/ 128588 w 209668"/>
                    <a:gd name="connsiteY4" fmla="*/ 42862 h 195262"/>
                    <a:gd name="connsiteX5" fmla="*/ 200025 w 209668"/>
                    <a:gd name="connsiteY5" fmla="*/ 61912 h 195262"/>
                    <a:gd name="connsiteX6" fmla="*/ 209550 w 209668"/>
                    <a:gd name="connsiteY6" fmla="*/ 76200 h 195262"/>
                    <a:gd name="connsiteX7" fmla="*/ 185738 w 209668"/>
                    <a:gd name="connsiteY7" fmla="*/ 157162 h 195262"/>
                    <a:gd name="connsiteX8" fmla="*/ 166688 w 209668"/>
                    <a:gd name="connsiteY8" fmla="*/ 166687 h 195262"/>
                    <a:gd name="connsiteX9" fmla="*/ 123825 w 209668"/>
                    <a:gd name="connsiteY9" fmla="*/ 185737 h 195262"/>
                    <a:gd name="connsiteX10" fmla="*/ 109538 w 209668"/>
                    <a:gd name="connsiteY10" fmla="*/ 190500 h 195262"/>
                    <a:gd name="connsiteX11" fmla="*/ 95250 w 209668"/>
                    <a:gd name="connsiteY11" fmla="*/ 195262 h 195262"/>
                    <a:gd name="connsiteX12" fmla="*/ 23813 w 209668"/>
                    <a:gd name="connsiteY12" fmla="*/ 190500 h 195262"/>
                    <a:gd name="connsiteX13" fmla="*/ 9525 w 209668"/>
                    <a:gd name="connsiteY13" fmla="*/ 185737 h 195262"/>
                    <a:gd name="connsiteX14" fmla="*/ 0 w 209668"/>
                    <a:gd name="connsiteY14" fmla="*/ 176212 h 195262"/>
                    <a:gd name="connsiteX0" fmla="*/ 33338 w 202730"/>
                    <a:gd name="connsiteY0" fmla="*/ 0 h 195262"/>
                    <a:gd name="connsiteX1" fmla="*/ 57150 w 202730"/>
                    <a:gd name="connsiteY1" fmla="*/ 14287 h 195262"/>
                    <a:gd name="connsiteX2" fmla="*/ 71438 w 202730"/>
                    <a:gd name="connsiteY2" fmla="*/ 23812 h 195262"/>
                    <a:gd name="connsiteX3" fmla="*/ 114300 w 202730"/>
                    <a:gd name="connsiteY3" fmla="*/ 33337 h 195262"/>
                    <a:gd name="connsiteX4" fmla="*/ 128588 w 202730"/>
                    <a:gd name="connsiteY4" fmla="*/ 42862 h 195262"/>
                    <a:gd name="connsiteX5" fmla="*/ 200025 w 202730"/>
                    <a:gd name="connsiteY5" fmla="*/ 61912 h 195262"/>
                    <a:gd name="connsiteX6" fmla="*/ 185738 w 202730"/>
                    <a:gd name="connsiteY6" fmla="*/ 157162 h 195262"/>
                    <a:gd name="connsiteX7" fmla="*/ 166688 w 202730"/>
                    <a:gd name="connsiteY7" fmla="*/ 166687 h 195262"/>
                    <a:gd name="connsiteX8" fmla="*/ 123825 w 202730"/>
                    <a:gd name="connsiteY8" fmla="*/ 185737 h 195262"/>
                    <a:gd name="connsiteX9" fmla="*/ 109538 w 202730"/>
                    <a:gd name="connsiteY9" fmla="*/ 190500 h 195262"/>
                    <a:gd name="connsiteX10" fmla="*/ 95250 w 202730"/>
                    <a:gd name="connsiteY10" fmla="*/ 195262 h 195262"/>
                    <a:gd name="connsiteX11" fmla="*/ 23813 w 202730"/>
                    <a:gd name="connsiteY11" fmla="*/ 190500 h 195262"/>
                    <a:gd name="connsiteX12" fmla="*/ 9525 w 202730"/>
                    <a:gd name="connsiteY12" fmla="*/ 185737 h 195262"/>
                    <a:gd name="connsiteX13" fmla="*/ 0 w 202730"/>
                    <a:gd name="connsiteY13" fmla="*/ 176212 h 195262"/>
                    <a:gd name="connsiteX0" fmla="*/ 33338 w 207126"/>
                    <a:gd name="connsiteY0" fmla="*/ 0 h 195262"/>
                    <a:gd name="connsiteX1" fmla="*/ 57150 w 207126"/>
                    <a:gd name="connsiteY1" fmla="*/ 14287 h 195262"/>
                    <a:gd name="connsiteX2" fmla="*/ 71438 w 207126"/>
                    <a:gd name="connsiteY2" fmla="*/ 23812 h 195262"/>
                    <a:gd name="connsiteX3" fmla="*/ 114300 w 207126"/>
                    <a:gd name="connsiteY3" fmla="*/ 33337 h 195262"/>
                    <a:gd name="connsiteX4" fmla="*/ 128588 w 207126"/>
                    <a:gd name="connsiteY4" fmla="*/ 42862 h 195262"/>
                    <a:gd name="connsiteX5" fmla="*/ 204787 w 207126"/>
                    <a:gd name="connsiteY5" fmla="*/ 76199 h 195262"/>
                    <a:gd name="connsiteX6" fmla="*/ 185738 w 207126"/>
                    <a:gd name="connsiteY6" fmla="*/ 157162 h 195262"/>
                    <a:gd name="connsiteX7" fmla="*/ 166688 w 207126"/>
                    <a:gd name="connsiteY7" fmla="*/ 166687 h 195262"/>
                    <a:gd name="connsiteX8" fmla="*/ 123825 w 207126"/>
                    <a:gd name="connsiteY8" fmla="*/ 185737 h 195262"/>
                    <a:gd name="connsiteX9" fmla="*/ 109538 w 207126"/>
                    <a:gd name="connsiteY9" fmla="*/ 190500 h 195262"/>
                    <a:gd name="connsiteX10" fmla="*/ 95250 w 207126"/>
                    <a:gd name="connsiteY10" fmla="*/ 195262 h 195262"/>
                    <a:gd name="connsiteX11" fmla="*/ 23813 w 207126"/>
                    <a:gd name="connsiteY11" fmla="*/ 190500 h 195262"/>
                    <a:gd name="connsiteX12" fmla="*/ 9525 w 207126"/>
                    <a:gd name="connsiteY12" fmla="*/ 185737 h 195262"/>
                    <a:gd name="connsiteX13" fmla="*/ 0 w 207126"/>
                    <a:gd name="connsiteY13" fmla="*/ 176212 h 195262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109538 w 207126"/>
                    <a:gd name="connsiteY9" fmla="*/ 190500 h 190500"/>
                    <a:gd name="connsiteX10" fmla="*/ 23813 w 207126"/>
                    <a:gd name="connsiteY10" fmla="*/ 190500 h 190500"/>
                    <a:gd name="connsiteX11" fmla="*/ 9525 w 207126"/>
                    <a:gd name="connsiteY11" fmla="*/ 185737 h 190500"/>
                    <a:gd name="connsiteX12" fmla="*/ 0 w 207126"/>
                    <a:gd name="connsiteY12" fmla="*/ 176212 h 190500"/>
                    <a:gd name="connsiteX0" fmla="*/ 33338 w 207126"/>
                    <a:gd name="connsiteY0" fmla="*/ 0 h 190500"/>
                    <a:gd name="connsiteX1" fmla="*/ 57150 w 207126"/>
                    <a:gd name="connsiteY1" fmla="*/ 14287 h 190500"/>
                    <a:gd name="connsiteX2" fmla="*/ 71438 w 207126"/>
                    <a:gd name="connsiteY2" fmla="*/ 23812 h 190500"/>
                    <a:gd name="connsiteX3" fmla="*/ 114300 w 207126"/>
                    <a:gd name="connsiteY3" fmla="*/ 33337 h 190500"/>
                    <a:gd name="connsiteX4" fmla="*/ 128588 w 207126"/>
                    <a:gd name="connsiteY4" fmla="*/ 42862 h 190500"/>
                    <a:gd name="connsiteX5" fmla="*/ 204787 w 207126"/>
                    <a:gd name="connsiteY5" fmla="*/ 76199 h 190500"/>
                    <a:gd name="connsiteX6" fmla="*/ 185738 w 207126"/>
                    <a:gd name="connsiteY6" fmla="*/ 157162 h 190500"/>
                    <a:gd name="connsiteX7" fmla="*/ 166688 w 207126"/>
                    <a:gd name="connsiteY7" fmla="*/ 166687 h 190500"/>
                    <a:gd name="connsiteX8" fmla="*/ 123825 w 207126"/>
                    <a:gd name="connsiteY8" fmla="*/ 185737 h 190500"/>
                    <a:gd name="connsiteX9" fmla="*/ 23813 w 207126"/>
                    <a:gd name="connsiteY9" fmla="*/ 190500 h 190500"/>
                    <a:gd name="connsiteX10" fmla="*/ 9525 w 207126"/>
                    <a:gd name="connsiteY10" fmla="*/ 185737 h 190500"/>
                    <a:gd name="connsiteX11" fmla="*/ 0 w 207126"/>
                    <a:gd name="connsiteY11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71438 w 207779"/>
                    <a:gd name="connsiteY2" fmla="*/ 23812 h 190500"/>
                    <a:gd name="connsiteX3" fmla="*/ 114300 w 207779"/>
                    <a:gd name="connsiteY3" fmla="*/ 33337 h 190500"/>
                    <a:gd name="connsiteX4" fmla="*/ 128588 w 207779"/>
                    <a:gd name="connsiteY4" fmla="*/ 42862 h 190500"/>
                    <a:gd name="connsiteX5" fmla="*/ 204787 w 207779"/>
                    <a:gd name="connsiteY5" fmla="*/ 76199 h 190500"/>
                    <a:gd name="connsiteX6" fmla="*/ 185738 w 207779"/>
                    <a:gd name="connsiteY6" fmla="*/ 157162 h 190500"/>
                    <a:gd name="connsiteX7" fmla="*/ 123825 w 207779"/>
                    <a:gd name="connsiteY7" fmla="*/ 185737 h 190500"/>
                    <a:gd name="connsiteX8" fmla="*/ 23813 w 207779"/>
                    <a:gd name="connsiteY8" fmla="*/ 190500 h 190500"/>
                    <a:gd name="connsiteX9" fmla="*/ 9525 w 207779"/>
                    <a:gd name="connsiteY9" fmla="*/ 185737 h 190500"/>
                    <a:gd name="connsiteX10" fmla="*/ 0 w 207779"/>
                    <a:gd name="connsiteY10" fmla="*/ 176212 h 190500"/>
                    <a:gd name="connsiteX0" fmla="*/ 33338 w 207779"/>
                    <a:gd name="connsiteY0" fmla="*/ 0 h 190500"/>
                    <a:gd name="connsiteX1" fmla="*/ 57150 w 207779"/>
                    <a:gd name="connsiteY1" fmla="*/ 14287 h 190500"/>
                    <a:gd name="connsiteX2" fmla="*/ 114300 w 207779"/>
                    <a:gd name="connsiteY2" fmla="*/ 33337 h 190500"/>
                    <a:gd name="connsiteX3" fmla="*/ 128588 w 207779"/>
                    <a:gd name="connsiteY3" fmla="*/ 42862 h 190500"/>
                    <a:gd name="connsiteX4" fmla="*/ 204787 w 207779"/>
                    <a:gd name="connsiteY4" fmla="*/ 76199 h 190500"/>
                    <a:gd name="connsiteX5" fmla="*/ 185738 w 207779"/>
                    <a:gd name="connsiteY5" fmla="*/ 157162 h 190500"/>
                    <a:gd name="connsiteX6" fmla="*/ 123825 w 207779"/>
                    <a:gd name="connsiteY6" fmla="*/ 185737 h 190500"/>
                    <a:gd name="connsiteX7" fmla="*/ 23813 w 207779"/>
                    <a:gd name="connsiteY7" fmla="*/ 190500 h 190500"/>
                    <a:gd name="connsiteX8" fmla="*/ 9525 w 207779"/>
                    <a:gd name="connsiteY8" fmla="*/ 185737 h 190500"/>
                    <a:gd name="connsiteX9" fmla="*/ 0 w 207779"/>
                    <a:gd name="connsiteY9" fmla="*/ 176212 h 190500"/>
                    <a:gd name="connsiteX0" fmla="*/ 33338 w 208748"/>
                    <a:gd name="connsiteY0" fmla="*/ 0 h 190500"/>
                    <a:gd name="connsiteX1" fmla="*/ 57150 w 208748"/>
                    <a:gd name="connsiteY1" fmla="*/ 14287 h 190500"/>
                    <a:gd name="connsiteX2" fmla="*/ 114300 w 208748"/>
                    <a:gd name="connsiteY2" fmla="*/ 33337 h 190500"/>
                    <a:gd name="connsiteX3" fmla="*/ 204787 w 208748"/>
                    <a:gd name="connsiteY3" fmla="*/ 76199 h 190500"/>
                    <a:gd name="connsiteX4" fmla="*/ 185738 w 208748"/>
                    <a:gd name="connsiteY4" fmla="*/ 157162 h 190500"/>
                    <a:gd name="connsiteX5" fmla="*/ 123825 w 208748"/>
                    <a:gd name="connsiteY5" fmla="*/ 185737 h 190500"/>
                    <a:gd name="connsiteX6" fmla="*/ 23813 w 208748"/>
                    <a:gd name="connsiteY6" fmla="*/ 190500 h 190500"/>
                    <a:gd name="connsiteX7" fmla="*/ 9525 w 208748"/>
                    <a:gd name="connsiteY7" fmla="*/ 185737 h 190500"/>
                    <a:gd name="connsiteX8" fmla="*/ 0 w 208748"/>
                    <a:gd name="connsiteY8" fmla="*/ 176212 h 190500"/>
                    <a:gd name="connsiteX0" fmla="*/ 23813 w 199223"/>
                    <a:gd name="connsiteY0" fmla="*/ 0 h 190500"/>
                    <a:gd name="connsiteX1" fmla="*/ 47625 w 199223"/>
                    <a:gd name="connsiteY1" fmla="*/ 14287 h 190500"/>
                    <a:gd name="connsiteX2" fmla="*/ 104775 w 199223"/>
                    <a:gd name="connsiteY2" fmla="*/ 33337 h 190500"/>
                    <a:gd name="connsiteX3" fmla="*/ 195262 w 199223"/>
                    <a:gd name="connsiteY3" fmla="*/ 76199 h 190500"/>
                    <a:gd name="connsiteX4" fmla="*/ 176213 w 199223"/>
                    <a:gd name="connsiteY4" fmla="*/ 157162 h 190500"/>
                    <a:gd name="connsiteX5" fmla="*/ 114300 w 199223"/>
                    <a:gd name="connsiteY5" fmla="*/ 185737 h 190500"/>
                    <a:gd name="connsiteX6" fmla="*/ 14288 w 199223"/>
                    <a:gd name="connsiteY6" fmla="*/ 190500 h 190500"/>
                    <a:gd name="connsiteX7" fmla="*/ 0 w 199223"/>
                    <a:gd name="connsiteY7" fmla="*/ 185737 h 190500"/>
                    <a:gd name="connsiteX0" fmla="*/ 9525 w 184935"/>
                    <a:gd name="connsiteY0" fmla="*/ 0 h 190500"/>
                    <a:gd name="connsiteX1" fmla="*/ 33337 w 184935"/>
                    <a:gd name="connsiteY1" fmla="*/ 14287 h 190500"/>
                    <a:gd name="connsiteX2" fmla="*/ 90487 w 184935"/>
                    <a:gd name="connsiteY2" fmla="*/ 33337 h 190500"/>
                    <a:gd name="connsiteX3" fmla="*/ 180974 w 184935"/>
                    <a:gd name="connsiteY3" fmla="*/ 76199 h 190500"/>
                    <a:gd name="connsiteX4" fmla="*/ 161925 w 184935"/>
                    <a:gd name="connsiteY4" fmla="*/ 157162 h 190500"/>
                    <a:gd name="connsiteX5" fmla="*/ 100012 w 184935"/>
                    <a:gd name="connsiteY5" fmla="*/ 185737 h 190500"/>
                    <a:gd name="connsiteX6" fmla="*/ 0 w 184935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4935" h="190500">
                      <a:moveTo>
                        <a:pt x="9525" y="0"/>
                      </a:moveTo>
                      <a:cubicBezTo>
                        <a:pt x="17462" y="4762"/>
                        <a:pt x="19843" y="8731"/>
                        <a:pt x="33337" y="14287"/>
                      </a:cubicBezTo>
                      <a:cubicBezTo>
                        <a:pt x="46831" y="19843"/>
                        <a:pt x="65881" y="23018"/>
                        <a:pt x="90487" y="33337"/>
                      </a:cubicBezTo>
                      <a:cubicBezTo>
                        <a:pt x="115093" y="43656"/>
                        <a:pt x="169068" y="55562"/>
                        <a:pt x="180974" y="76199"/>
                      </a:cubicBezTo>
                      <a:cubicBezTo>
                        <a:pt x="192880" y="96836"/>
                        <a:pt x="175419" y="138906"/>
                        <a:pt x="161925" y="157162"/>
                      </a:cubicBezTo>
                      <a:cubicBezTo>
                        <a:pt x="148431" y="175418"/>
                        <a:pt x="126999" y="180181"/>
                        <a:pt x="100012" y="185737"/>
                      </a:cubicBezTo>
                      <a:cubicBezTo>
                        <a:pt x="73025" y="191293"/>
                        <a:pt x="33337" y="188912"/>
                        <a:pt x="0" y="19050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9C70D6B-1E7E-42B6-A8C4-408A92432BDE}"/>
                    </a:ext>
                  </a:extLst>
                </p:cNvPr>
                <p:cNvSpPr/>
                <p:nvPr/>
              </p:nvSpPr>
              <p:spPr>
                <a:xfrm>
                  <a:off x="2418943" y="8787229"/>
                  <a:ext cx="261278" cy="25952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35C1F07-ED58-4471-9B36-CB8625C49879}"/>
                    </a:ext>
                  </a:extLst>
                </p:cNvPr>
                <p:cNvSpPr/>
                <p:nvPr/>
              </p:nvSpPr>
              <p:spPr>
                <a:xfrm>
                  <a:off x="1653246" y="8902381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F5BC048-D24B-4E9E-9F90-2AACCFACE9EE}"/>
                    </a:ext>
                  </a:extLst>
                </p:cNvPr>
                <p:cNvSpPr/>
                <p:nvPr/>
              </p:nvSpPr>
              <p:spPr>
                <a:xfrm>
                  <a:off x="2516559" y="8897629"/>
                  <a:ext cx="100007" cy="130462"/>
                </a:xfrm>
                <a:prstGeom prst="ellipse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BE0E7F1-5B2D-4398-9D50-DB372C355669}"/>
                    </a:ext>
                  </a:extLst>
                </p:cNvPr>
                <p:cNvSpPr/>
                <p:nvPr/>
              </p:nvSpPr>
              <p:spPr>
                <a:xfrm rot="20734271">
                  <a:off x="179982" y="7449596"/>
                  <a:ext cx="2089759" cy="1389838"/>
                </a:xfrm>
                <a:custGeom>
                  <a:avLst/>
                  <a:gdLst>
                    <a:gd name="connsiteX0" fmla="*/ 1260634 w 2089759"/>
                    <a:gd name="connsiteY0" fmla="*/ 0 h 1389838"/>
                    <a:gd name="connsiteX1" fmla="*/ 2067478 w 2089759"/>
                    <a:gd name="connsiteY1" fmla="*/ 279477 h 1389838"/>
                    <a:gd name="connsiteX2" fmla="*/ 2089759 w 2089759"/>
                    <a:gd name="connsiteY2" fmla="*/ 299016 h 1389838"/>
                    <a:gd name="connsiteX3" fmla="*/ 2071792 w 2089759"/>
                    <a:gd name="connsiteY3" fmla="*/ 412605 h 1389838"/>
                    <a:gd name="connsiteX4" fmla="*/ 829125 w 2089759"/>
                    <a:gd name="connsiteY4" fmla="*/ 1389838 h 1389838"/>
                    <a:gd name="connsiteX5" fmla="*/ 22281 w 2089759"/>
                    <a:gd name="connsiteY5" fmla="*/ 1110361 h 1389838"/>
                    <a:gd name="connsiteX6" fmla="*/ 0 w 2089759"/>
                    <a:gd name="connsiteY6" fmla="*/ 1090822 h 1389838"/>
                    <a:gd name="connsiteX7" fmla="*/ 17967 w 2089759"/>
                    <a:gd name="connsiteY7" fmla="*/ 977233 h 1389838"/>
                    <a:gd name="connsiteX8" fmla="*/ 1260634 w 2089759"/>
                    <a:gd name="connsiteY8" fmla="*/ 0 h 1389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759" h="1389838">
                      <a:moveTo>
                        <a:pt x="1260634" y="0"/>
                      </a:moveTo>
                      <a:cubicBezTo>
                        <a:pt x="1567119" y="0"/>
                        <a:pt x="1848217" y="104882"/>
                        <a:pt x="2067478" y="279477"/>
                      </a:cubicBezTo>
                      <a:lnTo>
                        <a:pt x="2089759" y="299016"/>
                      </a:lnTo>
                      <a:lnTo>
                        <a:pt x="2071792" y="412605"/>
                      </a:lnTo>
                      <a:cubicBezTo>
                        <a:pt x="1953515" y="970311"/>
                        <a:pt x="1442096" y="1389838"/>
                        <a:pt x="829125" y="1389838"/>
                      </a:cubicBezTo>
                      <a:cubicBezTo>
                        <a:pt x="522640" y="1389838"/>
                        <a:pt x="241542" y="1284956"/>
                        <a:pt x="22281" y="1110361"/>
                      </a:cubicBezTo>
                      <a:lnTo>
                        <a:pt x="0" y="1090822"/>
                      </a:lnTo>
                      <a:lnTo>
                        <a:pt x="17967" y="977233"/>
                      </a:lnTo>
                      <a:cubicBezTo>
                        <a:pt x="136244" y="419528"/>
                        <a:pt x="647663" y="0"/>
                        <a:pt x="1260634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0543F9EC-8A5A-43D1-8C79-B5C66BB6EF8B}"/>
                    </a:ext>
                  </a:extLst>
                </p:cNvPr>
                <p:cNvSpPr/>
                <p:nvPr/>
              </p:nvSpPr>
              <p:spPr>
                <a:xfrm rot="2770079">
                  <a:off x="1499893" y="7897066"/>
                  <a:ext cx="1688685" cy="643641"/>
                </a:xfrm>
                <a:custGeom>
                  <a:avLst/>
                  <a:gdLst>
                    <a:gd name="connsiteX0" fmla="*/ 0 w 1013373"/>
                    <a:gd name="connsiteY0" fmla="*/ 40511 h 439325"/>
                    <a:gd name="connsiteX1" fmla="*/ 87844 w 1013373"/>
                    <a:gd name="connsiteY1" fmla="*/ 20157 h 439325"/>
                    <a:gd name="connsiteX2" fmla="*/ 1007416 w 1013373"/>
                    <a:gd name="connsiteY2" fmla="*/ 223541 h 439325"/>
                    <a:gd name="connsiteX3" fmla="*/ 1013373 w 1013373"/>
                    <a:gd name="connsiteY3" fmla="*/ 228313 h 439325"/>
                    <a:gd name="connsiteX4" fmla="*/ 1010613 w 1013373"/>
                    <a:gd name="connsiteY4" fmla="*/ 230304 h 439325"/>
                    <a:gd name="connsiteX5" fmla="*/ 301418 w 1013373"/>
                    <a:gd name="connsiteY5" fmla="*/ 439325 h 439325"/>
                    <a:gd name="connsiteX6" fmla="*/ 287592 w 1013373"/>
                    <a:gd name="connsiteY6" fmla="*/ 438652 h 439325"/>
                    <a:gd name="connsiteX7" fmla="*/ 261250 w 1013373"/>
                    <a:gd name="connsiteY7" fmla="*/ 381024 h 439325"/>
                    <a:gd name="connsiteX8" fmla="*/ 81753 w 1013373"/>
                    <a:gd name="connsiteY8" fmla="*/ 121393 h 439325"/>
                    <a:gd name="connsiteX9" fmla="*/ 0 w 1013373"/>
                    <a:gd name="connsiteY9" fmla="*/ 40511 h 439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3373" h="439325">
                      <a:moveTo>
                        <a:pt x="0" y="40511"/>
                      </a:moveTo>
                      <a:lnTo>
                        <a:pt x="87844" y="20157"/>
                      </a:lnTo>
                      <a:cubicBezTo>
                        <a:pt x="401657" y="-36981"/>
                        <a:pt x="732975" y="26300"/>
                        <a:pt x="1007416" y="223541"/>
                      </a:cubicBezTo>
                      <a:lnTo>
                        <a:pt x="1013373" y="228313"/>
                      </a:lnTo>
                      <a:lnTo>
                        <a:pt x="1010613" y="230304"/>
                      </a:lnTo>
                      <a:cubicBezTo>
                        <a:pt x="808169" y="362269"/>
                        <a:pt x="564120" y="439325"/>
                        <a:pt x="301418" y="439325"/>
                      </a:cubicBezTo>
                      <a:lnTo>
                        <a:pt x="287592" y="438652"/>
                      </a:lnTo>
                      <a:lnTo>
                        <a:pt x="261250" y="381024"/>
                      </a:lnTo>
                      <a:cubicBezTo>
                        <a:pt x="213685" y="287854"/>
                        <a:pt x="153725" y="200430"/>
                        <a:pt x="81753" y="121393"/>
                      </a:cubicBezTo>
                      <a:lnTo>
                        <a:pt x="0" y="40511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3180011-8D3E-4988-989C-3B7775E05996}"/>
                    </a:ext>
                  </a:extLst>
                </p:cNvPr>
                <p:cNvSpPr/>
                <p:nvPr/>
              </p:nvSpPr>
              <p:spPr>
                <a:xfrm rot="21245752">
                  <a:off x="1567340" y="10027822"/>
                  <a:ext cx="533401" cy="447954"/>
                </a:xfrm>
                <a:custGeom>
                  <a:avLst/>
                  <a:gdLst>
                    <a:gd name="connsiteX0" fmla="*/ 115393 w 649909"/>
                    <a:gd name="connsiteY0" fmla="*/ 0 h 923977"/>
                    <a:gd name="connsiteX1" fmla="*/ 29668 w 649909"/>
                    <a:gd name="connsiteY1" fmla="*/ 438150 h 923977"/>
                    <a:gd name="connsiteX2" fmla="*/ 563068 w 649909"/>
                    <a:gd name="connsiteY2" fmla="*/ 847725 h 923977"/>
                    <a:gd name="connsiteX3" fmla="*/ 648793 w 649909"/>
                    <a:gd name="connsiteY3" fmla="*/ 923925 h 923977"/>
                    <a:gd name="connsiteX4" fmla="*/ 648793 w 649909"/>
                    <a:gd name="connsiteY4" fmla="*/ 923925 h 923977"/>
                    <a:gd name="connsiteX0" fmla="*/ 0 w 620241"/>
                    <a:gd name="connsiteY0" fmla="*/ 1 h 485828"/>
                    <a:gd name="connsiteX1" fmla="*/ 533400 w 620241"/>
                    <a:gd name="connsiteY1" fmla="*/ 409576 h 485828"/>
                    <a:gd name="connsiteX2" fmla="*/ 619125 w 620241"/>
                    <a:gd name="connsiteY2" fmla="*/ 485776 h 485828"/>
                    <a:gd name="connsiteX3" fmla="*/ 619125 w 620241"/>
                    <a:gd name="connsiteY3" fmla="*/ 485776 h 485828"/>
                    <a:gd name="connsiteX0" fmla="*/ 0 w 619125"/>
                    <a:gd name="connsiteY0" fmla="*/ -1 h 485775"/>
                    <a:gd name="connsiteX1" fmla="*/ 317003 w 619125"/>
                    <a:gd name="connsiteY1" fmla="*/ 186900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4" fmla="*/ 619125 w 619125"/>
                    <a:gd name="connsiteY4" fmla="*/ 485774 h 485775"/>
                    <a:gd name="connsiteX0" fmla="*/ 0 w 619125"/>
                    <a:gd name="connsiteY0" fmla="*/ 1 h 485775"/>
                    <a:gd name="connsiteX1" fmla="*/ 224546 w 619125"/>
                    <a:gd name="connsiteY1" fmla="*/ 422480 h 485775"/>
                    <a:gd name="connsiteX2" fmla="*/ 533400 w 619125"/>
                    <a:gd name="connsiteY2" fmla="*/ 409576 h 485775"/>
                    <a:gd name="connsiteX3" fmla="*/ 619125 w 619125"/>
                    <a:gd name="connsiteY3" fmla="*/ 485776 h 485775"/>
                    <a:gd name="connsiteX4" fmla="*/ 619125 w 619125"/>
                    <a:gd name="connsiteY4" fmla="*/ 485776 h 485775"/>
                    <a:gd name="connsiteX0" fmla="*/ 0 w 619125"/>
                    <a:gd name="connsiteY0" fmla="*/ -1 h 485775"/>
                    <a:gd name="connsiteX1" fmla="*/ 224546 w 619125"/>
                    <a:gd name="connsiteY1" fmla="*/ 422478 h 485775"/>
                    <a:gd name="connsiteX2" fmla="*/ 533400 w 619125"/>
                    <a:gd name="connsiteY2" fmla="*/ 409574 h 485775"/>
                    <a:gd name="connsiteX3" fmla="*/ 619125 w 619125"/>
                    <a:gd name="connsiteY3" fmla="*/ 485774 h 485775"/>
                    <a:gd name="connsiteX0" fmla="*/ 0 w 533401"/>
                    <a:gd name="connsiteY0" fmla="*/ 1 h 447954"/>
                    <a:gd name="connsiteX1" fmla="*/ 224546 w 533401"/>
                    <a:gd name="connsiteY1" fmla="*/ 422480 h 447954"/>
                    <a:gd name="connsiteX2" fmla="*/ 533400 w 533401"/>
                    <a:gd name="connsiteY2" fmla="*/ 409576 h 447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3401" h="447954">
                      <a:moveTo>
                        <a:pt x="0" y="1"/>
                      </a:moveTo>
                      <a:cubicBezTo>
                        <a:pt x="23639" y="28132"/>
                        <a:pt x="135646" y="354218"/>
                        <a:pt x="224546" y="422480"/>
                      </a:cubicBezTo>
                      <a:cubicBezTo>
                        <a:pt x="313446" y="490742"/>
                        <a:pt x="467637" y="399027"/>
                        <a:pt x="533400" y="40957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1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52B6270-1CB0-4BDA-9538-B16D1607D187}"/>
                  </a:ext>
                </a:extLst>
              </p:cNvPr>
              <p:cNvSpPr/>
              <p:nvPr/>
            </p:nvSpPr>
            <p:spPr>
              <a:xfrm>
                <a:off x="1943925" y="9674919"/>
                <a:ext cx="487131" cy="137692"/>
              </a:xfrm>
              <a:custGeom>
                <a:avLst/>
                <a:gdLst>
                  <a:gd name="connsiteX0" fmla="*/ 4816 w 1113086"/>
                  <a:gd name="connsiteY0" fmla="*/ 82008 h 379987"/>
                  <a:gd name="connsiteX1" fmla="*/ 433441 w 1113086"/>
                  <a:gd name="connsiteY1" fmla="*/ 85183 h 379987"/>
                  <a:gd name="connsiteX2" fmla="*/ 519166 w 1113086"/>
                  <a:gd name="connsiteY2" fmla="*/ 116933 h 379987"/>
                  <a:gd name="connsiteX3" fmla="*/ 579491 w 1113086"/>
                  <a:gd name="connsiteY3" fmla="*/ 104233 h 379987"/>
                  <a:gd name="connsiteX4" fmla="*/ 604891 w 1113086"/>
                  <a:gd name="connsiteY4" fmla="*/ 62958 h 379987"/>
                  <a:gd name="connsiteX5" fmla="*/ 1112891 w 1113086"/>
                  <a:gd name="connsiteY5" fmla="*/ 15333 h 379987"/>
                  <a:gd name="connsiteX6" fmla="*/ 662041 w 1113086"/>
                  <a:gd name="connsiteY6" fmla="*/ 355058 h 379987"/>
                  <a:gd name="connsiteX7" fmla="*/ 392166 w 1113086"/>
                  <a:gd name="connsiteY7" fmla="*/ 345533 h 379987"/>
                  <a:gd name="connsiteX8" fmla="*/ 214366 w 1113086"/>
                  <a:gd name="connsiteY8" fmla="*/ 275683 h 379987"/>
                  <a:gd name="connsiteX9" fmla="*/ 4816 w 1113086"/>
                  <a:gd name="connsiteY9" fmla="*/ 82008 h 379987"/>
                  <a:gd name="connsiteX0" fmla="*/ 4816 w 1113291"/>
                  <a:gd name="connsiteY0" fmla="*/ 75842 h 373821"/>
                  <a:gd name="connsiteX1" fmla="*/ 433441 w 1113291"/>
                  <a:gd name="connsiteY1" fmla="*/ 79017 h 373821"/>
                  <a:gd name="connsiteX2" fmla="*/ 519166 w 1113291"/>
                  <a:gd name="connsiteY2" fmla="*/ 110767 h 373821"/>
                  <a:gd name="connsiteX3" fmla="*/ 579491 w 1113291"/>
                  <a:gd name="connsiteY3" fmla="*/ 98067 h 373821"/>
                  <a:gd name="connsiteX4" fmla="*/ 1112891 w 1113291"/>
                  <a:gd name="connsiteY4" fmla="*/ 9167 h 373821"/>
                  <a:gd name="connsiteX5" fmla="*/ 662041 w 1113291"/>
                  <a:gd name="connsiteY5" fmla="*/ 348892 h 373821"/>
                  <a:gd name="connsiteX6" fmla="*/ 392166 w 1113291"/>
                  <a:gd name="connsiteY6" fmla="*/ 339367 h 373821"/>
                  <a:gd name="connsiteX7" fmla="*/ 214366 w 1113291"/>
                  <a:gd name="connsiteY7" fmla="*/ 269517 h 373821"/>
                  <a:gd name="connsiteX8" fmla="*/ 4816 w 1113291"/>
                  <a:gd name="connsiteY8" fmla="*/ 75842 h 373821"/>
                  <a:gd name="connsiteX0" fmla="*/ 4816 w 1113291"/>
                  <a:gd name="connsiteY0" fmla="*/ 78386 h 376365"/>
                  <a:gd name="connsiteX1" fmla="*/ 433441 w 1113291"/>
                  <a:gd name="connsiteY1" fmla="*/ 81561 h 376365"/>
                  <a:gd name="connsiteX2" fmla="*/ 519166 w 1113291"/>
                  <a:gd name="connsiteY2" fmla="*/ 113311 h 376365"/>
                  <a:gd name="connsiteX3" fmla="*/ 579491 w 1113291"/>
                  <a:gd name="connsiteY3" fmla="*/ 81561 h 376365"/>
                  <a:gd name="connsiteX4" fmla="*/ 1112891 w 1113291"/>
                  <a:gd name="connsiteY4" fmla="*/ 11711 h 376365"/>
                  <a:gd name="connsiteX5" fmla="*/ 662041 w 1113291"/>
                  <a:gd name="connsiteY5" fmla="*/ 351436 h 376365"/>
                  <a:gd name="connsiteX6" fmla="*/ 392166 w 1113291"/>
                  <a:gd name="connsiteY6" fmla="*/ 341911 h 376365"/>
                  <a:gd name="connsiteX7" fmla="*/ 214366 w 1113291"/>
                  <a:gd name="connsiteY7" fmla="*/ 272061 h 376365"/>
                  <a:gd name="connsiteX8" fmla="*/ 4816 w 1113291"/>
                  <a:gd name="connsiteY8" fmla="*/ 78386 h 376365"/>
                  <a:gd name="connsiteX0" fmla="*/ 4816 w 1113987"/>
                  <a:gd name="connsiteY0" fmla="*/ 67224 h 365203"/>
                  <a:gd name="connsiteX1" fmla="*/ 433441 w 1113987"/>
                  <a:gd name="connsiteY1" fmla="*/ 70399 h 365203"/>
                  <a:gd name="connsiteX2" fmla="*/ 519166 w 1113987"/>
                  <a:gd name="connsiteY2" fmla="*/ 102149 h 365203"/>
                  <a:gd name="connsiteX3" fmla="*/ 579491 w 1113987"/>
                  <a:gd name="connsiteY3" fmla="*/ 70399 h 365203"/>
                  <a:gd name="connsiteX4" fmla="*/ 1112891 w 1113987"/>
                  <a:gd name="connsiteY4" fmla="*/ 549 h 365203"/>
                  <a:gd name="connsiteX5" fmla="*/ 662041 w 1113987"/>
                  <a:gd name="connsiteY5" fmla="*/ 340274 h 365203"/>
                  <a:gd name="connsiteX6" fmla="*/ 392166 w 1113987"/>
                  <a:gd name="connsiteY6" fmla="*/ 330749 h 365203"/>
                  <a:gd name="connsiteX7" fmla="*/ 214366 w 1113987"/>
                  <a:gd name="connsiteY7" fmla="*/ 260899 h 365203"/>
                  <a:gd name="connsiteX8" fmla="*/ 4816 w 1113987"/>
                  <a:gd name="connsiteY8" fmla="*/ 67224 h 365203"/>
                  <a:gd name="connsiteX0" fmla="*/ 4816 w 1113987"/>
                  <a:gd name="connsiteY0" fmla="*/ 67394 h 365373"/>
                  <a:gd name="connsiteX1" fmla="*/ 433441 w 1113987"/>
                  <a:gd name="connsiteY1" fmla="*/ 70569 h 365373"/>
                  <a:gd name="connsiteX2" fmla="*/ 519166 w 1113987"/>
                  <a:gd name="connsiteY2" fmla="*/ 102319 h 365373"/>
                  <a:gd name="connsiteX3" fmla="*/ 579491 w 1113987"/>
                  <a:gd name="connsiteY3" fmla="*/ 70569 h 365373"/>
                  <a:gd name="connsiteX4" fmla="*/ 1112891 w 1113987"/>
                  <a:gd name="connsiteY4" fmla="*/ 719 h 365373"/>
                  <a:gd name="connsiteX5" fmla="*/ 662041 w 1113987"/>
                  <a:gd name="connsiteY5" fmla="*/ 340444 h 365373"/>
                  <a:gd name="connsiteX6" fmla="*/ 392166 w 1113987"/>
                  <a:gd name="connsiteY6" fmla="*/ 330919 h 365373"/>
                  <a:gd name="connsiteX7" fmla="*/ 214366 w 1113987"/>
                  <a:gd name="connsiteY7" fmla="*/ 261069 h 365373"/>
                  <a:gd name="connsiteX8" fmla="*/ 4816 w 1113987"/>
                  <a:gd name="connsiteY8" fmla="*/ 67394 h 365373"/>
                  <a:gd name="connsiteX0" fmla="*/ 4816 w 1113108"/>
                  <a:gd name="connsiteY0" fmla="*/ 80414 h 378393"/>
                  <a:gd name="connsiteX1" fmla="*/ 433441 w 1113108"/>
                  <a:gd name="connsiteY1" fmla="*/ 83589 h 378393"/>
                  <a:gd name="connsiteX2" fmla="*/ 519166 w 1113108"/>
                  <a:gd name="connsiteY2" fmla="*/ 115339 h 378393"/>
                  <a:gd name="connsiteX3" fmla="*/ 601716 w 1113108"/>
                  <a:gd name="connsiteY3" fmla="*/ 80414 h 378393"/>
                  <a:gd name="connsiteX4" fmla="*/ 1112891 w 1113108"/>
                  <a:gd name="connsiteY4" fmla="*/ 13739 h 378393"/>
                  <a:gd name="connsiteX5" fmla="*/ 662041 w 1113108"/>
                  <a:gd name="connsiteY5" fmla="*/ 353464 h 378393"/>
                  <a:gd name="connsiteX6" fmla="*/ 392166 w 1113108"/>
                  <a:gd name="connsiteY6" fmla="*/ 343939 h 378393"/>
                  <a:gd name="connsiteX7" fmla="*/ 214366 w 1113108"/>
                  <a:gd name="connsiteY7" fmla="*/ 274089 h 378393"/>
                  <a:gd name="connsiteX8" fmla="*/ 4816 w 1113108"/>
                  <a:gd name="connsiteY8" fmla="*/ 80414 h 378393"/>
                  <a:gd name="connsiteX0" fmla="*/ 4816 w 1113066"/>
                  <a:gd name="connsiteY0" fmla="*/ 82957 h 380936"/>
                  <a:gd name="connsiteX1" fmla="*/ 433441 w 1113066"/>
                  <a:gd name="connsiteY1" fmla="*/ 86132 h 380936"/>
                  <a:gd name="connsiteX2" fmla="*/ 519166 w 1113066"/>
                  <a:gd name="connsiteY2" fmla="*/ 117882 h 380936"/>
                  <a:gd name="connsiteX3" fmla="*/ 608066 w 1113066"/>
                  <a:gd name="connsiteY3" fmla="*/ 70257 h 380936"/>
                  <a:gd name="connsiteX4" fmla="*/ 1112891 w 1113066"/>
                  <a:gd name="connsiteY4" fmla="*/ 16282 h 380936"/>
                  <a:gd name="connsiteX5" fmla="*/ 662041 w 1113066"/>
                  <a:gd name="connsiteY5" fmla="*/ 356007 h 380936"/>
                  <a:gd name="connsiteX6" fmla="*/ 392166 w 1113066"/>
                  <a:gd name="connsiteY6" fmla="*/ 346482 h 380936"/>
                  <a:gd name="connsiteX7" fmla="*/ 214366 w 1113066"/>
                  <a:gd name="connsiteY7" fmla="*/ 276632 h 380936"/>
                  <a:gd name="connsiteX8" fmla="*/ 4816 w 1113066"/>
                  <a:gd name="connsiteY8" fmla="*/ 82957 h 380936"/>
                  <a:gd name="connsiteX0" fmla="*/ 4816 w 1115568"/>
                  <a:gd name="connsiteY0" fmla="*/ 67070 h 365049"/>
                  <a:gd name="connsiteX1" fmla="*/ 433441 w 1115568"/>
                  <a:gd name="connsiteY1" fmla="*/ 70245 h 365049"/>
                  <a:gd name="connsiteX2" fmla="*/ 519166 w 1115568"/>
                  <a:gd name="connsiteY2" fmla="*/ 101995 h 365049"/>
                  <a:gd name="connsiteX3" fmla="*/ 608066 w 1115568"/>
                  <a:gd name="connsiteY3" fmla="*/ 54370 h 365049"/>
                  <a:gd name="connsiteX4" fmla="*/ 1112891 w 1115568"/>
                  <a:gd name="connsiteY4" fmla="*/ 395 h 365049"/>
                  <a:gd name="connsiteX5" fmla="*/ 662041 w 1115568"/>
                  <a:gd name="connsiteY5" fmla="*/ 340120 h 365049"/>
                  <a:gd name="connsiteX6" fmla="*/ 392166 w 1115568"/>
                  <a:gd name="connsiteY6" fmla="*/ 330595 h 365049"/>
                  <a:gd name="connsiteX7" fmla="*/ 214366 w 1115568"/>
                  <a:gd name="connsiteY7" fmla="*/ 260745 h 365049"/>
                  <a:gd name="connsiteX8" fmla="*/ 4816 w 1115568"/>
                  <a:gd name="connsiteY8" fmla="*/ 67070 h 365049"/>
                  <a:gd name="connsiteX0" fmla="*/ 8764 w 1119516"/>
                  <a:gd name="connsiteY0" fmla="*/ 67070 h 365049"/>
                  <a:gd name="connsiteX1" fmla="*/ 437389 w 1119516"/>
                  <a:gd name="connsiteY1" fmla="*/ 70245 h 365049"/>
                  <a:gd name="connsiteX2" fmla="*/ 523114 w 1119516"/>
                  <a:gd name="connsiteY2" fmla="*/ 101995 h 365049"/>
                  <a:gd name="connsiteX3" fmla="*/ 612014 w 1119516"/>
                  <a:gd name="connsiteY3" fmla="*/ 54370 h 365049"/>
                  <a:gd name="connsiteX4" fmla="*/ 1116839 w 1119516"/>
                  <a:gd name="connsiteY4" fmla="*/ 395 h 365049"/>
                  <a:gd name="connsiteX5" fmla="*/ 665989 w 1119516"/>
                  <a:gd name="connsiteY5" fmla="*/ 340120 h 365049"/>
                  <a:gd name="connsiteX6" fmla="*/ 396114 w 1119516"/>
                  <a:gd name="connsiteY6" fmla="*/ 330595 h 365049"/>
                  <a:gd name="connsiteX7" fmla="*/ 218314 w 1119516"/>
                  <a:gd name="connsiteY7" fmla="*/ 260745 h 365049"/>
                  <a:gd name="connsiteX8" fmla="*/ 8764 w 1119516"/>
                  <a:gd name="connsiteY8" fmla="*/ 67070 h 365049"/>
                  <a:gd name="connsiteX0" fmla="*/ 4351 w 1115103"/>
                  <a:gd name="connsiteY0" fmla="*/ 67070 h 365049"/>
                  <a:gd name="connsiteX1" fmla="*/ 420276 w 1115103"/>
                  <a:gd name="connsiteY1" fmla="*/ 60720 h 365049"/>
                  <a:gd name="connsiteX2" fmla="*/ 518701 w 1115103"/>
                  <a:gd name="connsiteY2" fmla="*/ 101995 h 365049"/>
                  <a:gd name="connsiteX3" fmla="*/ 607601 w 1115103"/>
                  <a:gd name="connsiteY3" fmla="*/ 54370 h 365049"/>
                  <a:gd name="connsiteX4" fmla="*/ 1112426 w 1115103"/>
                  <a:gd name="connsiteY4" fmla="*/ 395 h 365049"/>
                  <a:gd name="connsiteX5" fmla="*/ 661576 w 1115103"/>
                  <a:gd name="connsiteY5" fmla="*/ 340120 h 365049"/>
                  <a:gd name="connsiteX6" fmla="*/ 391701 w 1115103"/>
                  <a:gd name="connsiteY6" fmla="*/ 330595 h 365049"/>
                  <a:gd name="connsiteX7" fmla="*/ 213901 w 1115103"/>
                  <a:gd name="connsiteY7" fmla="*/ 260745 h 365049"/>
                  <a:gd name="connsiteX8" fmla="*/ 4351 w 1115103"/>
                  <a:gd name="connsiteY8" fmla="*/ 67070 h 365049"/>
                  <a:gd name="connsiteX0" fmla="*/ 6566 w 1117318"/>
                  <a:gd name="connsiteY0" fmla="*/ 67070 h 365049"/>
                  <a:gd name="connsiteX1" fmla="*/ 422491 w 1117318"/>
                  <a:gd name="connsiteY1" fmla="*/ 60720 h 365049"/>
                  <a:gd name="connsiteX2" fmla="*/ 520916 w 1117318"/>
                  <a:gd name="connsiteY2" fmla="*/ 101995 h 365049"/>
                  <a:gd name="connsiteX3" fmla="*/ 609816 w 1117318"/>
                  <a:gd name="connsiteY3" fmla="*/ 54370 h 365049"/>
                  <a:gd name="connsiteX4" fmla="*/ 1114641 w 1117318"/>
                  <a:gd name="connsiteY4" fmla="*/ 395 h 365049"/>
                  <a:gd name="connsiteX5" fmla="*/ 663791 w 1117318"/>
                  <a:gd name="connsiteY5" fmla="*/ 340120 h 365049"/>
                  <a:gd name="connsiteX6" fmla="*/ 393916 w 1117318"/>
                  <a:gd name="connsiteY6" fmla="*/ 330595 h 365049"/>
                  <a:gd name="connsiteX7" fmla="*/ 216116 w 1117318"/>
                  <a:gd name="connsiteY7" fmla="*/ 260745 h 365049"/>
                  <a:gd name="connsiteX8" fmla="*/ 6566 w 1117318"/>
                  <a:gd name="connsiteY8" fmla="*/ 67070 h 365049"/>
                  <a:gd name="connsiteX0" fmla="*/ 7462 w 1118037"/>
                  <a:gd name="connsiteY0" fmla="*/ 67074 h 373955"/>
                  <a:gd name="connsiteX1" fmla="*/ 423387 w 1118037"/>
                  <a:gd name="connsiteY1" fmla="*/ 60724 h 373955"/>
                  <a:gd name="connsiteX2" fmla="*/ 521812 w 1118037"/>
                  <a:gd name="connsiteY2" fmla="*/ 101999 h 373955"/>
                  <a:gd name="connsiteX3" fmla="*/ 610712 w 1118037"/>
                  <a:gd name="connsiteY3" fmla="*/ 54374 h 373955"/>
                  <a:gd name="connsiteX4" fmla="*/ 1115537 w 1118037"/>
                  <a:gd name="connsiteY4" fmla="*/ 399 h 373955"/>
                  <a:gd name="connsiteX5" fmla="*/ 664687 w 1118037"/>
                  <a:gd name="connsiteY5" fmla="*/ 340124 h 373955"/>
                  <a:gd name="connsiteX6" fmla="*/ 566262 w 1118037"/>
                  <a:gd name="connsiteY6" fmla="*/ 352824 h 373955"/>
                  <a:gd name="connsiteX7" fmla="*/ 217012 w 1118037"/>
                  <a:gd name="connsiteY7" fmla="*/ 260749 h 373955"/>
                  <a:gd name="connsiteX8" fmla="*/ 7462 w 1118037"/>
                  <a:gd name="connsiteY8" fmla="*/ 67074 h 373955"/>
                  <a:gd name="connsiteX0" fmla="*/ 7462 w 1124417"/>
                  <a:gd name="connsiteY0" fmla="*/ 75198 h 362376"/>
                  <a:gd name="connsiteX1" fmla="*/ 423387 w 1124417"/>
                  <a:gd name="connsiteY1" fmla="*/ 68848 h 362376"/>
                  <a:gd name="connsiteX2" fmla="*/ 521812 w 1124417"/>
                  <a:gd name="connsiteY2" fmla="*/ 110123 h 362376"/>
                  <a:gd name="connsiteX3" fmla="*/ 610712 w 1124417"/>
                  <a:gd name="connsiteY3" fmla="*/ 62498 h 362376"/>
                  <a:gd name="connsiteX4" fmla="*/ 1115537 w 1124417"/>
                  <a:gd name="connsiteY4" fmla="*/ 8523 h 362376"/>
                  <a:gd name="connsiteX5" fmla="*/ 905987 w 1124417"/>
                  <a:gd name="connsiteY5" fmla="*/ 233948 h 362376"/>
                  <a:gd name="connsiteX6" fmla="*/ 566262 w 1124417"/>
                  <a:gd name="connsiteY6" fmla="*/ 360948 h 362376"/>
                  <a:gd name="connsiteX7" fmla="*/ 217012 w 1124417"/>
                  <a:gd name="connsiteY7" fmla="*/ 268873 h 362376"/>
                  <a:gd name="connsiteX8" fmla="*/ 7462 w 1124417"/>
                  <a:gd name="connsiteY8" fmla="*/ 75198 h 362376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  <a:gd name="connsiteX0" fmla="*/ 7462 w 1124417"/>
                  <a:gd name="connsiteY0" fmla="*/ 66719 h 353897"/>
                  <a:gd name="connsiteX1" fmla="*/ 423387 w 1124417"/>
                  <a:gd name="connsiteY1" fmla="*/ 60369 h 353897"/>
                  <a:gd name="connsiteX2" fmla="*/ 521812 w 1124417"/>
                  <a:gd name="connsiteY2" fmla="*/ 101644 h 353897"/>
                  <a:gd name="connsiteX3" fmla="*/ 610712 w 1124417"/>
                  <a:gd name="connsiteY3" fmla="*/ 54019 h 353897"/>
                  <a:gd name="connsiteX4" fmla="*/ 1115537 w 1124417"/>
                  <a:gd name="connsiteY4" fmla="*/ 44 h 353897"/>
                  <a:gd name="connsiteX5" fmla="*/ 905987 w 1124417"/>
                  <a:gd name="connsiteY5" fmla="*/ 225469 h 353897"/>
                  <a:gd name="connsiteX6" fmla="*/ 566262 w 1124417"/>
                  <a:gd name="connsiteY6" fmla="*/ 352469 h 353897"/>
                  <a:gd name="connsiteX7" fmla="*/ 217012 w 1124417"/>
                  <a:gd name="connsiteY7" fmla="*/ 260394 h 353897"/>
                  <a:gd name="connsiteX8" fmla="*/ 7462 w 1124417"/>
                  <a:gd name="connsiteY8" fmla="*/ 66719 h 35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4417" h="353897">
                    <a:moveTo>
                      <a:pt x="7462" y="66719"/>
                    </a:moveTo>
                    <a:cubicBezTo>
                      <a:pt x="51383" y="61957"/>
                      <a:pt x="337662" y="54548"/>
                      <a:pt x="423387" y="60369"/>
                    </a:cubicBezTo>
                    <a:cubicBezTo>
                      <a:pt x="509112" y="66190"/>
                      <a:pt x="490591" y="102702"/>
                      <a:pt x="521812" y="101644"/>
                    </a:cubicBezTo>
                    <a:cubicBezTo>
                      <a:pt x="553033" y="100586"/>
                      <a:pt x="511758" y="86827"/>
                      <a:pt x="610712" y="54019"/>
                    </a:cubicBezTo>
                    <a:cubicBezTo>
                      <a:pt x="709666" y="21211"/>
                      <a:pt x="1066325" y="3219"/>
                      <a:pt x="1115537" y="44"/>
                    </a:cubicBezTo>
                    <a:cubicBezTo>
                      <a:pt x="1164749" y="-3131"/>
                      <a:pt x="997533" y="166732"/>
                      <a:pt x="905987" y="225469"/>
                    </a:cubicBezTo>
                    <a:cubicBezTo>
                      <a:pt x="814441" y="284207"/>
                      <a:pt x="640875" y="365698"/>
                      <a:pt x="566262" y="352469"/>
                    </a:cubicBezTo>
                    <a:cubicBezTo>
                      <a:pt x="485300" y="355115"/>
                      <a:pt x="310145" y="308019"/>
                      <a:pt x="217012" y="260394"/>
                    </a:cubicBezTo>
                    <a:cubicBezTo>
                      <a:pt x="123879" y="212769"/>
                      <a:pt x="-36459" y="71481"/>
                      <a:pt x="7462" y="66719"/>
                    </a:cubicBezTo>
                    <a:close/>
                  </a:path>
                </a:pathLst>
              </a:custGeom>
              <a:solidFill>
                <a:srgbClr val="D10B2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1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57F37DC-6D23-4B8B-80C0-F469D3238ED1}"/>
                </a:ext>
              </a:extLst>
            </p:cNvPr>
            <p:cNvSpPr/>
            <p:nvPr/>
          </p:nvSpPr>
          <p:spPr>
            <a:xfrm rot="19571919">
              <a:off x="4346133" y="3286529"/>
              <a:ext cx="1198054" cy="872853"/>
            </a:xfrm>
            <a:prstGeom prst="arc">
              <a:avLst/>
            </a:prstGeom>
            <a:noFill/>
            <a:ln w="76200" cap="flat" cmpd="sng" algn="ctr">
              <a:solidFill>
                <a:sysClr val="window" lastClr="FFFFFF"/>
              </a:solidFill>
              <a:prstDash val="sysDot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83785C-9D58-4CC5-B133-D00F95C3DEE0}"/>
                </a:ext>
              </a:extLst>
            </p:cNvPr>
            <p:cNvSpPr/>
            <p:nvPr/>
          </p:nvSpPr>
          <p:spPr>
            <a:xfrm rot="10571007">
              <a:off x="4313989" y="3423367"/>
              <a:ext cx="1428277" cy="1076326"/>
            </a:xfrm>
            <a:custGeom>
              <a:avLst/>
              <a:gdLst>
                <a:gd name="connsiteX0" fmla="*/ 667589 w 1426824"/>
                <a:gd name="connsiteY0" fmla="*/ 1117746 h 1119413"/>
                <a:gd name="connsiteX1" fmla="*/ 1499 w 1426824"/>
                <a:gd name="connsiteY1" fmla="*/ 383343 h 1119413"/>
                <a:gd name="connsiteX2" fmla="*/ 25198 w 1426824"/>
                <a:gd name="connsiteY2" fmla="*/ 245871 h 1119413"/>
                <a:gd name="connsiteX3" fmla="*/ 57327 w 1426824"/>
                <a:gd name="connsiteY3" fmla="*/ 164929 h 1119413"/>
                <a:gd name="connsiteX4" fmla="*/ 76683 w 1426824"/>
                <a:gd name="connsiteY4" fmla="*/ 156949 h 1119413"/>
                <a:gd name="connsiteX5" fmla="*/ 359263 w 1426824"/>
                <a:gd name="connsiteY5" fmla="*/ 186788 h 1119413"/>
                <a:gd name="connsiteX6" fmla="*/ 359360 w 1426824"/>
                <a:gd name="connsiteY6" fmla="*/ 186683 h 1119413"/>
                <a:gd name="connsiteX7" fmla="*/ 444896 w 1426824"/>
                <a:gd name="connsiteY7" fmla="*/ 92040 h 1119413"/>
                <a:gd name="connsiteX8" fmla="*/ 792917 w 1426824"/>
                <a:gd name="connsiteY8" fmla="*/ 121463 h 1119413"/>
                <a:gd name="connsiteX9" fmla="*/ 794462 w 1426824"/>
                <a:gd name="connsiteY9" fmla="*/ 119681 h 1119413"/>
                <a:gd name="connsiteX10" fmla="*/ 862395 w 1426824"/>
                <a:gd name="connsiteY10" fmla="*/ 41407 h 1119413"/>
                <a:gd name="connsiteX11" fmla="*/ 961894 w 1426824"/>
                <a:gd name="connsiteY11" fmla="*/ 2178 h 1119413"/>
                <a:gd name="connsiteX12" fmla="*/ 1078338 w 1426824"/>
                <a:gd name="connsiteY12" fmla="*/ 16411 h 1119413"/>
                <a:gd name="connsiteX13" fmla="*/ 1168759 w 1426824"/>
                <a:gd name="connsiteY13" fmla="*/ 84336 h 1119413"/>
                <a:gd name="connsiteX14" fmla="*/ 1171460 w 1426824"/>
                <a:gd name="connsiteY14" fmla="*/ 86364 h 1119413"/>
                <a:gd name="connsiteX15" fmla="*/ 1267486 w 1426824"/>
                <a:gd name="connsiteY15" fmla="*/ 18348 h 1119413"/>
                <a:gd name="connsiteX16" fmla="*/ 1276896 w 1426824"/>
                <a:gd name="connsiteY16" fmla="*/ 15812 h 1119413"/>
                <a:gd name="connsiteX17" fmla="*/ 1329363 w 1426824"/>
                <a:gd name="connsiteY17" fmla="*/ 86157 h 1119413"/>
                <a:gd name="connsiteX18" fmla="*/ 1425326 w 1426824"/>
                <a:gd name="connsiteY18" fmla="*/ 478326 h 1119413"/>
                <a:gd name="connsiteX19" fmla="*/ 667589 w 1426824"/>
                <a:gd name="connsiteY19" fmla="*/ 1117746 h 11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26824" h="1119413">
                  <a:moveTo>
                    <a:pt x="667589" y="1117746"/>
                  </a:moveTo>
                  <a:cubicBezTo>
                    <a:pt x="274410" y="1091517"/>
                    <a:pt x="-23809" y="762714"/>
                    <a:pt x="1499" y="383343"/>
                  </a:cubicBezTo>
                  <a:cubicBezTo>
                    <a:pt x="4662" y="335921"/>
                    <a:pt x="12731" y="289955"/>
                    <a:pt x="25198" y="245871"/>
                  </a:cubicBezTo>
                  <a:lnTo>
                    <a:pt x="57327" y="164929"/>
                  </a:lnTo>
                  <a:lnTo>
                    <a:pt x="76683" y="156949"/>
                  </a:lnTo>
                  <a:cubicBezTo>
                    <a:pt x="168456" y="127708"/>
                    <a:pt x="271356" y="136387"/>
                    <a:pt x="359263" y="186788"/>
                  </a:cubicBezTo>
                  <a:lnTo>
                    <a:pt x="359360" y="186683"/>
                  </a:lnTo>
                  <a:lnTo>
                    <a:pt x="444896" y="92040"/>
                  </a:lnTo>
                  <a:cubicBezTo>
                    <a:pt x="548361" y="21888"/>
                    <a:pt x="695087" y="27072"/>
                    <a:pt x="792917" y="121463"/>
                  </a:cubicBezTo>
                  <a:lnTo>
                    <a:pt x="794462" y="119681"/>
                  </a:lnTo>
                  <a:lnTo>
                    <a:pt x="862395" y="41407"/>
                  </a:lnTo>
                  <a:cubicBezTo>
                    <a:pt x="891414" y="20918"/>
                    <a:pt x="925435" y="7234"/>
                    <a:pt x="961894" y="2178"/>
                  </a:cubicBezTo>
                  <a:cubicBezTo>
                    <a:pt x="1002021" y="-3396"/>
                    <a:pt x="1042124" y="1864"/>
                    <a:pt x="1078338" y="16411"/>
                  </a:cubicBezTo>
                  <a:lnTo>
                    <a:pt x="1168759" y="84336"/>
                  </a:lnTo>
                  <a:lnTo>
                    <a:pt x="1171460" y="86364"/>
                  </a:lnTo>
                  <a:cubicBezTo>
                    <a:pt x="1198053" y="55721"/>
                    <a:pt x="1231170" y="32796"/>
                    <a:pt x="1267486" y="18348"/>
                  </a:cubicBezTo>
                  <a:lnTo>
                    <a:pt x="1276896" y="15812"/>
                  </a:lnTo>
                  <a:lnTo>
                    <a:pt x="1329363" y="86157"/>
                  </a:lnTo>
                  <a:cubicBezTo>
                    <a:pt x="1398811" y="200909"/>
                    <a:pt x="1434817" y="336062"/>
                    <a:pt x="1425326" y="478326"/>
                  </a:cubicBezTo>
                  <a:cubicBezTo>
                    <a:pt x="1400018" y="857697"/>
                    <a:pt x="1060768" y="1143975"/>
                    <a:pt x="667589" y="1117746"/>
                  </a:cubicBezTo>
                  <a:close/>
                </a:path>
              </a:pathLst>
            </a:custGeom>
            <a:solidFill>
              <a:sysClr val="windowText" lastClr="000000">
                <a:alpha val="49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DD47DF07-89C7-45AD-ABBF-307CB9D5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549" y="4393690"/>
              <a:ext cx="357853" cy="536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B49352-D4ED-4DC7-85A6-2CAE3ABAC473}"/>
              </a:ext>
            </a:extLst>
          </p:cNvPr>
          <p:cNvGrpSpPr/>
          <p:nvPr/>
        </p:nvGrpSpPr>
        <p:grpSpPr>
          <a:xfrm>
            <a:off x="10202214" y="434707"/>
            <a:ext cx="1136381" cy="1436512"/>
            <a:chOff x="4662805" y="3936658"/>
            <a:chExt cx="1136381" cy="14365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7604D6-4087-4C31-9F63-4E766C1E0764}"/>
                </a:ext>
              </a:extLst>
            </p:cNvPr>
            <p:cNvGrpSpPr/>
            <p:nvPr/>
          </p:nvGrpSpPr>
          <p:grpSpPr>
            <a:xfrm>
              <a:off x="4662805" y="3936658"/>
              <a:ext cx="1136381" cy="1436512"/>
              <a:chOff x="4712653" y="2634487"/>
              <a:chExt cx="2312952" cy="29238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53FEC54-7BF3-496D-B253-890C210F1980}"/>
                  </a:ext>
                </a:extLst>
              </p:cNvPr>
              <p:cNvGrpSpPr/>
              <p:nvPr/>
            </p:nvGrpSpPr>
            <p:grpSpPr>
              <a:xfrm flipH="1">
                <a:off x="4712653" y="2634487"/>
                <a:ext cx="2312952" cy="2923827"/>
                <a:chOff x="6785" y="6327461"/>
                <a:chExt cx="2563348" cy="3240355"/>
              </a:xfr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D4DA7DA2-3A4B-47FC-BD16-BC9983C51F00}"/>
                    </a:ext>
                  </a:extLst>
                </p:cNvPr>
                <p:cNvGrpSpPr/>
                <p:nvPr/>
              </p:nvGrpSpPr>
              <p:grpSpPr>
                <a:xfrm>
                  <a:off x="6785" y="6327461"/>
                  <a:ext cx="2563348" cy="3240355"/>
                  <a:chOff x="-704602" y="7974105"/>
                  <a:chExt cx="3307004" cy="4180417"/>
                </a:xfrm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3045FD96-DD85-4FE5-BC51-16797F545D2A}"/>
                      </a:ext>
                    </a:extLst>
                  </p:cNvPr>
                  <p:cNvSpPr/>
                  <p:nvPr/>
                </p:nvSpPr>
                <p:spPr>
                  <a:xfrm rot="20860252">
                    <a:off x="-704602" y="7985701"/>
                    <a:ext cx="2536874" cy="2261467"/>
                  </a:xfrm>
                  <a:custGeom>
                    <a:avLst/>
                    <a:gdLst>
                      <a:gd name="connsiteX0" fmla="*/ 1268437 w 2536874"/>
                      <a:gd name="connsiteY0" fmla="*/ 0 h 2148762"/>
                      <a:gd name="connsiteX1" fmla="*/ 2536874 w 2536874"/>
                      <a:gd name="connsiteY1" fmla="*/ 1223889 h 2148762"/>
                      <a:gd name="connsiteX2" fmla="*/ 2530325 w 2536874"/>
                      <a:gd name="connsiteY2" fmla="*/ 1349025 h 2148762"/>
                      <a:gd name="connsiteX3" fmla="*/ 2529071 w 2536874"/>
                      <a:gd name="connsiteY3" fmla="*/ 1356956 h 2148762"/>
                      <a:gd name="connsiteX4" fmla="*/ 2506790 w 2536874"/>
                      <a:gd name="connsiteY4" fmla="*/ 1337417 h 2148762"/>
                      <a:gd name="connsiteX5" fmla="*/ 1699946 w 2536874"/>
                      <a:gd name="connsiteY5" fmla="*/ 1057940 h 2148762"/>
                      <a:gd name="connsiteX6" fmla="*/ 457279 w 2536874"/>
                      <a:gd name="connsiteY6" fmla="*/ 2035173 h 2148762"/>
                      <a:gd name="connsiteX7" fmla="*/ 439312 w 2536874"/>
                      <a:gd name="connsiteY7" fmla="*/ 2148762 h 2148762"/>
                      <a:gd name="connsiteX8" fmla="*/ 371517 w 2536874"/>
                      <a:gd name="connsiteY8" fmla="*/ 2089309 h 2148762"/>
                      <a:gd name="connsiteX9" fmla="*/ 0 w 2536874"/>
                      <a:gd name="connsiteY9" fmla="*/ 1223889 h 2148762"/>
                      <a:gd name="connsiteX10" fmla="*/ 1268437 w 2536874"/>
                      <a:gd name="connsiteY10" fmla="*/ 0 h 2148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36874" h="2148762">
                        <a:moveTo>
                          <a:pt x="1268437" y="0"/>
                        </a:moveTo>
                        <a:cubicBezTo>
                          <a:pt x="1968975" y="0"/>
                          <a:pt x="2536874" y="547954"/>
                          <a:pt x="2536874" y="1223889"/>
                        </a:cubicBezTo>
                        <a:cubicBezTo>
                          <a:pt x="2536874" y="1266135"/>
                          <a:pt x="2534656" y="1307881"/>
                          <a:pt x="2530325" y="1349025"/>
                        </a:cubicBezTo>
                        <a:lnTo>
                          <a:pt x="2529071" y="1356956"/>
                        </a:lnTo>
                        <a:lnTo>
                          <a:pt x="2506790" y="1337417"/>
                        </a:lnTo>
                        <a:cubicBezTo>
                          <a:pt x="2287529" y="1162822"/>
                          <a:pt x="2006431" y="1057940"/>
                          <a:pt x="1699946" y="1057940"/>
                        </a:cubicBezTo>
                        <a:cubicBezTo>
                          <a:pt x="1086975" y="1057940"/>
                          <a:pt x="575556" y="1477468"/>
                          <a:pt x="457279" y="2035173"/>
                        </a:cubicBezTo>
                        <a:lnTo>
                          <a:pt x="439312" y="2148762"/>
                        </a:lnTo>
                        <a:lnTo>
                          <a:pt x="371517" y="2089309"/>
                        </a:lnTo>
                        <a:cubicBezTo>
                          <a:pt x="141975" y="1867829"/>
                          <a:pt x="0" y="1561857"/>
                          <a:pt x="0" y="1223889"/>
                        </a:cubicBezTo>
                        <a:cubicBezTo>
                          <a:pt x="0" y="547954"/>
                          <a:pt x="567899" y="0"/>
                          <a:pt x="1268437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1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42BBA81B-06A2-403B-9E6F-41624ED56012}"/>
                      </a:ext>
                    </a:extLst>
                  </p:cNvPr>
                  <p:cNvGrpSpPr/>
                  <p:nvPr/>
                </p:nvGrpSpPr>
                <p:grpSpPr>
                  <a:xfrm>
                    <a:off x="-547106" y="7974105"/>
                    <a:ext cx="3149508" cy="4180417"/>
                    <a:chOff x="-547106" y="7974105"/>
                    <a:chExt cx="3149508" cy="4180417"/>
                  </a:xfrm>
                </p:grpSpPr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9CB7E856-B1FC-455B-AA49-C838CCAE0F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549179" y="10708896"/>
                      <a:ext cx="66151" cy="1325705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660E67E-3BD9-42C0-9539-F914134CD2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254179" y="10831492"/>
                      <a:ext cx="54170" cy="1254095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244567BA-82BC-4499-A0F1-CF2FB8187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29676" y="8483997"/>
                      <a:ext cx="2536875" cy="2447778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42C6081C-D3EC-4257-A7D9-963A81CBD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175" y="9224374"/>
                      <a:ext cx="261279" cy="25952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1" name="Rectangle: Top Corners Rounded 60">
                      <a:extLst>
                        <a:ext uri="{FF2B5EF4-FFF2-40B4-BE49-F238E27FC236}">
                          <a16:creationId xmlns:a16="http://schemas.microsoft.com/office/drawing/2014/main" id="{75B273EB-F241-4946-A86C-0749A9192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3723" y="11931728"/>
                      <a:ext cx="669495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2" name="Rectangle: Top Corners Rounded 61">
                      <a:extLst>
                        <a:ext uri="{FF2B5EF4-FFF2-40B4-BE49-F238E27FC236}">
                          <a16:creationId xmlns:a16="http://schemas.microsoft.com/office/drawing/2014/main" id="{5DD02DDB-0237-4C9A-B25F-721266AE2F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2765" y="11954212"/>
                      <a:ext cx="669496" cy="20031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AA5A6537-BFD5-4548-955B-D73434BCAC99}"/>
                        </a:ext>
                      </a:extLst>
                    </p:cNvPr>
                    <p:cNvSpPr/>
                    <p:nvPr/>
                  </p:nvSpPr>
                  <p:spPr>
                    <a:xfrm rot="18020644">
                      <a:off x="1006288" y="9889486"/>
                      <a:ext cx="649908" cy="923978"/>
                    </a:xfrm>
                    <a:custGeom>
                      <a:avLst/>
                      <a:gdLst>
                        <a:gd name="connsiteX0" fmla="*/ 115393 w 649909"/>
                        <a:gd name="connsiteY0" fmla="*/ 0 h 923977"/>
                        <a:gd name="connsiteX1" fmla="*/ 29668 w 649909"/>
                        <a:gd name="connsiteY1" fmla="*/ 438150 h 923977"/>
                        <a:gd name="connsiteX2" fmla="*/ 563068 w 649909"/>
                        <a:gd name="connsiteY2" fmla="*/ 847725 h 923977"/>
                        <a:gd name="connsiteX3" fmla="*/ 648793 w 649909"/>
                        <a:gd name="connsiteY3" fmla="*/ 923925 h 923977"/>
                        <a:gd name="connsiteX4" fmla="*/ 648793 w 649909"/>
                        <a:gd name="connsiteY4" fmla="*/ 923925 h 923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909" h="923977">
                          <a:moveTo>
                            <a:pt x="115393" y="0"/>
                          </a:moveTo>
                          <a:cubicBezTo>
                            <a:pt x="35224" y="148431"/>
                            <a:pt x="-44945" y="296863"/>
                            <a:pt x="29668" y="438150"/>
                          </a:cubicBezTo>
                          <a:cubicBezTo>
                            <a:pt x="104280" y="579438"/>
                            <a:pt x="459881" y="766763"/>
                            <a:pt x="563068" y="847725"/>
                          </a:cubicBezTo>
                          <a:cubicBezTo>
                            <a:pt x="666255" y="928687"/>
                            <a:pt x="648793" y="923925"/>
                            <a:pt x="648793" y="923925"/>
                          </a:cubicBezTo>
                          <a:lnTo>
                            <a:pt x="648793" y="923925"/>
                          </a:ln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59D100F4-C10A-46FC-A9A7-A9CFD84A8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8470" y="9623682"/>
                      <a:ext cx="184935" cy="190500"/>
                    </a:xfrm>
                    <a:custGeom>
                      <a:avLst/>
                      <a:gdLst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166688 w 209668"/>
                        <a:gd name="connsiteY5" fmla="*/ 52387 h 195262"/>
                        <a:gd name="connsiteX6" fmla="*/ 200025 w 209668"/>
                        <a:gd name="connsiteY6" fmla="*/ 61912 h 195262"/>
                        <a:gd name="connsiteX7" fmla="*/ 209550 w 209668"/>
                        <a:gd name="connsiteY7" fmla="*/ 76200 h 195262"/>
                        <a:gd name="connsiteX8" fmla="*/ 185738 w 209668"/>
                        <a:gd name="connsiteY8" fmla="*/ 157162 h 195262"/>
                        <a:gd name="connsiteX9" fmla="*/ 166688 w 209668"/>
                        <a:gd name="connsiteY9" fmla="*/ 166687 h 195262"/>
                        <a:gd name="connsiteX10" fmla="*/ 123825 w 209668"/>
                        <a:gd name="connsiteY10" fmla="*/ 185737 h 195262"/>
                        <a:gd name="connsiteX11" fmla="*/ 109538 w 209668"/>
                        <a:gd name="connsiteY11" fmla="*/ 190500 h 195262"/>
                        <a:gd name="connsiteX12" fmla="*/ 95250 w 209668"/>
                        <a:gd name="connsiteY12" fmla="*/ 195262 h 195262"/>
                        <a:gd name="connsiteX13" fmla="*/ 23813 w 209668"/>
                        <a:gd name="connsiteY13" fmla="*/ 190500 h 195262"/>
                        <a:gd name="connsiteX14" fmla="*/ 9525 w 209668"/>
                        <a:gd name="connsiteY14" fmla="*/ 185737 h 195262"/>
                        <a:gd name="connsiteX15" fmla="*/ 0 w 209668"/>
                        <a:gd name="connsiteY15" fmla="*/ 176212 h 195262"/>
                        <a:gd name="connsiteX0" fmla="*/ 33338 w 209668"/>
                        <a:gd name="connsiteY0" fmla="*/ 0 h 195262"/>
                        <a:gd name="connsiteX1" fmla="*/ 57150 w 209668"/>
                        <a:gd name="connsiteY1" fmla="*/ 14287 h 195262"/>
                        <a:gd name="connsiteX2" fmla="*/ 71438 w 209668"/>
                        <a:gd name="connsiteY2" fmla="*/ 23812 h 195262"/>
                        <a:gd name="connsiteX3" fmla="*/ 114300 w 209668"/>
                        <a:gd name="connsiteY3" fmla="*/ 33337 h 195262"/>
                        <a:gd name="connsiteX4" fmla="*/ 128588 w 209668"/>
                        <a:gd name="connsiteY4" fmla="*/ 42862 h 195262"/>
                        <a:gd name="connsiteX5" fmla="*/ 200025 w 209668"/>
                        <a:gd name="connsiteY5" fmla="*/ 61912 h 195262"/>
                        <a:gd name="connsiteX6" fmla="*/ 209550 w 209668"/>
                        <a:gd name="connsiteY6" fmla="*/ 76200 h 195262"/>
                        <a:gd name="connsiteX7" fmla="*/ 185738 w 209668"/>
                        <a:gd name="connsiteY7" fmla="*/ 157162 h 195262"/>
                        <a:gd name="connsiteX8" fmla="*/ 166688 w 209668"/>
                        <a:gd name="connsiteY8" fmla="*/ 166687 h 195262"/>
                        <a:gd name="connsiteX9" fmla="*/ 123825 w 209668"/>
                        <a:gd name="connsiteY9" fmla="*/ 185737 h 195262"/>
                        <a:gd name="connsiteX10" fmla="*/ 109538 w 209668"/>
                        <a:gd name="connsiteY10" fmla="*/ 190500 h 195262"/>
                        <a:gd name="connsiteX11" fmla="*/ 95250 w 209668"/>
                        <a:gd name="connsiteY11" fmla="*/ 195262 h 195262"/>
                        <a:gd name="connsiteX12" fmla="*/ 23813 w 209668"/>
                        <a:gd name="connsiteY12" fmla="*/ 190500 h 195262"/>
                        <a:gd name="connsiteX13" fmla="*/ 9525 w 209668"/>
                        <a:gd name="connsiteY13" fmla="*/ 185737 h 195262"/>
                        <a:gd name="connsiteX14" fmla="*/ 0 w 209668"/>
                        <a:gd name="connsiteY14" fmla="*/ 176212 h 195262"/>
                        <a:gd name="connsiteX0" fmla="*/ 33338 w 202730"/>
                        <a:gd name="connsiteY0" fmla="*/ 0 h 195262"/>
                        <a:gd name="connsiteX1" fmla="*/ 57150 w 202730"/>
                        <a:gd name="connsiteY1" fmla="*/ 14287 h 195262"/>
                        <a:gd name="connsiteX2" fmla="*/ 71438 w 202730"/>
                        <a:gd name="connsiteY2" fmla="*/ 23812 h 195262"/>
                        <a:gd name="connsiteX3" fmla="*/ 114300 w 202730"/>
                        <a:gd name="connsiteY3" fmla="*/ 33337 h 195262"/>
                        <a:gd name="connsiteX4" fmla="*/ 128588 w 202730"/>
                        <a:gd name="connsiteY4" fmla="*/ 42862 h 195262"/>
                        <a:gd name="connsiteX5" fmla="*/ 200025 w 202730"/>
                        <a:gd name="connsiteY5" fmla="*/ 61912 h 195262"/>
                        <a:gd name="connsiteX6" fmla="*/ 185738 w 202730"/>
                        <a:gd name="connsiteY6" fmla="*/ 157162 h 195262"/>
                        <a:gd name="connsiteX7" fmla="*/ 166688 w 202730"/>
                        <a:gd name="connsiteY7" fmla="*/ 166687 h 195262"/>
                        <a:gd name="connsiteX8" fmla="*/ 123825 w 202730"/>
                        <a:gd name="connsiteY8" fmla="*/ 185737 h 195262"/>
                        <a:gd name="connsiteX9" fmla="*/ 109538 w 202730"/>
                        <a:gd name="connsiteY9" fmla="*/ 190500 h 195262"/>
                        <a:gd name="connsiteX10" fmla="*/ 95250 w 202730"/>
                        <a:gd name="connsiteY10" fmla="*/ 195262 h 195262"/>
                        <a:gd name="connsiteX11" fmla="*/ 23813 w 202730"/>
                        <a:gd name="connsiteY11" fmla="*/ 190500 h 195262"/>
                        <a:gd name="connsiteX12" fmla="*/ 9525 w 202730"/>
                        <a:gd name="connsiteY12" fmla="*/ 185737 h 195262"/>
                        <a:gd name="connsiteX13" fmla="*/ 0 w 202730"/>
                        <a:gd name="connsiteY13" fmla="*/ 176212 h 195262"/>
                        <a:gd name="connsiteX0" fmla="*/ 33338 w 207126"/>
                        <a:gd name="connsiteY0" fmla="*/ 0 h 195262"/>
                        <a:gd name="connsiteX1" fmla="*/ 57150 w 207126"/>
                        <a:gd name="connsiteY1" fmla="*/ 14287 h 195262"/>
                        <a:gd name="connsiteX2" fmla="*/ 71438 w 207126"/>
                        <a:gd name="connsiteY2" fmla="*/ 23812 h 195262"/>
                        <a:gd name="connsiteX3" fmla="*/ 114300 w 207126"/>
                        <a:gd name="connsiteY3" fmla="*/ 33337 h 195262"/>
                        <a:gd name="connsiteX4" fmla="*/ 128588 w 207126"/>
                        <a:gd name="connsiteY4" fmla="*/ 42862 h 195262"/>
                        <a:gd name="connsiteX5" fmla="*/ 204787 w 207126"/>
                        <a:gd name="connsiteY5" fmla="*/ 76199 h 195262"/>
                        <a:gd name="connsiteX6" fmla="*/ 185738 w 207126"/>
                        <a:gd name="connsiteY6" fmla="*/ 157162 h 195262"/>
                        <a:gd name="connsiteX7" fmla="*/ 166688 w 207126"/>
                        <a:gd name="connsiteY7" fmla="*/ 166687 h 195262"/>
                        <a:gd name="connsiteX8" fmla="*/ 123825 w 207126"/>
                        <a:gd name="connsiteY8" fmla="*/ 185737 h 195262"/>
                        <a:gd name="connsiteX9" fmla="*/ 109538 w 207126"/>
                        <a:gd name="connsiteY9" fmla="*/ 190500 h 195262"/>
                        <a:gd name="connsiteX10" fmla="*/ 95250 w 207126"/>
                        <a:gd name="connsiteY10" fmla="*/ 195262 h 195262"/>
                        <a:gd name="connsiteX11" fmla="*/ 23813 w 207126"/>
                        <a:gd name="connsiteY11" fmla="*/ 190500 h 195262"/>
                        <a:gd name="connsiteX12" fmla="*/ 9525 w 207126"/>
                        <a:gd name="connsiteY12" fmla="*/ 185737 h 195262"/>
                        <a:gd name="connsiteX13" fmla="*/ 0 w 207126"/>
                        <a:gd name="connsiteY13" fmla="*/ 176212 h 195262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109538 w 207126"/>
                        <a:gd name="connsiteY9" fmla="*/ 190500 h 190500"/>
                        <a:gd name="connsiteX10" fmla="*/ 23813 w 207126"/>
                        <a:gd name="connsiteY10" fmla="*/ 190500 h 190500"/>
                        <a:gd name="connsiteX11" fmla="*/ 9525 w 207126"/>
                        <a:gd name="connsiteY11" fmla="*/ 185737 h 190500"/>
                        <a:gd name="connsiteX12" fmla="*/ 0 w 207126"/>
                        <a:gd name="connsiteY12" fmla="*/ 176212 h 190500"/>
                        <a:gd name="connsiteX0" fmla="*/ 33338 w 207126"/>
                        <a:gd name="connsiteY0" fmla="*/ 0 h 190500"/>
                        <a:gd name="connsiteX1" fmla="*/ 57150 w 207126"/>
                        <a:gd name="connsiteY1" fmla="*/ 14287 h 190500"/>
                        <a:gd name="connsiteX2" fmla="*/ 71438 w 207126"/>
                        <a:gd name="connsiteY2" fmla="*/ 23812 h 190500"/>
                        <a:gd name="connsiteX3" fmla="*/ 114300 w 207126"/>
                        <a:gd name="connsiteY3" fmla="*/ 33337 h 190500"/>
                        <a:gd name="connsiteX4" fmla="*/ 128588 w 207126"/>
                        <a:gd name="connsiteY4" fmla="*/ 42862 h 190500"/>
                        <a:gd name="connsiteX5" fmla="*/ 204787 w 207126"/>
                        <a:gd name="connsiteY5" fmla="*/ 76199 h 190500"/>
                        <a:gd name="connsiteX6" fmla="*/ 185738 w 207126"/>
                        <a:gd name="connsiteY6" fmla="*/ 157162 h 190500"/>
                        <a:gd name="connsiteX7" fmla="*/ 166688 w 207126"/>
                        <a:gd name="connsiteY7" fmla="*/ 166687 h 190500"/>
                        <a:gd name="connsiteX8" fmla="*/ 123825 w 207126"/>
                        <a:gd name="connsiteY8" fmla="*/ 185737 h 190500"/>
                        <a:gd name="connsiteX9" fmla="*/ 23813 w 207126"/>
                        <a:gd name="connsiteY9" fmla="*/ 190500 h 190500"/>
                        <a:gd name="connsiteX10" fmla="*/ 9525 w 207126"/>
                        <a:gd name="connsiteY10" fmla="*/ 185737 h 190500"/>
                        <a:gd name="connsiteX11" fmla="*/ 0 w 207126"/>
                        <a:gd name="connsiteY11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71438 w 207779"/>
                        <a:gd name="connsiteY2" fmla="*/ 23812 h 190500"/>
                        <a:gd name="connsiteX3" fmla="*/ 114300 w 207779"/>
                        <a:gd name="connsiteY3" fmla="*/ 33337 h 190500"/>
                        <a:gd name="connsiteX4" fmla="*/ 128588 w 207779"/>
                        <a:gd name="connsiteY4" fmla="*/ 42862 h 190500"/>
                        <a:gd name="connsiteX5" fmla="*/ 204787 w 207779"/>
                        <a:gd name="connsiteY5" fmla="*/ 76199 h 190500"/>
                        <a:gd name="connsiteX6" fmla="*/ 185738 w 207779"/>
                        <a:gd name="connsiteY6" fmla="*/ 157162 h 190500"/>
                        <a:gd name="connsiteX7" fmla="*/ 123825 w 207779"/>
                        <a:gd name="connsiteY7" fmla="*/ 185737 h 190500"/>
                        <a:gd name="connsiteX8" fmla="*/ 23813 w 207779"/>
                        <a:gd name="connsiteY8" fmla="*/ 190500 h 190500"/>
                        <a:gd name="connsiteX9" fmla="*/ 9525 w 207779"/>
                        <a:gd name="connsiteY9" fmla="*/ 185737 h 190500"/>
                        <a:gd name="connsiteX10" fmla="*/ 0 w 207779"/>
                        <a:gd name="connsiteY10" fmla="*/ 176212 h 190500"/>
                        <a:gd name="connsiteX0" fmla="*/ 33338 w 207779"/>
                        <a:gd name="connsiteY0" fmla="*/ 0 h 190500"/>
                        <a:gd name="connsiteX1" fmla="*/ 57150 w 207779"/>
                        <a:gd name="connsiteY1" fmla="*/ 14287 h 190500"/>
                        <a:gd name="connsiteX2" fmla="*/ 114300 w 207779"/>
                        <a:gd name="connsiteY2" fmla="*/ 33337 h 190500"/>
                        <a:gd name="connsiteX3" fmla="*/ 128588 w 207779"/>
                        <a:gd name="connsiteY3" fmla="*/ 42862 h 190500"/>
                        <a:gd name="connsiteX4" fmla="*/ 204787 w 207779"/>
                        <a:gd name="connsiteY4" fmla="*/ 76199 h 190500"/>
                        <a:gd name="connsiteX5" fmla="*/ 185738 w 207779"/>
                        <a:gd name="connsiteY5" fmla="*/ 157162 h 190500"/>
                        <a:gd name="connsiteX6" fmla="*/ 123825 w 207779"/>
                        <a:gd name="connsiteY6" fmla="*/ 185737 h 190500"/>
                        <a:gd name="connsiteX7" fmla="*/ 23813 w 207779"/>
                        <a:gd name="connsiteY7" fmla="*/ 190500 h 190500"/>
                        <a:gd name="connsiteX8" fmla="*/ 9525 w 207779"/>
                        <a:gd name="connsiteY8" fmla="*/ 185737 h 190500"/>
                        <a:gd name="connsiteX9" fmla="*/ 0 w 207779"/>
                        <a:gd name="connsiteY9" fmla="*/ 176212 h 190500"/>
                        <a:gd name="connsiteX0" fmla="*/ 33338 w 208748"/>
                        <a:gd name="connsiteY0" fmla="*/ 0 h 190500"/>
                        <a:gd name="connsiteX1" fmla="*/ 57150 w 208748"/>
                        <a:gd name="connsiteY1" fmla="*/ 14287 h 190500"/>
                        <a:gd name="connsiteX2" fmla="*/ 114300 w 208748"/>
                        <a:gd name="connsiteY2" fmla="*/ 33337 h 190500"/>
                        <a:gd name="connsiteX3" fmla="*/ 204787 w 208748"/>
                        <a:gd name="connsiteY3" fmla="*/ 76199 h 190500"/>
                        <a:gd name="connsiteX4" fmla="*/ 185738 w 208748"/>
                        <a:gd name="connsiteY4" fmla="*/ 157162 h 190500"/>
                        <a:gd name="connsiteX5" fmla="*/ 123825 w 208748"/>
                        <a:gd name="connsiteY5" fmla="*/ 185737 h 190500"/>
                        <a:gd name="connsiteX6" fmla="*/ 23813 w 208748"/>
                        <a:gd name="connsiteY6" fmla="*/ 190500 h 190500"/>
                        <a:gd name="connsiteX7" fmla="*/ 9525 w 208748"/>
                        <a:gd name="connsiteY7" fmla="*/ 185737 h 190500"/>
                        <a:gd name="connsiteX8" fmla="*/ 0 w 208748"/>
                        <a:gd name="connsiteY8" fmla="*/ 176212 h 190500"/>
                        <a:gd name="connsiteX0" fmla="*/ 23813 w 199223"/>
                        <a:gd name="connsiteY0" fmla="*/ 0 h 190500"/>
                        <a:gd name="connsiteX1" fmla="*/ 47625 w 199223"/>
                        <a:gd name="connsiteY1" fmla="*/ 14287 h 190500"/>
                        <a:gd name="connsiteX2" fmla="*/ 104775 w 199223"/>
                        <a:gd name="connsiteY2" fmla="*/ 33337 h 190500"/>
                        <a:gd name="connsiteX3" fmla="*/ 195262 w 199223"/>
                        <a:gd name="connsiteY3" fmla="*/ 76199 h 190500"/>
                        <a:gd name="connsiteX4" fmla="*/ 176213 w 199223"/>
                        <a:gd name="connsiteY4" fmla="*/ 157162 h 190500"/>
                        <a:gd name="connsiteX5" fmla="*/ 114300 w 199223"/>
                        <a:gd name="connsiteY5" fmla="*/ 185737 h 190500"/>
                        <a:gd name="connsiteX6" fmla="*/ 14288 w 199223"/>
                        <a:gd name="connsiteY6" fmla="*/ 190500 h 190500"/>
                        <a:gd name="connsiteX7" fmla="*/ 0 w 199223"/>
                        <a:gd name="connsiteY7" fmla="*/ 185737 h 190500"/>
                        <a:gd name="connsiteX0" fmla="*/ 9525 w 184935"/>
                        <a:gd name="connsiteY0" fmla="*/ 0 h 190500"/>
                        <a:gd name="connsiteX1" fmla="*/ 33337 w 184935"/>
                        <a:gd name="connsiteY1" fmla="*/ 14287 h 190500"/>
                        <a:gd name="connsiteX2" fmla="*/ 90487 w 184935"/>
                        <a:gd name="connsiteY2" fmla="*/ 33337 h 190500"/>
                        <a:gd name="connsiteX3" fmla="*/ 180974 w 184935"/>
                        <a:gd name="connsiteY3" fmla="*/ 76199 h 190500"/>
                        <a:gd name="connsiteX4" fmla="*/ 161925 w 184935"/>
                        <a:gd name="connsiteY4" fmla="*/ 157162 h 190500"/>
                        <a:gd name="connsiteX5" fmla="*/ 100012 w 184935"/>
                        <a:gd name="connsiteY5" fmla="*/ 185737 h 190500"/>
                        <a:gd name="connsiteX6" fmla="*/ 0 w 184935"/>
                        <a:gd name="connsiteY6" fmla="*/ 19050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935" h="190500">
                          <a:moveTo>
                            <a:pt x="9525" y="0"/>
                          </a:moveTo>
                          <a:cubicBezTo>
                            <a:pt x="17462" y="4762"/>
                            <a:pt x="19843" y="8731"/>
                            <a:pt x="33337" y="14287"/>
                          </a:cubicBezTo>
                          <a:cubicBezTo>
                            <a:pt x="46831" y="19843"/>
                            <a:pt x="65881" y="23018"/>
                            <a:pt x="90487" y="33337"/>
                          </a:cubicBezTo>
                          <a:cubicBezTo>
                            <a:pt x="115093" y="43656"/>
                            <a:pt x="169068" y="55562"/>
                            <a:pt x="180974" y="76199"/>
                          </a:cubicBezTo>
                          <a:cubicBezTo>
                            <a:pt x="192880" y="96836"/>
                            <a:pt x="175419" y="138906"/>
                            <a:pt x="161925" y="157162"/>
                          </a:cubicBezTo>
                          <a:cubicBezTo>
                            <a:pt x="148431" y="175418"/>
                            <a:pt x="126999" y="180181"/>
                            <a:pt x="100012" y="185737"/>
                          </a:cubicBezTo>
                          <a:cubicBezTo>
                            <a:pt x="73025" y="191293"/>
                            <a:pt x="33337" y="188912"/>
                            <a:pt x="0" y="1905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1F97C7FA-E6B0-4F63-ABC9-6A0162003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4241" y="9179351"/>
                      <a:ext cx="261279" cy="25952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54B46E02-E1FD-496A-87E2-C36749867338}"/>
                        </a:ext>
                      </a:extLst>
                    </p:cNvPr>
                    <p:cNvSpPr/>
                    <p:nvPr/>
                  </p:nvSpPr>
                  <p:spPr>
                    <a:xfrm rot="20734271">
                      <a:off x="-547106" y="7974105"/>
                      <a:ext cx="2089759" cy="1389838"/>
                    </a:xfrm>
                    <a:custGeom>
                      <a:avLst/>
                      <a:gdLst>
                        <a:gd name="connsiteX0" fmla="*/ 1260634 w 2089759"/>
                        <a:gd name="connsiteY0" fmla="*/ 0 h 1389838"/>
                        <a:gd name="connsiteX1" fmla="*/ 2067478 w 2089759"/>
                        <a:gd name="connsiteY1" fmla="*/ 279477 h 1389838"/>
                        <a:gd name="connsiteX2" fmla="*/ 2089759 w 2089759"/>
                        <a:gd name="connsiteY2" fmla="*/ 299016 h 1389838"/>
                        <a:gd name="connsiteX3" fmla="*/ 2071792 w 2089759"/>
                        <a:gd name="connsiteY3" fmla="*/ 412605 h 1389838"/>
                        <a:gd name="connsiteX4" fmla="*/ 829125 w 2089759"/>
                        <a:gd name="connsiteY4" fmla="*/ 1389838 h 1389838"/>
                        <a:gd name="connsiteX5" fmla="*/ 22281 w 2089759"/>
                        <a:gd name="connsiteY5" fmla="*/ 1110361 h 1389838"/>
                        <a:gd name="connsiteX6" fmla="*/ 0 w 2089759"/>
                        <a:gd name="connsiteY6" fmla="*/ 1090822 h 1389838"/>
                        <a:gd name="connsiteX7" fmla="*/ 17967 w 2089759"/>
                        <a:gd name="connsiteY7" fmla="*/ 977233 h 1389838"/>
                        <a:gd name="connsiteX8" fmla="*/ 1260634 w 2089759"/>
                        <a:gd name="connsiteY8" fmla="*/ 0 h 138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89759" h="1389838">
                          <a:moveTo>
                            <a:pt x="1260634" y="0"/>
                          </a:moveTo>
                          <a:cubicBezTo>
                            <a:pt x="1567119" y="0"/>
                            <a:pt x="1848217" y="104882"/>
                            <a:pt x="2067478" y="279477"/>
                          </a:cubicBezTo>
                          <a:lnTo>
                            <a:pt x="2089759" y="299016"/>
                          </a:lnTo>
                          <a:lnTo>
                            <a:pt x="2071792" y="412605"/>
                          </a:lnTo>
                          <a:cubicBezTo>
                            <a:pt x="1953515" y="970311"/>
                            <a:pt x="1442096" y="1389838"/>
                            <a:pt x="829125" y="1389838"/>
                          </a:cubicBezTo>
                          <a:cubicBezTo>
                            <a:pt x="522640" y="1389838"/>
                            <a:pt x="241542" y="1284956"/>
                            <a:pt x="22281" y="1110361"/>
                          </a:cubicBezTo>
                          <a:lnTo>
                            <a:pt x="0" y="1090822"/>
                          </a:lnTo>
                          <a:lnTo>
                            <a:pt x="17967" y="977233"/>
                          </a:lnTo>
                          <a:cubicBezTo>
                            <a:pt x="136244" y="419528"/>
                            <a:pt x="647663" y="0"/>
                            <a:pt x="126063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8BFE96B9-41C1-4ED8-B762-B89E06A4120C}"/>
                        </a:ext>
                      </a:extLst>
                    </p:cNvPr>
                    <p:cNvSpPr/>
                    <p:nvPr/>
                  </p:nvSpPr>
                  <p:spPr>
                    <a:xfrm rot="1692869">
                      <a:off x="913717" y="8242589"/>
                      <a:ext cx="1688685" cy="643641"/>
                    </a:xfrm>
                    <a:custGeom>
                      <a:avLst/>
                      <a:gdLst>
                        <a:gd name="connsiteX0" fmla="*/ 0 w 1013373"/>
                        <a:gd name="connsiteY0" fmla="*/ 40511 h 439325"/>
                        <a:gd name="connsiteX1" fmla="*/ 87844 w 1013373"/>
                        <a:gd name="connsiteY1" fmla="*/ 20157 h 439325"/>
                        <a:gd name="connsiteX2" fmla="*/ 1007416 w 1013373"/>
                        <a:gd name="connsiteY2" fmla="*/ 223541 h 439325"/>
                        <a:gd name="connsiteX3" fmla="*/ 1013373 w 1013373"/>
                        <a:gd name="connsiteY3" fmla="*/ 228313 h 439325"/>
                        <a:gd name="connsiteX4" fmla="*/ 1010613 w 1013373"/>
                        <a:gd name="connsiteY4" fmla="*/ 230304 h 439325"/>
                        <a:gd name="connsiteX5" fmla="*/ 301418 w 1013373"/>
                        <a:gd name="connsiteY5" fmla="*/ 439325 h 439325"/>
                        <a:gd name="connsiteX6" fmla="*/ 287592 w 1013373"/>
                        <a:gd name="connsiteY6" fmla="*/ 438652 h 439325"/>
                        <a:gd name="connsiteX7" fmla="*/ 261250 w 1013373"/>
                        <a:gd name="connsiteY7" fmla="*/ 381024 h 439325"/>
                        <a:gd name="connsiteX8" fmla="*/ 81753 w 1013373"/>
                        <a:gd name="connsiteY8" fmla="*/ 121393 h 439325"/>
                        <a:gd name="connsiteX9" fmla="*/ 0 w 1013373"/>
                        <a:gd name="connsiteY9" fmla="*/ 40511 h 439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13373" h="439325">
                          <a:moveTo>
                            <a:pt x="0" y="40511"/>
                          </a:moveTo>
                          <a:lnTo>
                            <a:pt x="87844" y="20157"/>
                          </a:lnTo>
                          <a:cubicBezTo>
                            <a:pt x="401657" y="-36981"/>
                            <a:pt x="732975" y="26300"/>
                            <a:pt x="1007416" y="223541"/>
                          </a:cubicBezTo>
                          <a:lnTo>
                            <a:pt x="1013373" y="228313"/>
                          </a:lnTo>
                          <a:lnTo>
                            <a:pt x="1010613" y="230304"/>
                          </a:lnTo>
                          <a:cubicBezTo>
                            <a:pt x="808169" y="362269"/>
                            <a:pt x="564120" y="439325"/>
                            <a:pt x="301418" y="439325"/>
                          </a:cubicBezTo>
                          <a:lnTo>
                            <a:pt x="287592" y="438652"/>
                          </a:lnTo>
                          <a:lnTo>
                            <a:pt x="261250" y="381024"/>
                          </a:lnTo>
                          <a:cubicBezTo>
                            <a:pt x="213685" y="287854"/>
                            <a:pt x="153725" y="200430"/>
                            <a:pt x="81753" y="121393"/>
                          </a:cubicBezTo>
                          <a:lnTo>
                            <a:pt x="0" y="4051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8813BF74-AE75-4BC6-A656-9DBDDDBD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575" y="9366219"/>
                      <a:ext cx="103566" cy="10287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2D7DD7DB-0645-4005-A42E-8B45704A2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9107" y="9330173"/>
                      <a:ext cx="103566" cy="10287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77F82F7A-3D75-4BF8-8B1B-DA3A1ABA57A9}"/>
                    </a:ext>
                  </a:extLst>
                </p:cNvPr>
                <p:cNvSpPr/>
                <p:nvPr/>
              </p:nvSpPr>
              <p:spPr>
                <a:xfrm rot="784183">
                  <a:off x="273068" y="6573493"/>
                  <a:ext cx="1326703" cy="1930464"/>
                </a:xfrm>
                <a:custGeom>
                  <a:avLst/>
                  <a:gdLst>
                    <a:gd name="connsiteX0" fmla="*/ 983200 w 1326703"/>
                    <a:gd name="connsiteY0" fmla="*/ 0 h 1897340"/>
                    <a:gd name="connsiteX1" fmla="*/ 1275573 w 1326703"/>
                    <a:gd name="connsiteY1" fmla="*/ 42650 h 1897340"/>
                    <a:gd name="connsiteX2" fmla="*/ 1326703 w 1326703"/>
                    <a:gd name="connsiteY2" fmla="*/ 60707 h 1897340"/>
                    <a:gd name="connsiteX3" fmla="*/ 1299167 w 1326703"/>
                    <a:gd name="connsiteY3" fmla="*/ 62048 h 1897340"/>
                    <a:gd name="connsiteX4" fmla="*/ 416493 w 1326703"/>
                    <a:gd name="connsiteY4" fmla="*/ 1005820 h 1897340"/>
                    <a:gd name="connsiteX5" fmla="*/ 1016987 w 1326703"/>
                    <a:gd name="connsiteY5" fmla="*/ 1879939 h 1897340"/>
                    <a:gd name="connsiteX6" fmla="*/ 1056191 w 1326703"/>
                    <a:gd name="connsiteY6" fmla="*/ 1893784 h 1897340"/>
                    <a:gd name="connsiteX7" fmla="*/ 983200 w 1326703"/>
                    <a:gd name="connsiteY7" fmla="*/ 1897340 h 1897340"/>
                    <a:gd name="connsiteX8" fmla="*/ 0 w 1326703"/>
                    <a:gd name="connsiteY8" fmla="*/ 948670 h 1897340"/>
                    <a:gd name="connsiteX9" fmla="*/ 983200 w 1326703"/>
                    <a:gd name="connsiteY9" fmla="*/ 0 h 189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703" h="1897340">
                      <a:moveTo>
                        <a:pt x="983200" y="0"/>
                      </a:moveTo>
                      <a:cubicBezTo>
                        <a:pt x="1085014" y="0"/>
                        <a:pt x="1183213" y="14932"/>
                        <a:pt x="1275573" y="42650"/>
                      </a:cubicBezTo>
                      <a:lnTo>
                        <a:pt x="1326703" y="60707"/>
                      </a:lnTo>
                      <a:lnTo>
                        <a:pt x="1299167" y="62048"/>
                      </a:lnTo>
                      <a:cubicBezTo>
                        <a:pt x="803382" y="110630"/>
                        <a:pt x="416493" y="514630"/>
                        <a:pt x="416493" y="1005820"/>
                      </a:cubicBezTo>
                      <a:cubicBezTo>
                        <a:pt x="416493" y="1398772"/>
                        <a:pt x="664102" y="1735923"/>
                        <a:pt x="1016987" y="1879939"/>
                      </a:cubicBezTo>
                      <a:lnTo>
                        <a:pt x="1056191" y="1893784"/>
                      </a:lnTo>
                      <a:lnTo>
                        <a:pt x="983200" y="1897340"/>
                      </a:lnTo>
                      <a:cubicBezTo>
                        <a:pt x="440194" y="1897340"/>
                        <a:pt x="0" y="1472606"/>
                        <a:pt x="0" y="948670"/>
                      </a:cubicBezTo>
                      <a:cubicBezTo>
                        <a:pt x="0" y="424734"/>
                        <a:pt x="440194" y="0"/>
                        <a:pt x="9832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0DB0B53-25BF-4781-AC59-E5C961BC5CDF}"/>
                  </a:ext>
                </a:extLst>
              </p:cNvPr>
              <p:cNvGrpSpPr/>
              <p:nvPr/>
            </p:nvGrpSpPr>
            <p:grpSpPr>
              <a:xfrm>
                <a:off x="5008754" y="3210761"/>
                <a:ext cx="858426" cy="351149"/>
                <a:chOff x="5008754" y="3210761"/>
                <a:chExt cx="858426" cy="351149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B45826B4-7F55-4790-AB94-B91DEDC2E3CB}"/>
                    </a:ext>
                  </a:extLst>
                </p:cNvPr>
                <p:cNvSpPr/>
                <p:nvPr/>
              </p:nvSpPr>
              <p:spPr>
                <a:xfrm rot="8464337">
                  <a:off x="5013868" y="3210761"/>
                  <a:ext cx="359019" cy="212843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39584369-E6AC-4008-81DD-B28FFBF57903}"/>
                    </a:ext>
                  </a:extLst>
                </p:cNvPr>
                <p:cNvSpPr/>
                <p:nvPr/>
              </p:nvSpPr>
              <p:spPr>
                <a:xfrm rot="9951775">
                  <a:off x="5508161" y="3270981"/>
                  <a:ext cx="359019" cy="212843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83BF1E5D-9D77-4E62-B0C4-2C4E504A20EA}"/>
                    </a:ext>
                  </a:extLst>
                </p:cNvPr>
                <p:cNvSpPr/>
                <p:nvPr/>
              </p:nvSpPr>
              <p:spPr>
                <a:xfrm>
                  <a:off x="5541994" y="3516191"/>
                  <a:ext cx="155198" cy="45719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00C3FBE-91F0-48FA-B802-9021C42F5691}"/>
                    </a:ext>
                  </a:extLst>
                </p:cNvPr>
                <p:cNvSpPr/>
                <p:nvPr/>
              </p:nvSpPr>
              <p:spPr>
                <a:xfrm>
                  <a:off x="5008754" y="3484632"/>
                  <a:ext cx="155198" cy="45719"/>
                </a:xfrm>
                <a:custGeom>
                  <a:avLst/>
                  <a:gdLst>
                    <a:gd name="connsiteX0" fmla="*/ 77599 w 155198"/>
                    <a:gd name="connsiteY0" fmla="*/ 0 h 45719"/>
                    <a:gd name="connsiteX1" fmla="*/ 142208 w 155198"/>
                    <a:gd name="connsiteY1" fmla="*/ 26582 h 45719"/>
                    <a:gd name="connsiteX2" fmla="*/ 155198 w 155198"/>
                    <a:gd name="connsiteY2" fmla="*/ 45719 h 45719"/>
                    <a:gd name="connsiteX3" fmla="*/ 0 w 155198"/>
                    <a:gd name="connsiteY3" fmla="*/ 45719 h 45719"/>
                    <a:gd name="connsiteX4" fmla="*/ 12990 w 155198"/>
                    <a:gd name="connsiteY4" fmla="*/ 26582 h 45719"/>
                    <a:gd name="connsiteX5" fmla="*/ 77599 w 155198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198" h="45719">
                      <a:moveTo>
                        <a:pt x="77599" y="0"/>
                      </a:moveTo>
                      <a:cubicBezTo>
                        <a:pt x="102831" y="0"/>
                        <a:pt x="125673" y="10158"/>
                        <a:pt x="142208" y="26582"/>
                      </a:cubicBezTo>
                      <a:lnTo>
                        <a:pt x="155198" y="45719"/>
                      </a:lnTo>
                      <a:lnTo>
                        <a:pt x="0" y="45719"/>
                      </a:lnTo>
                      <a:lnTo>
                        <a:pt x="12990" y="26582"/>
                      </a:lnTo>
                      <a:cubicBezTo>
                        <a:pt x="29525" y="10158"/>
                        <a:pt x="52368" y="0"/>
                        <a:pt x="775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C38035B-CEDB-48B8-A3F8-B35DD8EAE354}"/>
                </a:ext>
              </a:extLst>
            </p:cNvPr>
            <p:cNvSpPr/>
            <p:nvPr/>
          </p:nvSpPr>
          <p:spPr>
            <a:xfrm>
              <a:off x="4863300" y="4655506"/>
              <a:ext cx="168635" cy="4015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03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9CA403-79D0-BF66-88FC-178A1418398A}"/>
              </a:ext>
            </a:extLst>
          </p:cNvPr>
          <p:cNvGrpSpPr/>
          <p:nvPr/>
        </p:nvGrpSpPr>
        <p:grpSpPr>
          <a:xfrm>
            <a:off x="2745153" y="2852362"/>
            <a:ext cx="523875" cy="135489"/>
            <a:chOff x="4051300" y="2992033"/>
            <a:chExt cx="523875" cy="13548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2C6BEF7-0198-68D8-A3C7-9ABF1E4AE896}"/>
                </a:ext>
              </a:extLst>
            </p:cNvPr>
            <p:cNvSpPr/>
            <p:nvPr/>
          </p:nvSpPr>
          <p:spPr>
            <a:xfrm>
              <a:off x="4051300" y="2992033"/>
              <a:ext cx="523875" cy="40091"/>
            </a:xfrm>
            <a:custGeom>
              <a:avLst/>
              <a:gdLst>
                <a:gd name="connsiteX0" fmla="*/ 0 w 523875"/>
                <a:gd name="connsiteY0" fmla="*/ 48690 h 48690"/>
                <a:gd name="connsiteX1" fmla="*/ 63500 w 523875"/>
                <a:gd name="connsiteY1" fmla="*/ 1065 h 48690"/>
                <a:gd name="connsiteX2" fmla="*/ 152400 w 523875"/>
                <a:gd name="connsiteY2" fmla="*/ 16940 h 48690"/>
                <a:gd name="connsiteX3" fmla="*/ 276225 w 523875"/>
                <a:gd name="connsiteY3" fmla="*/ 32815 h 48690"/>
                <a:gd name="connsiteX4" fmla="*/ 419100 w 523875"/>
                <a:gd name="connsiteY4" fmla="*/ 29640 h 48690"/>
                <a:gd name="connsiteX5" fmla="*/ 488950 w 523875"/>
                <a:gd name="connsiteY5" fmla="*/ 32815 h 48690"/>
                <a:gd name="connsiteX6" fmla="*/ 523875 w 523875"/>
                <a:gd name="connsiteY6" fmla="*/ 10590 h 48690"/>
                <a:gd name="connsiteX7" fmla="*/ 523875 w 523875"/>
                <a:gd name="connsiteY7" fmla="*/ 10590 h 48690"/>
                <a:gd name="connsiteX0" fmla="*/ 0 w 523875"/>
                <a:gd name="connsiteY0" fmla="*/ 48775 h 48775"/>
                <a:gd name="connsiteX1" fmla="*/ 63500 w 523875"/>
                <a:gd name="connsiteY1" fmla="*/ 1150 h 48775"/>
                <a:gd name="connsiteX2" fmla="*/ 152400 w 523875"/>
                <a:gd name="connsiteY2" fmla="*/ 17025 h 48775"/>
                <a:gd name="connsiteX3" fmla="*/ 282575 w 523875"/>
                <a:gd name="connsiteY3" fmla="*/ 42425 h 48775"/>
                <a:gd name="connsiteX4" fmla="*/ 419100 w 523875"/>
                <a:gd name="connsiteY4" fmla="*/ 29725 h 48775"/>
                <a:gd name="connsiteX5" fmla="*/ 488950 w 523875"/>
                <a:gd name="connsiteY5" fmla="*/ 32900 h 48775"/>
                <a:gd name="connsiteX6" fmla="*/ 523875 w 523875"/>
                <a:gd name="connsiteY6" fmla="*/ 10675 h 48775"/>
                <a:gd name="connsiteX7" fmla="*/ 523875 w 523875"/>
                <a:gd name="connsiteY7" fmla="*/ 10675 h 48775"/>
                <a:gd name="connsiteX0" fmla="*/ 0 w 523875"/>
                <a:gd name="connsiteY0" fmla="*/ 48775 h 48775"/>
                <a:gd name="connsiteX1" fmla="*/ 63500 w 523875"/>
                <a:gd name="connsiteY1" fmla="*/ 1150 h 48775"/>
                <a:gd name="connsiteX2" fmla="*/ 152400 w 523875"/>
                <a:gd name="connsiteY2" fmla="*/ 17025 h 48775"/>
                <a:gd name="connsiteX3" fmla="*/ 282575 w 523875"/>
                <a:gd name="connsiteY3" fmla="*/ 42425 h 48775"/>
                <a:gd name="connsiteX4" fmla="*/ 419100 w 523875"/>
                <a:gd name="connsiteY4" fmla="*/ 42425 h 48775"/>
                <a:gd name="connsiteX5" fmla="*/ 488950 w 523875"/>
                <a:gd name="connsiteY5" fmla="*/ 32900 h 48775"/>
                <a:gd name="connsiteX6" fmla="*/ 523875 w 523875"/>
                <a:gd name="connsiteY6" fmla="*/ 10675 h 48775"/>
                <a:gd name="connsiteX7" fmla="*/ 523875 w 523875"/>
                <a:gd name="connsiteY7" fmla="*/ 10675 h 48775"/>
                <a:gd name="connsiteX0" fmla="*/ 0 w 523875"/>
                <a:gd name="connsiteY0" fmla="*/ 40091 h 40091"/>
                <a:gd name="connsiteX1" fmla="*/ 69850 w 523875"/>
                <a:gd name="connsiteY1" fmla="*/ 1991 h 40091"/>
                <a:gd name="connsiteX2" fmla="*/ 152400 w 523875"/>
                <a:gd name="connsiteY2" fmla="*/ 8341 h 40091"/>
                <a:gd name="connsiteX3" fmla="*/ 282575 w 523875"/>
                <a:gd name="connsiteY3" fmla="*/ 33741 h 40091"/>
                <a:gd name="connsiteX4" fmla="*/ 419100 w 523875"/>
                <a:gd name="connsiteY4" fmla="*/ 33741 h 40091"/>
                <a:gd name="connsiteX5" fmla="*/ 488950 w 523875"/>
                <a:gd name="connsiteY5" fmla="*/ 24216 h 40091"/>
                <a:gd name="connsiteX6" fmla="*/ 523875 w 523875"/>
                <a:gd name="connsiteY6" fmla="*/ 1991 h 40091"/>
                <a:gd name="connsiteX7" fmla="*/ 523875 w 523875"/>
                <a:gd name="connsiteY7" fmla="*/ 1991 h 4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40091">
                  <a:moveTo>
                    <a:pt x="0" y="40091"/>
                  </a:moveTo>
                  <a:cubicBezTo>
                    <a:pt x="19050" y="18924"/>
                    <a:pt x="44450" y="7283"/>
                    <a:pt x="69850" y="1991"/>
                  </a:cubicBezTo>
                  <a:cubicBezTo>
                    <a:pt x="95250" y="-3301"/>
                    <a:pt x="116946" y="3049"/>
                    <a:pt x="152400" y="8341"/>
                  </a:cubicBezTo>
                  <a:cubicBezTo>
                    <a:pt x="187854" y="13633"/>
                    <a:pt x="238125" y="29508"/>
                    <a:pt x="282575" y="33741"/>
                  </a:cubicBezTo>
                  <a:cubicBezTo>
                    <a:pt x="327025" y="37974"/>
                    <a:pt x="384704" y="35329"/>
                    <a:pt x="419100" y="33741"/>
                  </a:cubicBezTo>
                  <a:cubicBezTo>
                    <a:pt x="453496" y="32154"/>
                    <a:pt x="471488" y="29508"/>
                    <a:pt x="488950" y="24216"/>
                  </a:cubicBezTo>
                  <a:cubicBezTo>
                    <a:pt x="506412" y="18924"/>
                    <a:pt x="523875" y="1991"/>
                    <a:pt x="523875" y="1991"/>
                  </a:cubicBezTo>
                  <a:lnTo>
                    <a:pt x="523875" y="199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9345E0-D94B-092F-5F87-51E83A0E4D65}"/>
                </a:ext>
              </a:extLst>
            </p:cNvPr>
            <p:cNvSpPr/>
            <p:nvPr/>
          </p:nvSpPr>
          <p:spPr>
            <a:xfrm>
              <a:off x="4302125" y="3092450"/>
              <a:ext cx="231775" cy="35072"/>
            </a:xfrm>
            <a:custGeom>
              <a:avLst/>
              <a:gdLst>
                <a:gd name="connsiteX0" fmla="*/ 0 w 231775"/>
                <a:gd name="connsiteY0" fmla="*/ 9525 h 41379"/>
                <a:gd name="connsiteX1" fmla="*/ 101600 w 231775"/>
                <a:gd name="connsiteY1" fmla="*/ 41275 h 41379"/>
                <a:gd name="connsiteX2" fmla="*/ 196850 w 231775"/>
                <a:gd name="connsiteY2" fmla="*/ 19050 h 41379"/>
                <a:gd name="connsiteX3" fmla="*/ 231775 w 231775"/>
                <a:gd name="connsiteY3" fmla="*/ 0 h 41379"/>
                <a:gd name="connsiteX4" fmla="*/ 231775 w 231775"/>
                <a:gd name="connsiteY4" fmla="*/ 0 h 41379"/>
                <a:gd name="connsiteX0" fmla="*/ 0 w 231775"/>
                <a:gd name="connsiteY0" fmla="*/ 9525 h 35072"/>
                <a:gd name="connsiteX1" fmla="*/ 101600 w 231775"/>
                <a:gd name="connsiteY1" fmla="*/ 34925 h 35072"/>
                <a:gd name="connsiteX2" fmla="*/ 196850 w 231775"/>
                <a:gd name="connsiteY2" fmla="*/ 19050 h 35072"/>
                <a:gd name="connsiteX3" fmla="*/ 231775 w 231775"/>
                <a:gd name="connsiteY3" fmla="*/ 0 h 35072"/>
                <a:gd name="connsiteX4" fmla="*/ 231775 w 231775"/>
                <a:gd name="connsiteY4" fmla="*/ 0 h 3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775" h="35072">
                  <a:moveTo>
                    <a:pt x="0" y="9525"/>
                  </a:moveTo>
                  <a:cubicBezTo>
                    <a:pt x="34396" y="24606"/>
                    <a:pt x="68792" y="33338"/>
                    <a:pt x="101600" y="34925"/>
                  </a:cubicBezTo>
                  <a:cubicBezTo>
                    <a:pt x="134408" y="36513"/>
                    <a:pt x="175154" y="24871"/>
                    <a:pt x="196850" y="19050"/>
                  </a:cubicBezTo>
                  <a:cubicBezTo>
                    <a:pt x="218546" y="13229"/>
                    <a:pt x="231775" y="0"/>
                    <a:pt x="231775" y="0"/>
                  </a:cubicBezTo>
                  <a:lnTo>
                    <a:pt x="23177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AFFF4A7-62D1-CAD0-C744-7603E0953A4B}"/>
              </a:ext>
            </a:extLst>
          </p:cNvPr>
          <p:cNvSpPr/>
          <p:nvPr/>
        </p:nvSpPr>
        <p:spPr>
          <a:xfrm rot="21263740">
            <a:off x="8023720" y="4668926"/>
            <a:ext cx="406945" cy="77712"/>
          </a:xfrm>
          <a:custGeom>
            <a:avLst/>
            <a:gdLst>
              <a:gd name="connsiteX0" fmla="*/ 402361 w 406945"/>
              <a:gd name="connsiteY0" fmla="*/ 0 h 68041"/>
              <a:gd name="connsiteX1" fmla="*/ 403476 w 406945"/>
              <a:gd name="connsiteY1" fmla="*/ 462 h 68041"/>
              <a:gd name="connsiteX2" fmla="*/ 406945 w 406945"/>
              <a:gd name="connsiteY2" fmla="*/ 8835 h 68041"/>
              <a:gd name="connsiteX3" fmla="*/ 406945 w 406945"/>
              <a:gd name="connsiteY3" fmla="*/ 19736 h 68041"/>
              <a:gd name="connsiteX4" fmla="*/ 402331 w 406945"/>
              <a:gd name="connsiteY4" fmla="*/ 23711 h 68041"/>
              <a:gd name="connsiteX5" fmla="*/ 392102 w 406945"/>
              <a:gd name="connsiteY5" fmla="*/ 36424 h 68041"/>
              <a:gd name="connsiteX6" fmla="*/ 399154 w 406945"/>
              <a:gd name="connsiteY6" fmla="*/ 60567 h 68041"/>
              <a:gd name="connsiteX7" fmla="*/ 398684 w 406945"/>
              <a:gd name="connsiteY7" fmla="*/ 66558 h 68041"/>
              <a:gd name="connsiteX8" fmla="*/ 395104 w 406945"/>
              <a:gd name="connsiteY8" fmla="*/ 68041 h 68041"/>
              <a:gd name="connsiteX9" fmla="*/ 284 w 406945"/>
              <a:gd name="connsiteY9" fmla="*/ 68041 h 68041"/>
              <a:gd name="connsiteX10" fmla="*/ 0 w 406945"/>
              <a:gd name="connsiteY10" fmla="*/ 57766 h 68041"/>
              <a:gd name="connsiteX11" fmla="*/ 22486 w 406945"/>
              <a:gd name="connsiteY11" fmla="*/ 23684 h 68041"/>
              <a:gd name="connsiteX12" fmla="*/ 62296 w 406945"/>
              <a:gd name="connsiteY12" fmla="*/ 4062 h 68041"/>
              <a:gd name="connsiteX13" fmla="*/ 237597 w 406945"/>
              <a:gd name="connsiteY13" fmla="*/ 26049 h 68041"/>
              <a:gd name="connsiteX14" fmla="*/ 383671 w 406945"/>
              <a:gd name="connsiteY14" fmla="*/ 4493 h 68041"/>
              <a:gd name="connsiteX15" fmla="*/ 394729 w 406945"/>
              <a:gd name="connsiteY15" fmla="*/ 2377 h 68041"/>
              <a:gd name="connsiteX16" fmla="*/ 402361 w 406945"/>
              <a:gd name="connsiteY16" fmla="*/ 0 h 68041"/>
              <a:gd name="connsiteX0" fmla="*/ 402361 w 406945"/>
              <a:gd name="connsiteY0" fmla="*/ 0 h 77712"/>
              <a:gd name="connsiteX1" fmla="*/ 403476 w 406945"/>
              <a:gd name="connsiteY1" fmla="*/ 462 h 77712"/>
              <a:gd name="connsiteX2" fmla="*/ 406945 w 406945"/>
              <a:gd name="connsiteY2" fmla="*/ 8835 h 77712"/>
              <a:gd name="connsiteX3" fmla="*/ 406945 w 406945"/>
              <a:gd name="connsiteY3" fmla="*/ 19736 h 77712"/>
              <a:gd name="connsiteX4" fmla="*/ 402331 w 406945"/>
              <a:gd name="connsiteY4" fmla="*/ 23711 h 77712"/>
              <a:gd name="connsiteX5" fmla="*/ 392102 w 406945"/>
              <a:gd name="connsiteY5" fmla="*/ 36424 h 77712"/>
              <a:gd name="connsiteX6" fmla="*/ 399154 w 406945"/>
              <a:gd name="connsiteY6" fmla="*/ 60567 h 77712"/>
              <a:gd name="connsiteX7" fmla="*/ 398684 w 406945"/>
              <a:gd name="connsiteY7" fmla="*/ 66558 h 77712"/>
              <a:gd name="connsiteX8" fmla="*/ 395104 w 406945"/>
              <a:gd name="connsiteY8" fmla="*/ 68041 h 77712"/>
              <a:gd name="connsiteX9" fmla="*/ 200260 w 406945"/>
              <a:gd name="connsiteY9" fmla="*/ 77670 h 77712"/>
              <a:gd name="connsiteX10" fmla="*/ 284 w 406945"/>
              <a:gd name="connsiteY10" fmla="*/ 68041 h 77712"/>
              <a:gd name="connsiteX11" fmla="*/ 0 w 406945"/>
              <a:gd name="connsiteY11" fmla="*/ 57766 h 77712"/>
              <a:gd name="connsiteX12" fmla="*/ 22486 w 406945"/>
              <a:gd name="connsiteY12" fmla="*/ 23684 h 77712"/>
              <a:gd name="connsiteX13" fmla="*/ 62296 w 406945"/>
              <a:gd name="connsiteY13" fmla="*/ 4062 h 77712"/>
              <a:gd name="connsiteX14" fmla="*/ 237597 w 406945"/>
              <a:gd name="connsiteY14" fmla="*/ 26049 h 77712"/>
              <a:gd name="connsiteX15" fmla="*/ 383671 w 406945"/>
              <a:gd name="connsiteY15" fmla="*/ 4493 h 77712"/>
              <a:gd name="connsiteX16" fmla="*/ 394729 w 406945"/>
              <a:gd name="connsiteY16" fmla="*/ 2377 h 77712"/>
              <a:gd name="connsiteX17" fmla="*/ 402361 w 406945"/>
              <a:gd name="connsiteY17" fmla="*/ 0 h 7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6945" h="77712">
                <a:moveTo>
                  <a:pt x="402361" y="0"/>
                </a:moveTo>
                <a:lnTo>
                  <a:pt x="403476" y="462"/>
                </a:lnTo>
                <a:cubicBezTo>
                  <a:pt x="405619" y="2605"/>
                  <a:pt x="406945" y="5565"/>
                  <a:pt x="406945" y="8835"/>
                </a:cubicBezTo>
                <a:lnTo>
                  <a:pt x="406945" y="19736"/>
                </a:lnTo>
                <a:lnTo>
                  <a:pt x="402331" y="23711"/>
                </a:lnTo>
                <a:cubicBezTo>
                  <a:pt x="398050" y="27836"/>
                  <a:pt x="394317" y="32139"/>
                  <a:pt x="392102" y="36424"/>
                </a:cubicBezTo>
                <a:cubicBezTo>
                  <a:pt x="385062" y="44158"/>
                  <a:pt x="396113" y="52694"/>
                  <a:pt x="399154" y="60567"/>
                </a:cubicBezTo>
                <a:cubicBezTo>
                  <a:pt x="398997" y="62564"/>
                  <a:pt x="398841" y="64561"/>
                  <a:pt x="398684" y="66558"/>
                </a:cubicBezTo>
                <a:lnTo>
                  <a:pt x="395104" y="68041"/>
                </a:lnTo>
                <a:cubicBezTo>
                  <a:pt x="329754" y="67223"/>
                  <a:pt x="265610" y="78488"/>
                  <a:pt x="200260" y="77670"/>
                </a:cubicBezTo>
                <a:lnTo>
                  <a:pt x="284" y="68041"/>
                </a:lnTo>
                <a:cubicBezTo>
                  <a:pt x="189" y="64616"/>
                  <a:pt x="95" y="61191"/>
                  <a:pt x="0" y="57766"/>
                </a:cubicBezTo>
                <a:cubicBezTo>
                  <a:pt x="2697" y="46533"/>
                  <a:pt x="11087" y="38251"/>
                  <a:pt x="22486" y="23684"/>
                </a:cubicBezTo>
                <a:cubicBezTo>
                  <a:pt x="23364" y="14740"/>
                  <a:pt x="53352" y="3184"/>
                  <a:pt x="62296" y="4062"/>
                </a:cubicBezTo>
                <a:cubicBezTo>
                  <a:pt x="119925" y="3337"/>
                  <a:pt x="179967" y="26774"/>
                  <a:pt x="237597" y="26049"/>
                </a:cubicBezTo>
                <a:lnTo>
                  <a:pt x="383671" y="4493"/>
                </a:lnTo>
                <a:cubicBezTo>
                  <a:pt x="385907" y="4712"/>
                  <a:pt x="389944" y="3772"/>
                  <a:pt x="394729" y="2377"/>
                </a:cubicBezTo>
                <a:lnTo>
                  <a:pt x="402361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2E3F30-BF05-415A-A4F6-017AE70372FC}"/>
              </a:ext>
            </a:extLst>
          </p:cNvPr>
          <p:cNvGrpSpPr/>
          <p:nvPr/>
        </p:nvGrpSpPr>
        <p:grpSpPr>
          <a:xfrm>
            <a:off x="3731213" y="2150225"/>
            <a:ext cx="396681" cy="162852"/>
            <a:chOff x="5213350" y="3921758"/>
            <a:chExt cx="396681" cy="16285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B1D35452-4A44-6C2F-7DBD-1628E52222A5}"/>
                </a:ext>
              </a:extLst>
            </p:cNvPr>
            <p:cNvSpPr/>
            <p:nvPr/>
          </p:nvSpPr>
          <p:spPr>
            <a:xfrm>
              <a:off x="5213350" y="3921758"/>
              <a:ext cx="396681" cy="104891"/>
            </a:xfrm>
            <a:custGeom>
              <a:avLst/>
              <a:gdLst>
                <a:gd name="connsiteX0" fmla="*/ 0 w 368300"/>
                <a:gd name="connsiteY0" fmla="*/ 7620 h 45719"/>
                <a:gd name="connsiteX1" fmla="*/ 7620 w 368300"/>
                <a:gd name="connsiteY1" fmla="*/ 0 h 45719"/>
                <a:gd name="connsiteX2" fmla="*/ 360680 w 368300"/>
                <a:gd name="connsiteY2" fmla="*/ 0 h 45719"/>
                <a:gd name="connsiteX3" fmla="*/ 368300 w 368300"/>
                <a:gd name="connsiteY3" fmla="*/ 7620 h 45719"/>
                <a:gd name="connsiteX4" fmla="*/ 368300 w 368300"/>
                <a:gd name="connsiteY4" fmla="*/ 38099 h 45719"/>
                <a:gd name="connsiteX5" fmla="*/ 360680 w 368300"/>
                <a:gd name="connsiteY5" fmla="*/ 45719 h 45719"/>
                <a:gd name="connsiteX6" fmla="*/ 7620 w 368300"/>
                <a:gd name="connsiteY6" fmla="*/ 45719 h 45719"/>
                <a:gd name="connsiteX7" fmla="*/ 0 w 368300"/>
                <a:gd name="connsiteY7" fmla="*/ 38099 h 45719"/>
                <a:gd name="connsiteX8" fmla="*/ 0 w 368300"/>
                <a:gd name="connsiteY8" fmla="*/ 7620 h 45719"/>
                <a:gd name="connsiteX0" fmla="*/ 0 w 368300"/>
                <a:gd name="connsiteY0" fmla="*/ 7620 h 45719"/>
                <a:gd name="connsiteX1" fmla="*/ 7620 w 368300"/>
                <a:gd name="connsiteY1" fmla="*/ 0 h 45719"/>
                <a:gd name="connsiteX2" fmla="*/ 189706 w 368300"/>
                <a:gd name="connsiteY2" fmla="*/ 11906 h 45719"/>
                <a:gd name="connsiteX3" fmla="*/ 360680 w 368300"/>
                <a:gd name="connsiteY3" fmla="*/ 0 h 45719"/>
                <a:gd name="connsiteX4" fmla="*/ 368300 w 368300"/>
                <a:gd name="connsiteY4" fmla="*/ 7620 h 45719"/>
                <a:gd name="connsiteX5" fmla="*/ 368300 w 368300"/>
                <a:gd name="connsiteY5" fmla="*/ 38099 h 45719"/>
                <a:gd name="connsiteX6" fmla="*/ 360680 w 368300"/>
                <a:gd name="connsiteY6" fmla="*/ 45719 h 45719"/>
                <a:gd name="connsiteX7" fmla="*/ 7620 w 368300"/>
                <a:gd name="connsiteY7" fmla="*/ 45719 h 45719"/>
                <a:gd name="connsiteX8" fmla="*/ 0 w 368300"/>
                <a:gd name="connsiteY8" fmla="*/ 38099 h 45719"/>
                <a:gd name="connsiteX9" fmla="*/ 0 w 368300"/>
                <a:gd name="connsiteY9" fmla="*/ 7620 h 45719"/>
                <a:gd name="connsiteX0" fmla="*/ 0 w 368300"/>
                <a:gd name="connsiteY0" fmla="*/ 31393 h 69492"/>
                <a:gd name="connsiteX1" fmla="*/ 7620 w 368300"/>
                <a:gd name="connsiteY1" fmla="*/ 23773 h 69492"/>
                <a:gd name="connsiteX2" fmla="*/ 189706 w 368300"/>
                <a:gd name="connsiteY2" fmla="*/ 35679 h 69492"/>
                <a:gd name="connsiteX3" fmla="*/ 360680 w 368300"/>
                <a:gd name="connsiteY3" fmla="*/ 23773 h 69492"/>
                <a:gd name="connsiteX4" fmla="*/ 363538 w 368300"/>
                <a:gd name="connsiteY4" fmla="*/ 437 h 69492"/>
                <a:gd name="connsiteX5" fmla="*/ 368300 w 368300"/>
                <a:gd name="connsiteY5" fmla="*/ 61872 h 69492"/>
                <a:gd name="connsiteX6" fmla="*/ 360680 w 368300"/>
                <a:gd name="connsiteY6" fmla="*/ 69492 h 69492"/>
                <a:gd name="connsiteX7" fmla="*/ 7620 w 368300"/>
                <a:gd name="connsiteY7" fmla="*/ 69492 h 69492"/>
                <a:gd name="connsiteX8" fmla="*/ 0 w 368300"/>
                <a:gd name="connsiteY8" fmla="*/ 61872 h 69492"/>
                <a:gd name="connsiteX9" fmla="*/ 0 w 368300"/>
                <a:gd name="connsiteY9" fmla="*/ 31393 h 69492"/>
                <a:gd name="connsiteX0" fmla="*/ 0 w 389731"/>
                <a:gd name="connsiteY0" fmla="*/ 38454 h 76553"/>
                <a:gd name="connsiteX1" fmla="*/ 7620 w 389731"/>
                <a:gd name="connsiteY1" fmla="*/ 30834 h 76553"/>
                <a:gd name="connsiteX2" fmla="*/ 189706 w 389731"/>
                <a:gd name="connsiteY2" fmla="*/ 42740 h 76553"/>
                <a:gd name="connsiteX3" fmla="*/ 360680 w 389731"/>
                <a:gd name="connsiteY3" fmla="*/ 30834 h 76553"/>
                <a:gd name="connsiteX4" fmla="*/ 389731 w 389731"/>
                <a:gd name="connsiteY4" fmla="*/ 354 h 76553"/>
                <a:gd name="connsiteX5" fmla="*/ 368300 w 389731"/>
                <a:gd name="connsiteY5" fmla="*/ 68933 h 76553"/>
                <a:gd name="connsiteX6" fmla="*/ 360680 w 389731"/>
                <a:gd name="connsiteY6" fmla="*/ 76553 h 76553"/>
                <a:gd name="connsiteX7" fmla="*/ 7620 w 389731"/>
                <a:gd name="connsiteY7" fmla="*/ 76553 h 76553"/>
                <a:gd name="connsiteX8" fmla="*/ 0 w 389731"/>
                <a:gd name="connsiteY8" fmla="*/ 68933 h 76553"/>
                <a:gd name="connsiteX9" fmla="*/ 0 w 389731"/>
                <a:gd name="connsiteY9" fmla="*/ 38454 h 76553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43022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35879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35879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35879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89731"/>
                <a:gd name="connsiteY0" fmla="*/ 38736 h 76835"/>
                <a:gd name="connsiteX1" fmla="*/ 7620 w 389731"/>
                <a:gd name="connsiteY1" fmla="*/ 31116 h 76835"/>
                <a:gd name="connsiteX2" fmla="*/ 189706 w 389731"/>
                <a:gd name="connsiteY2" fmla="*/ 35879 h 76835"/>
                <a:gd name="connsiteX3" fmla="*/ 348774 w 389731"/>
                <a:gd name="connsiteY3" fmla="*/ 14447 h 76835"/>
                <a:gd name="connsiteX4" fmla="*/ 389731 w 389731"/>
                <a:gd name="connsiteY4" fmla="*/ 636 h 76835"/>
                <a:gd name="connsiteX5" fmla="*/ 368300 w 389731"/>
                <a:gd name="connsiteY5" fmla="*/ 69215 h 76835"/>
                <a:gd name="connsiteX6" fmla="*/ 360680 w 389731"/>
                <a:gd name="connsiteY6" fmla="*/ 76835 h 76835"/>
                <a:gd name="connsiteX7" fmla="*/ 7620 w 389731"/>
                <a:gd name="connsiteY7" fmla="*/ 76835 h 76835"/>
                <a:gd name="connsiteX8" fmla="*/ 0 w 389731"/>
                <a:gd name="connsiteY8" fmla="*/ 69215 h 76835"/>
                <a:gd name="connsiteX9" fmla="*/ 0 w 389731"/>
                <a:gd name="connsiteY9" fmla="*/ 38736 h 76835"/>
                <a:gd name="connsiteX0" fmla="*/ 0 w 396777"/>
                <a:gd name="connsiteY0" fmla="*/ 38736 h 76835"/>
                <a:gd name="connsiteX1" fmla="*/ 7620 w 396777"/>
                <a:gd name="connsiteY1" fmla="*/ 31116 h 76835"/>
                <a:gd name="connsiteX2" fmla="*/ 189706 w 396777"/>
                <a:gd name="connsiteY2" fmla="*/ 35879 h 76835"/>
                <a:gd name="connsiteX3" fmla="*/ 348774 w 396777"/>
                <a:gd name="connsiteY3" fmla="*/ 14447 h 76835"/>
                <a:gd name="connsiteX4" fmla="*/ 389731 w 396777"/>
                <a:gd name="connsiteY4" fmla="*/ 636 h 76835"/>
                <a:gd name="connsiteX5" fmla="*/ 368300 w 396777"/>
                <a:gd name="connsiteY5" fmla="*/ 69215 h 76835"/>
                <a:gd name="connsiteX6" fmla="*/ 396399 w 396777"/>
                <a:gd name="connsiteY6" fmla="*/ 76835 h 76835"/>
                <a:gd name="connsiteX7" fmla="*/ 7620 w 396777"/>
                <a:gd name="connsiteY7" fmla="*/ 76835 h 76835"/>
                <a:gd name="connsiteX8" fmla="*/ 0 w 396777"/>
                <a:gd name="connsiteY8" fmla="*/ 69215 h 76835"/>
                <a:gd name="connsiteX9" fmla="*/ 0 w 396777"/>
                <a:gd name="connsiteY9" fmla="*/ 38736 h 76835"/>
                <a:gd name="connsiteX0" fmla="*/ 0 w 396681"/>
                <a:gd name="connsiteY0" fmla="*/ 38736 h 76835"/>
                <a:gd name="connsiteX1" fmla="*/ 7620 w 396681"/>
                <a:gd name="connsiteY1" fmla="*/ 31116 h 76835"/>
                <a:gd name="connsiteX2" fmla="*/ 189706 w 396681"/>
                <a:gd name="connsiteY2" fmla="*/ 35879 h 76835"/>
                <a:gd name="connsiteX3" fmla="*/ 348774 w 396681"/>
                <a:gd name="connsiteY3" fmla="*/ 14447 h 76835"/>
                <a:gd name="connsiteX4" fmla="*/ 389731 w 396681"/>
                <a:gd name="connsiteY4" fmla="*/ 636 h 76835"/>
                <a:gd name="connsiteX5" fmla="*/ 356394 w 396681"/>
                <a:gd name="connsiteY5" fmla="*/ 69215 h 76835"/>
                <a:gd name="connsiteX6" fmla="*/ 396399 w 396681"/>
                <a:gd name="connsiteY6" fmla="*/ 76835 h 76835"/>
                <a:gd name="connsiteX7" fmla="*/ 7620 w 396681"/>
                <a:gd name="connsiteY7" fmla="*/ 76835 h 76835"/>
                <a:gd name="connsiteX8" fmla="*/ 0 w 396681"/>
                <a:gd name="connsiteY8" fmla="*/ 69215 h 76835"/>
                <a:gd name="connsiteX9" fmla="*/ 0 w 396681"/>
                <a:gd name="connsiteY9" fmla="*/ 38736 h 76835"/>
                <a:gd name="connsiteX0" fmla="*/ 0 w 396681"/>
                <a:gd name="connsiteY0" fmla="*/ 38736 h 76835"/>
                <a:gd name="connsiteX1" fmla="*/ 7620 w 396681"/>
                <a:gd name="connsiteY1" fmla="*/ 31116 h 76835"/>
                <a:gd name="connsiteX2" fmla="*/ 189706 w 396681"/>
                <a:gd name="connsiteY2" fmla="*/ 35879 h 76835"/>
                <a:gd name="connsiteX3" fmla="*/ 348774 w 396681"/>
                <a:gd name="connsiteY3" fmla="*/ 14447 h 76835"/>
                <a:gd name="connsiteX4" fmla="*/ 389731 w 396681"/>
                <a:gd name="connsiteY4" fmla="*/ 636 h 76835"/>
                <a:gd name="connsiteX5" fmla="*/ 356394 w 396681"/>
                <a:gd name="connsiteY5" fmla="*/ 69215 h 76835"/>
                <a:gd name="connsiteX6" fmla="*/ 396399 w 396681"/>
                <a:gd name="connsiteY6" fmla="*/ 76835 h 76835"/>
                <a:gd name="connsiteX7" fmla="*/ 7620 w 396681"/>
                <a:gd name="connsiteY7" fmla="*/ 76835 h 76835"/>
                <a:gd name="connsiteX8" fmla="*/ 0 w 396681"/>
                <a:gd name="connsiteY8" fmla="*/ 69215 h 76835"/>
                <a:gd name="connsiteX9" fmla="*/ 0 w 396681"/>
                <a:gd name="connsiteY9" fmla="*/ 38736 h 76835"/>
                <a:gd name="connsiteX0" fmla="*/ 0 w 396681"/>
                <a:gd name="connsiteY0" fmla="*/ 38736 h 109698"/>
                <a:gd name="connsiteX1" fmla="*/ 7620 w 396681"/>
                <a:gd name="connsiteY1" fmla="*/ 31116 h 109698"/>
                <a:gd name="connsiteX2" fmla="*/ 189706 w 396681"/>
                <a:gd name="connsiteY2" fmla="*/ 35879 h 109698"/>
                <a:gd name="connsiteX3" fmla="*/ 348774 w 396681"/>
                <a:gd name="connsiteY3" fmla="*/ 14447 h 109698"/>
                <a:gd name="connsiteX4" fmla="*/ 389731 w 396681"/>
                <a:gd name="connsiteY4" fmla="*/ 636 h 109698"/>
                <a:gd name="connsiteX5" fmla="*/ 356394 w 396681"/>
                <a:gd name="connsiteY5" fmla="*/ 69215 h 109698"/>
                <a:gd name="connsiteX6" fmla="*/ 396399 w 396681"/>
                <a:gd name="connsiteY6" fmla="*/ 76835 h 109698"/>
                <a:gd name="connsiteX7" fmla="*/ 201613 w 396681"/>
                <a:gd name="connsiteY7" fmla="*/ 109698 h 109698"/>
                <a:gd name="connsiteX8" fmla="*/ 7620 w 396681"/>
                <a:gd name="connsiteY8" fmla="*/ 76835 h 109698"/>
                <a:gd name="connsiteX9" fmla="*/ 0 w 396681"/>
                <a:gd name="connsiteY9" fmla="*/ 69215 h 109698"/>
                <a:gd name="connsiteX10" fmla="*/ 0 w 396681"/>
                <a:gd name="connsiteY10" fmla="*/ 38736 h 109698"/>
                <a:gd name="connsiteX0" fmla="*/ 0 w 396681"/>
                <a:gd name="connsiteY0" fmla="*/ 38736 h 110467"/>
                <a:gd name="connsiteX1" fmla="*/ 7620 w 396681"/>
                <a:gd name="connsiteY1" fmla="*/ 31116 h 110467"/>
                <a:gd name="connsiteX2" fmla="*/ 189706 w 396681"/>
                <a:gd name="connsiteY2" fmla="*/ 35879 h 110467"/>
                <a:gd name="connsiteX3" fmla="*/ 348774 w 396681"/>
                <a:gd name="connsiteY3" fmla="*/ 14447 h 110467"/>
                <a:gd name="connsiteX4" fmla="*/ 389731 w 396681"/>
                <a:gd name="connsiteY4" fmla="*/ 636 h 110467"/>
                <a:gd name="connsiteX5" fmla="*/ 356394 w 396681"/>
                <a:gd name="connsiteY5" fmla="*/ 69215 h 110467"/>
                <a:gd name="connsiteX6" fmla="*/ 396399 w 396681"/>
                <a:gd name="connsiteY6" fmla="*/ 76835 h 110467"/>
                <a:gd name="connsiteX7" fmla="*/ 201613 w 396681"/>
                <a:gd name="connsiteY7" fmla="*/ 109698 h 110467"/>
                <a:gd name="connsiteX8" fmla="*/ 7620 w 396681"/>
                <a:gd name="connsiteY8" fmla="*/ 76835 h 110467"/>
                <a:gd name="connsiteX9" fmla="*/ 0 w 396681"/>
                <a:gd name="connsiteY9" fmla="*/ 69215 h 110467"/>
                <a:gd name="connsiteX10" fmla="*/ 0 w 396681"/>
                <a:gd name="connsiteY10" fmla="*/ 38736 h 110467"/>
                <a:gd name="connsiteX0" fmla="*/ 0 w 396681"/>
                <a:gd name="connsiteY0" fmla="*/ 38736 h 110467"/>
                <a:gd name="connsiteX1" fmla="*/ 7620 w 396681"/>
                <a:gd name="connsiteY1" fmla="*/ 31116 h 110467"/>
                <a:gd name="connsiteX2" fmla="*/ 189706 w 396681"/>
                <a:gd name="connsiteY2" fmla="*/ 35879 h 110467"/>
                <a:gd name="connsiteX3" fmla="*/ 348774 w 396681"/>
                <a:gd name="connsiteY3" fmla="*/ 14447 h 110467"/>
                <a:gd name="connsiteX4" fmla="*/ 389731 w 396681"/>
                <a:gd name="connsiteY4" fmla="*/ 636 h 110467"/>
                <a:gd name="connsiteX5" fmla="*/ 356394 w 396681"/>
                <a:gd name="connsiteY5" fmla="*/ 69215 h 110467"/>
                <a:gd name="connsiteX6" fmla="*/ 396399 w 396681"/>
                <a:gd name="connsiteY6" fmla="*/ 76835 h 110467"/>
                <a:gd name="connsiteX7" fmla="*/ 201613 w 396681"/>
                <a:gd name="connsiteY7" fmla="*/ 109698 h 110467"/>
                <a:gd name="connsiteX8" fmla="*/ 7620 w 396681"/>
                <a:gd name="connsiteY8" fmla="*/ 76835 h 110467"/>
                <a:gd name="connsiteX9" fmla="*/ 33337 w 396681"/>
                <a:gd name="connsiteY9" fmla="*/ 93028 h 110467"/>
                <a:gd name="connsiteX10" fmla="*/ 0 w 396681"/>
                <a:gd name="connsiteY10" fmla="*/ 38736 h 110467"/>
                <a:gd name="connsiteX0" fmla="*/ 0 w 396681"/>
                <a:gd name="connsiteY0" fmla="*/ 38736 h 110467"/>
                <a:gd name="connsiteX1" fmla="*/ 7620 w 396681"/>
                <a:gd name="connsiteY1" fmla="*/ 31116 h 110467"/>
                <a:gd name="connsiteX2" fmla="*/ 189706 w 396681"/>
                <a:gd name="connsiteY2" fmla="*/ 35879 h 110467"/>
                <a:gd name="connsiteX3" fmla="*/ 348774 w 396681"/>
                <a:gd name="connsiteY3" fmla="*/ 14447 h 110467"/>
                <a:gd name="connsiteX4" fmla="*/ 389731 w 396681"/>
                <a:gd name="connsiteY4" fmla="*/ 636 h 110467"/>
                <a:gd name="connsiteX5" fmla="*/ 356394 w 396681"/>
                <a:gd name="connsiteY5" fmla="*/ 69215 h 110467"/>
                <a:gd name="connsiteX6" fmla="*/ 396399 w 396681"/>
                <a:gd name="connsiteY6" fmla="*/ 76835 h 110467"/>
                <a:gd name="connsiteX7" fmla="*/ 201613 w 396681"/>
                <a:gd name="connsiteY7" fmla="*/ 109698 h 110467"/>
                <a:gd name="connsiteX8" fmla="*/ 7620 w 396681"/>
                <a:gd name="connsiteY8" fmla="*/ 76835 h 110467"/>
                <a:gd name="connsiteX9" fmla="*/ 40481 w 396681"/>
                <a:gd name="connsiteY9" fmla="*/ 97791 h 110467"/>
                <a:gd name="connsiteX10" fmla="*/ 0 w 396681"/>
                <a:gd name="connsiteY10" fmla="*/ 38736 h 110467"/>
                <a:gd name="connsiteX0" fmla="*/ 0 w 396681"/>
                <a:gd name="connsiteY0" fmla="*/ 38736 h 111167"/>
                <a:gd name="connsiteX1" fmla="*/ 7620 w 396681"/>
                <a:gd name="connsiteY1" fmla="*/ 31116 h 111167"/>
                <a:gd name="connsiteX2" fmla="*/ 189706 w 396681"/>
                <a:gd name="connsiteY2" fmla="*/ 35879 h 111167"/>
                <a:gd name="connsiteX3" fmla="*/ 348774 w 396681"/>
                <a:gd name="connsiteY3" fmla="*/ 14447 h 111167"/>
                <a:gd name="connsiteX4" fmla="*/ 389731 w 396681"/>
                <a:gd name="connsiteY4" fmla="*/ 636 h 111167"/>
                <a:gd name="connsiteX5" fmla="*/ 356394 w 396681"/>
                <a:gd name="connsiteY5" fmla="*/ 69215 h 111167"/>
                <a:gd name="connsiteX6" fmla="*/ 396399 w 396681"/>
                <a:gd name="connsiteY6" fmla="*/ 76835 h 111167"/>
                <a:gd name="connsiteX7" fmla="*/ 201613 w 396681"/>
                <a:gd name="connsiteY7" fmla="*/ 109698 h 111167"/>
                <a:gd name="connsiteX8" fmla="*/ 7620 w 396681"/>
                <a:gd name="connsiteY8" fmla="*/ 76835 h 111167"/>
                <a:gd name="connsiteX9" fmla="*/ 40481 w 396681"/>
                <a:gd name="connsiteY9" fmla="*/ 97791 h 111167"/>
                <a:gd name="connsiteX10" fmla="*/ 0 w 396681"/>
                <a:gd name="connsiteY10" fmla="*/ 38736 h 111167"/>
                <a:gd name="connsiteX0" fmla="*/ 9582 w 406263"/>
                <a:gd name="connsiteY0" fmla="*/ 38736 h 111167"/>
                <a:gd name="connsiteX1" fmla="*/ 17202 w 406263"/>
                <a:gd name="connsiteY1" fmla="*/ 31116 h 111167"/>
                <a:gd name="connsiteX2" fmla="*/ 199288 w 406263"/>
                <a:gd name="connsiteY2" fmla="*/ 35879 h 111167"/>
                <a:gd name="connsiteX3" fmla="*/ 358356 w 406263"/>
                <a:gd name="connsiteY3" fmla="*/ 14447 h 111167"/>
                <a:gd name="connsiteX4" fmla="*/ 399313 w 406263"/>
                <a:gd name="connsiteY4" fmla="*/ 636 h 111167"/>
                <a:gd name="connsiteX5" fmla="*/ 365976 w 406263"/>
                <a:gd name="connsiteY5" fmla="*/ 69215 h 111167"/>
                <a:gd name="connsiteX6" fmla="*/ 405981 w 406263"/>
                <a:gd name="connsiteY6" fmla="*/ 76835 h 111167"/>
                <a:gd name="connsiteX7" fmla="*/ 211195 w 406263"/>
                <a:gd name="connsiteY7" fmla="*/ 109698 h 111167"/>
                <a:gd name="connsiteX8" fmla="*/ 17202 w 406263"/>
                <a:gd name="connsiteY8" fmla="*/ 76835 h 111167"/>
                <a:gd name="connsiteX9" fmla="*/ 9582 w 406263"/>
                <a:gd name="connsiteY9" fmla="*/ 38736 h 111167"/>
                <a:gd name="connsiteX0" fmla="*/ 0 w 396681"/>
                <a:gd name="connsiteY0" fmla="*/ 38736 h 114430"/>
                <a:gd name="connsiteX1" fmla="*/ 7620 w 396681"/>
                <a:gd name="connsiteY1" fmla="*/ 31116 h 114430"/>
                <a:gd name="connsiteX2" fmla="*/ 189706 w 396681"/>
                <a:gd name="connsiteY2" fmla="*/ 35879 h 114430"/>
                <a:gd name="connsiteX3" fmla="*/ 348774 w 396681"/>
                <a:gd name="connsiteY3" fmla="*/ 14447 h 114430"/>
                <a:gd name="connsiteX4" fmla="*/ 389731 w 396681"/>
                <a:gd name="connsiteY4" fmla="*/ 636 h 114430"/>
                <a:gd name="connsiteX5" fmla="*/ 356394 w 396681"/>
                <a:gd name="connsiteY5" fmla="*/ 69215 h 114430"/>
                <a:gd name="connsiteX6" fmla="*/ 396399 w 396681"/>
                <a:gd name="connsiteY6" fmla="*/ 76835 h 114430"/>
                <a:gd name="connsiteX7" fmla="*/ 201613 w 396681"/>
                <a:gd name="connsiteY7" fmla="*/ 109698 h 114430"/>
                <a:gd name="connsiteX8" fmla="*/ 38576 w 396681"/>
                <a:gd name="connsiteY8" fmla="*/ 93504 h 114430"/>
                <a:gd name="connsiteX9" fmla="*/ 0 w 396681"/>
                <a:gd name="connsiteY9" fmla="*/ 38736 h 114430"/>
                <a:gd name="connsiteX0" fmla="*/ 0 w 396681"/>
                <a:gd name="connsiteY0" fmla="*/ 38736 h 111789"/>
                <a:gd name="connsiteX1" fmla="*/ 7620 w 396681"/>
                <a:gd name="connsiteY1" fmla="*/ 31116 h 111789"/>
                <a:gd name="connsiteX2" fmla="*/ 189706 w 396681"/>
                <a:gd name="connsiteY2" fmla="*/ 35879 h 111789"/>
                <a:gd name="connsiteX3" fmla="*/ 348774 w 396681"/>
                <a:gd name="connsiteY3" fmla="*/ 14447 h 111789"/>
                <a:gd name="connsiteX4" fmla="*/ 389731 w 396681"/>
                <a:gd name="connsiteY4" fmla="*/ 636 h 111789"/>
                <a:gd name="connsiteX5" fmla="*/ 356394 w 396681"/>
                <a:gd name="connsiteY5" fmla="*/ 69215 h 111789"/>
                <a:gd name="connsiteX6" fmla="*/ 396399 w 396681"/>
                <a:gd name="connsiteY6" fmla="*/ 76835 h 111789"/>
                <a:gd name="connsiteX7" fmla="*/ 201613 w 396681"/>
                <a:gd name="connsiteY7" fmla="*/ 109698 h 111789"/>
                <a:gd name="connsiteX8" fmla="*/ 38576 w 396681"/>
                <a:gd name="connsiteY8" fmla="*/ 93504 h 111789"/>
                <a:gd name="connsiteX9" fmla="*/ 0 w 396681"/>
                <a:gd name="connsiteY9" fmla="*/ 38736 h 111789"/>
                <a:gd name="connsiteX0" fmla="*/ 0 w 396681"/>
                <a:gd name="connsiteY0" fmla="*/ 38736 h 113507"/>
                <a:gd name="connsiteX1" fmla="*/ 7620 w 396681"/>
                <a:gd name="connsiteY1" fmla="*/ 31116 h 113507"/>
                <a:gd name="connsiteX2" fmla="*/ 189706 w 396681"/>
                <a:gd name="connsiteY2" fmla="*/ 35879 h 113507"/>
                <a:gd name="connsiteX3" fmla="*/ 348774 w 396681"/>
                <a:gd name="connsiteY3" fmla="*/ 14447 h 113507"/>
                <a:gd name="connsiteX4" fmla="*/ 389731 w 396681"/>
                <a:gd name="connsiteY4" fmla="*/ 636 h 113507"/>
                <a:gd name="connsiteX5" fmla="*/ 356394 w 396681"/>
                <a:gd name="connsiteY5" fmla="*/ 69215 h 113507"/>
                <a:gd name="connsiteX6" fmla="*/ 396399 w 396681"/>
                <a:gd name="connsiteY6" fmla="*/ 76835 h 113507"/>
                <a:gd name="connsiteX7" fmla="*/ 201613 w 396681"/>
                <a:gd name="connsiteY7" fmla="*/ 109698 h 113507"/>
                <a:gd name="connsiteX8" fmla="*/ 38576 w 396681"/>
                <a:gd name="connsiteY8" fmla="*/ 100648 h 113507"/>
                <a:gd name="connsiteX9" fmla="*/ 0 w 396681"/>
                <a:gd name="connsiteY9" fmla="*/ 38736 h 113507"/>
                <a:gd name="connsiteX0" fmla="*/ 0 w 396681"/>
                <a:gd name="connsiteY0" fmla="*/ 38736 h 111576"/>
                <a:gd name="connsiteX1" fmla="*/ 7620 w 396681"/>
                <a:gd name="connsiteY1" fmla="*/ 31116 h 111576"/>
                <a:gd name="connsiteX2" fmla="*/ 189706 w 396681"/>
                <a:gd name="connsiteY2" fmla="*/ 35879 h 111576"/>
                <a:gd name="connsiteX3" fmla="*/ 348774 w 396681"/>
                <a:gd name="connsiteY3" fmla="*/ 14447 h 111576"/>
                <a:gd name="connsiteX4" fmla="*/ 389731 w 396681"/>
                <a:gd name="connsiteY4" fmla="*/ 636 h 111576"/>
                <a:gd name="connsiteX5" fmla="*/ 356394 w 396681"/>
                <a:gd name="connsiteY5" fmla="*/ 69215 h 111576"/>
                <a:gd name="connsiteX6" fmla="*/ 396399 w 396681"/>
                <a:gd name="connsiteY6" fmla="*/ 76835 h 111576"/>
                <a:gd name="connsiteX7" fmla="*/ 201613 w 396681"/>
                <a:gd name="connsiteY7" fmla="*/ 109698 h 111576"/>
                <a:gd name="connsiteX8" fmla="*/ 38576 w 396681"/>
                <a:gd name="connsiteY8" fmla="*/ 100648 h 111576"/>
                <a:gd name="connsiteX9" fmla="*/ 0 w 396681"/>
                <a:gd name="connsiteY9" fmla="*/ 38736 h 111576"/>
                <a:gd name="connsiteX0" fmla="*/ 0 w 396681"/>
                <a:gd name="connsiteY0" fmla="*/ 38736 h 104891"/>
                <a:gd name="connsiteX1" fmla="*/ 7620 w 396681"/>
                <a:gd name="connsiteY1" fmla="*/ 31116 h 104891"/>
                <a:gd name="connsiteX2" fmla="*/ 189706 w 396681"/>
                <a:gd name="connsiteY2" fmla="*/ 35879 h 104891"/>
                <a:gd name="connsiteX3" fmla="*/ 348774 w 396681"/>
                <a:gd name="connsiteY3" fmla="*/ 14447 h 104891"/>
                <a:gd name="connsiteX4" fmla="*/ 389731 w 396681"/>
                <a:gd name="connsiteY4" fmla="*/ 636 h 104891"/>
                <a:gd name="connsiteX5" fmla="*/ 356394 w 396681"/>
                <a:gd name="connsiteY5" fmla="*/ 69215 h 104891"/>
                <a:gd name="connsiteX6" fmla="*/ 396399 w 396681"/>
                <a:gd name="connsiteY6" fmla="*/ 76835 h 104891"/>
                <a:gd name="connsiteX7" fmla="*/ 201613 w 396681"/>
                <a:gd name="connsiteY7" fmla="*/ 100173 h 104891"/>
                <a:gd name="connsiteX8" fmla="*/ 38576 w 396681"/>
                <a:gd name="connsiteY8" fmla="*/ 100648 h 104891"/>
                <a:gd name="connsiteX9" fmla="*/ 0 w 396681"/>
                <a:gd name="connsiteY9" fmla="*/ 38736 h 104891"/>
                <a:gd name="connsiteX0" fmla="*/ 0 w 396681"/>
                <a:gd name="connsiteY0" fmla="*/ 38736 h 104891"/>
                <a:gd name="connsiteX1" fmla="*/ 7620 w 396681"/>
                <a:gd name="connsiteY1" fmla="*/ 31116 h 104891"/>
                <a:gd name="connsiteX2" fmla="*/ 189706 w 396681"/>
                <a:gd name="connsiteY2" fmla="*/ 28735 h 104891"/>
                <a:gd name="connsiteX3" fmla="*/ 348774 w 396681"/>
                <a:gd name="connsiteY3" fmla="*/ 14447 h 104891"/>
                <a:gd name="connsiteX4" fmla="*/ 389731 w 396681"/>
                <a:gd name="connsiteY4" fmla="*/ 636 h 104891"/>
                <a:gd name="connsiteX5" fmla="*/ 356394 w 396681"/>
                <a:gd name="connsiteY5" fmla="*/ 69215 h 104891"/>
                <a:gd name="connsiteX6" fmla="*/ 396399 w 396681"/>
                <a:gd name="connsiteY6" fmla="*/ 76835 h 104891"/>
                <a:gd name="connsiteX7" fmla="*/ 201613 w 396681"/>
                <a:gd name="connsiteY7" fmla="*/ 100173 h 104891"/>
                <a:gd name="connsiteX8" fmla="*/ 38576 w 396681"/>
                <a:gd name="connsiteY8" fmla="*/ 100648 h 104891"/>
                <a:gd name="connsiteX9" fmla="*/ 0 w 396681"/>
                <a:gd name="connsiteY9" fmla="*/ 38736 h 10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6681" h="104891">
                  <a:moveTo>
                    <a:pt x="0" y="38736"/>
                  </a:moveTo>
                  <a:cubicBezTo>
                    <a:pt x="0" y="34528"/>
                    <a:pt x="3412" y="31116"/>
                    <a:pt x="7620" y="31116"/>
                  </a:cubicBezTo>
                  <a:cubicBezTo>
                    <a:pt x="69109" y="31116"/>
                    <a:pt x="128217" y="28735"/>
                    <a:pt x="189706" y="28735"/>
                  </a:cubicBezTo>
                  <a:cubicBezTo>
                    <a:pt x="245903" y="28735"/>
                    <a:pt x="292577" y="14447"/>
                    <a:pt x="348774" y="14447"/>
                  </a:cubicBezTo>
                  <a:cubicBezTo>
                    <a:pt x="352982" y="14447"/>
                    <a:pt x="389731" y="-3572"/>
                    <a:pt x="389731" y="636"/>
                  </a:cubicBezTo>
                  <a:cubicBezTo>
                    <a:pt x="346868" y="23496"/>
                    <a:pt x="358775" y="29687"/>
                    <a:pt x="356394" y="69215"/>
                  </a:cubicBezTo>
                  <a:cubicBezTo>
                    <a:pt x="356394" y="73423"/>
                    <a:pt x="400607" y="76835"/>
                    <a:pt x="396399" y="76835"/>
                  </a:cubicBezTo>
                  <a:cubicBezTo>
                    <a:pt x="329883" y="76677"/>
                    <a:pt x="268129" y="100331"/>
                    <a:pt x="201613" y="100173"/>
                  </a:cubicBezTo>
                  <a:cubicBezTo>
                    <a:pt x="127424" y="105888"/>
                    <a:pt x="100859" y="106839"/>
                    <a:pt x="38576" y="100648"/>
                  </a:cubicBezTo>
                  <a:cubicBezTo>
                    <a:pt x="4974" y="88821"/>
                    <a:pt x="0" y="46356"/>
                    <a:pt x="0" y="3873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35A6D8F-B25A-3A87-4B2E-5E13611561E4}"/>
                </a:ext>
              </a:extLst>
            </p:cNvPr>
            <p:cNvSpPr/>
            <p:nvPr/>
          </p:nvSpPr>
          <p:spPr>
            <a:xfrm>
              <a:off x="5367338" y="4057650"/>
              <a:ext cx="150018" cy="26960"/>
            </a:xfrm>
            <a:custGeom>
              <a:avLst/>
              <a:gdLst>
                <a:gd name="connsiteX0" fmla="*/ 0 w 150018"/>
                <a:gd name="connsiteY0" fmla="*/ 19050 h 23950"/>
                <a:gd name="connsiteX1" fmla="*/ 97631 w 150018"/>
                <a:gd name="connsiteY1" fmla="*/ 23813 h 23950"/>
                <a:gd name="connsiteX2" fmla="*/ 135731 w 150018"/>
                <a:gd name="connsiteY2" fmla="*/ 14288 h 23950"/>
                <a:gd name="connsiteX3" fmla="*/ 150018 w 150018"/>
                <a:gd name="connsiteY3" fmla="*/ 0 h 23950"/>
                <a:gd name="connsiteX4" fmla="*/ 150018 w 150018"/>
                <a:gd name="connsiteY4" fmla="*/ 0 h 23950"/>
                <a:gd name="connsiteX0" fmla="*/ 0 w 150018"/>
                <a:gd name="connsiteY0" fmla="*/ 19050 h 26276"/>
                <a:gd name="connsiteX1" fmla="*/ 76200 w 150018"/>
                <a:gd name="connsiteY1" fmla="*/ 26194 h 26276"/>
                <a:gd name="connsiteX2" fmla="*/ 135731 w 150018"/>
                <a:gd name="connsiteY2" fmla="*/ 14288 h 26276"/>
                <a:gd name="connsiteX3" fmla="*/ 150018 w 150018"/>
                <a:gd name="connsiteY3" fmla="*/ 0 h 26276"/>
                <a:gd name="connsiteX4" fmla="*/ 150018 w 150018"/>
                <a:gd name="connsiteY4" fmla="*/ 0 h 26276"/>
                <a:gd name="connsiteX0" fmla="*/ 0 w 150018"/>
                <a:gd name="connsiteY0" fmla="*/ 19050 h 26960"/>
                <a:gd name="connsiteX1" fmla="*/ 76200 w 150018"/>
                <a:gd name="connsiteY1" fmla="*/ 26194 h 26960"/>
                <a:gd name="connsiteX2" fmla="*/ 150018 w 150018"/>
                <a:gd name="connsiteY2" fmla="*/ 0 h 26960"/>
                <a:gd name="connsiteX3" fmla="*/ 150018 w 150018"/>
                <a:gd name="connsiteY3" fmla="*/ 0 h 26960"/>
                <a:gd name="connsiteX0" fmla="*/ 0 w 150018"/>
                <a:gd name="connsiteY0" fmla="*/ 19050 h 26960"/>
                <a:gd name="connsiteX1" fmla="*/ 85725 w 150018"/>
                <a:gd name="connsiteY1" fmla="*/ 26194 h 26960"/>
                <a:gd name="connsiteX2" fmla="*/ 150018 w 150018"/>
                <a:gd name="connsiteY2" fmla="*/ 0 h 26960"/>
                <a:gd name="connsiteX3" fmla="*/ 150018 w 150018"/>
                <a:gd name="connsiteY3" fmla="*/ 0 h 2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18" h="26960">
                  <a:moveTo>
                    <a:pt x="0" y="19050"/>
                  </a:moveTo>
                  <a:cubicBezTo>
                    <a:pt x="37504" y="21828"/>
                    <a:pt x="60722" y="29369"/>
                    <a:pt x="85725" y="26194"/>
                  </a:cubicBezTo>
                  <a:cubicBezTo>
                    <a:pt x="110728" y="23019"/>
                    <a:pt x="137715" y="4366"/>
                    <a:pt x="150018" y="0"/>
                  </a:cubicBezTo>
                  <a:lnTo>
                    <a:pt x="15001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7672FB9-EBD6-7CA2-DEE3-38B9089D0F3E}"/>
              </a:ext>
            </a:extLst>
          </p:cNvPr>
          <p:cNvGrpSpPr/>
          <p:nvPr/>
        </p:nvGrpSpPr>
        <p:grpSpPr>
          <a:xfrm>
            <a:off x="5149266" y="2270054"/>
            <a:ext cx="406729" cy="403816"/>
            <a:chOff x="6235110" y="3968127"/>
            <a:chExt cx="130969" cy="13003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5D78503-07A9-741C-05AE-C0D6D3C4E5CA}"/>
                </a:ext>
              </a:extLst>
            </p:cNvPr>
            <p:cNvSpPr/>
            <p:nvPr/>
          </p:nvSpPr>
          <p:spPr>
            <a:xfrm rot="651327">
              <a:off x="6269744" y="3968127"/>
              <a:ext cx="61702" cy="810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928A54F-CC50-DFFB-E434-A328E76868FA}"/>
                </a:ext>
              </a:extLst>
            </p:cNvPr>
            <p:cNvSpPr/>
            <p:nvPr/>
          </p:nvSpPr>
          <p:spPr>
            <a:xfrm>
              <a:off x="6235110" y="4076700"/>
              <a:ext cx="130969" cy="21458"/>
            </a:xfrm>
            <a:custGeom>
              <a:avLst/>
              <a:gdLst>
                <a:gd name="connsiteX0" fmla="*/ 0 w 130969"/>
                <a:gd name="connsiteY0" fmla="*/ 0 h 21458"/>
                <a:gd name="connsiteX1" fmla="*/ 76200 w 130969"/>
                <a:gd name="connsiteY1" fmla="*/ 21432 h 21458"/>
                <a:gd name="connsiteX2" fmla="*/ 130969 w 130969"/>
                <a:gd name="connsiteY2" fmla="*/ 4763 h 21458"/>
                <a:gd name="connsiteX3" fmla="*/ 130969 w 130969"/>
                <a:gd name="connsiteY3" fmla="*/ 4763 h 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69" h="21458">
                  <a:moveTo>
                    <a:pt x="0" y="0"/>
                  </a:moveTo>
                  <a:cubicBezTo>
                    <a:pt x="27186" y="10319"/>
                    <a:pt x="54372" y="20638"/>
                    <a:pt x="76200" y="21432"/>
                  </a:cubicBezTo>
                  <a:cubicBezTo>
                    <a:pt x="98028" y="22226"/>
                    <a:pt x="130969" y="4763"/>
                    <a:pt x="130969" y="4763"/>
                  </a:cubicBezTo>
                  <a:lnTo>
                    <a:pt x="130969" y="476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9338466-1C06-35DC-DC0C-5D0A02A78545}"/>
              </a:ext>
            </a:extLst>
          </p:cNvPr>
          <p:cNvGrpSpPr/>
          <p:nvPr/>
        </p:nvGrpSpPr>
        <p:grpSpPr>
          <a:xfrm>
            <a:off x="6527693" y="2347698"/>
            <a:ext cx="431410" cy="241565"/>
            <a:chOff x="6790409" y="4216135"/>
            <a:chExt cx="431410" cy="24156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802A461-5257-AF07-8F29-8E84E4457775}"/>
                </a:ext>
              </a:extLst>
            </p:cNvPr>
            <p:cNvSpPr/>
            <p:nvPr/>
          </p:nvSpPr>
          <p:spPr>
            <a:xfrm>
              <a:off x="6790409" y="4216135"/>
              <a:ext cx="431410" cy="166360"/>
            </a:xfrm>
            <a:custGeom>
              <a:avLst/>
              <a:gdLst>
                <a:gd name="connsiteX0" fmla="*/ 0 w 383670"/>
                <a:gd name="connsiteY0" fmla="*/ 22225 h 133350"/>
                <a:gd name="connsiteX1" fmla="*/ 22225 w 383670"/>
                <a:gd name="connsiteY1" fmla="*/ 0 h 133350"/>
                <a:gd name="connsiteX2" fmla="*/ 361445 w 383670"/>
                <a:gd name="connsiteY2" fmla="*/ 0 h 133350"/>
                <a:gd name="connsiteX3" fmla="*/ 383670 w 383670"/>
                <a:gd name="connsiteY3" fmla="*/ 22225 h 133350"/>
                <a:gd name="connsiteX4" fmla="*/ 383670 w 383670"/>
                <a:gd name="connsiteY4" fmla="*/ 111125 h 133350"/>
                <a:gd name="connsiteX5" fmla="*/ 361445 w 383670"/>
                <a:gd name="connsiteY5" fmla="*/ 133350 h 133350"/>
                <a:gd name="connsiteX6" fmla="*/ 22225 w 383670"/>
                <a:gd name="connsiteY6" fmla="*/ 133350 h 133350"/>
                <a:gd name="connsiteX7" fmla="*/ 0 w 383670"/>
                <a:gd name="connsiteY7" fmla="*/ 111125 h 133350"/>
                <a:gd name="connsiteX8" fmla="*/ 0 w 383670"/>
                <a:gd name="connsiteY8" fmla="*/ 22225 h 133350"/>
                <a:gd name="connsiteX0" fmla="*/ 0 w 394206"/>
                <a:gd name="connsiteY0" fmla="*/ 46038 h 157163"/>
                <a:gd name="connsiteX1" fmla="*/ 22225 w 394206"/>
                <a:gd name="connsiteY1" fmla="*/ 23813 h 157163"/>
                <a:gd name="connsiteX2" fmla="*/ 390020 w 394206"/>
                <a:gd name="connsiteY2" fmla="*/ 0 h 157163"/>
                <a:gd name="connsiteX3" fmla="*/ 383670 w 394206"/>
                <a:gd name="connsiteY3" fmla="*/ 46038 h 157163"/>
                <a:gd name="connsiteX4" fmla="*/ 383670 w 394206"/>
                <a:gd name="connsiteY4" fmla="*/ 134938 h 157163"/>
                <a:gd name="connsiteX5" fmla="*/ 361445 w 394206"/>
                <a:gd name="connsiteY5" fmla="*/ 157163 h 157163"/>
                <a:gd name="connsiteX6" fmla="*/ 22225 w 394206"/>
                <a:gd name="connsiteY6" fmla="*/ 157163 h 157163"/>
                <a:gd name="connsiteX7" fmla="*/ 0 w 394206"/>
                <a:gd name="connsiteY7" fmla="*/ 134938 h 157163"/>
                <a:gd name="connsiteX8" fmla="*/ 0 w 394206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83670 w 398701"/>
                <a:gd name="connsiteY4" fmla="*/ 134938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78908 w 398701"/>
                <a:gd name="connsiteY4" fmla="*/ 123031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78908 w 398701"/>
                <a:gd name="connsiteY4" fmla="*/ 123031 h 157163"/>
                <a:gd name="connsiteX5" fmla="*/ 361445 w 398701"/>
                <a:gd name="connsiteY5" fmla="*/ 157163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78908 w 398701"/>
                <a:gd name="connsiteY4" fmla="*/ 123031 h 157163"/>
                <a:gd name="connsiteX5" fmla="*/ 335251 w 398701"/>
                <a:gd name="connsiteY5" fmla="*/ 140494 h 157163"/>
                <a:gd name="connsiteX6" fmla="*/ 22225 w 398701"/>
                <a:gd name="connsiteY6" fmla="*/ 157163 h 157163"/>
                <a:gd name="connsiteX7" fmla="*/ 0 w 398701"/>
                <a:gd name="connsiteY7" fmla="*/ 134938 h 157163"/>
                <a:gd name="connsiteX8" fmla="*/ 0 w 398701"/>
                <a:gd name="connsiteY8" fmla="*/ 46038 h 157163"/>
                <a:gd name="connsiteX0" fmla="*/ 0 w 398701"/>
                <a:gd name="connsiteY0" fmla="*/ 46038 h 157163"/>
                <a:gd name="connsiteX1" fmla="*/ 22225 w 398701"/>
                <a:gd name="connsiteY1" fmla="*/ 23813 h 157163"/>
                <a:gd name="connsiteX2" fmla="*/ 390020 w 398701"/>
                <a:gd name="connsiteY2" fmla="*/ 0 h 157163"/>
                <a:gd name="connsiteX3" fmla="*/ 397958 w 398701"/>
                <a:gd name="connsiteY3" fmla="*/ 50801 h 157163"/>
                <a:gd name="connsiteX4" fmla="*/ 378908 w 398701"/>
                <a:gd name="connsiteY4" fmla="*/ 123031 h 157163"/>
                <a:gd name="connsiteX5" fmla="*/ 22225 w 398701"/>
                <a:gd name="connsiteY5" fmla="*/ 157163 h 157163"/>
                <a:gd name="connsiteX6" fmla="*/ 0 w 398701"/>
                <a:gd name="connsiteY6" fmla="*/ 134938 h 157163"/>
                <a:gd name="connsiteX7" fmla="*/ 0 w 398701"/>
                <a:gd name="connsiteY7" fmla="*/ 46038 h 157163"/>
                <a:gd name="connsiteX0" fmla="*/ 0 w 398701"/>
                <a:gd name="connsiteY0" fmla="*/ 46038 h 160119"/>
                <a:gd name="connsiteX1" fmla="*/ 22225 w 398701"/>
                <a:gd name="connsiteY1" fmla="*/ 23813 h 160119"/>
                <a:gd name="connsiteX2" fmla="*/ 390020 w 398701"/>
                <a:gd name="connsiteY2" fmla="*/ 0 h 160119"/>
                <a:gd name="connsiteX3" fmla="*/ 397958 w 398701"/>
                <a:gd name="connsiteY3" fmla="*/ 50801 h 160119"/>
                <a:gd name="connsiteX4" fmla="*/ 378908 w 398701"/>
                <a:gd name="connsiteY4" fmla="*/ 123031 h 160119"/>
                <a:gd name="connsiteX5" fmla="*/ 231897 w 398701"/>
                <a:gd name="connsiteY5" fmla="*/ 157164 h 160119"/>
                <a:gd name="connsiteX6" fmla="*/ 22225 w 398701"/>
                <a:gd name="connsiteY6" fmla="*/ 157163 h 160119"/>
                <a:gd name="connsiteX7" fmla="*/ 0 w 398701"/>
                <a:gd name="connsiteY7" fmla="*/ 134938 h 160119"/>
                <a:gd name="connsiteX8" fmla="*/ 0 w 398701"/>
                <a:gd name="connsiteY8" fmla="*/ 46038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28575 w 427276"/>
                <a:gd name="connsiteY7" fmla="*/ 134938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28575 w 427276"/>
                <a:gd name="connsiteY7" fmla="*/ 134938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16668 w 427276"/>
                <a:gd name="connsiteY7" fmla="*/ 106363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14287 w 427276"/>
                <a:gd name="connsiteY7" fmla="*/ 94456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14287 w 427276"/>
                <a:gd name="connsiteY7" fmla="*/ 94456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14287 w 427276"/>
                <a:gd name="connsiteY7" fmla="*/ 94456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9524 w 427276"/>
                <a:gd name="connsiteY7" fmla="*/ 84931 h 160119"/>
                <a:gd name="connsiteX8" fmla="*/ 0 w 427276"/>
                <a:gd name="connsiteY8" fmla="*/ 74613 h 160119"/>
                <a:gd name="connsiteX0" fmla="*/ 0 w 427276"/>
                <a:gd name="connsiteY0" fmla="*/ 74613 h 160119"/>
                <a:gd name="connsiteX1" fmla="*/ 50800 w 427276"/>
                <a:gd name="connsiteY1" fmla="*/ 23813 h 160119"/>
                <a:gd name="connsiteX2" fmla="*/ 418595 w 427276"/>
                <a:gd name="connsiteY2" fmla="*/ 0 h 160119"/>
                <a:gd name="connsiteX3" fmla="*/ 426533 w 427276"/>
                <a:gd name="connsiteY3" fmla="*/ 50801 h 160119"/>
                <a:gd name="connsiteX4" fmla="*/ 407483 w 427276"/>
                <a:gd name="connsiteY4" fmla="*/ 123031 h 160119"/>
                <a:gd name="connsiteX5" fmla="*/ 260472 w 427276"/>
                <a:gd name="connsiteY5" fmla="*/ 157164 h 160119"/>
                <a:gd name="connsiteX6" fmla="*/ 50800 w 427276"/>
                <a:gd name="connsiteY6" fmla="*/ 157163 h 160119"/>
                <a:gd name="connsiteX7" fmla="*/ 9524 w 427276"/>
                <a:gd name="connsiteY7" fmla="*/ 84931 h 160119"/>
                <a:gd name="connsiteX8" fmla="*/ 0 w 427276"/>
                <a:gd name="connsiteY8" fmla="*/ 74613 h 160119"/>
                <a:gd name="connsiteX0" fmla="*/ 0 w 427276"/>
                <a:gd name="connsiteY0" fmla="*/ 74613 h 159064"/>
                <a:gd name="connsiteX1" fmla="*/ 50800 w 427276"/>
                <a:gd name="connsiteY1" fmla="*/ 23813 h 159064"/>
                <a:gd name="connsiteX2" fmla="*/ 418595 w 427276"/>
                <a:gd name="connsiteY2" fmla="*/ 0 h 159064"/>
                <a:gd name="connsiteX3" fmla="*/ 426533 w 427276"/>
                <a:gd name="connsiteY3" fmla="*/ 50801 h 159064"/>
                <a:gd name="connsiteX4" fmla="*/ 407483 w 427276"/>
                <a:gd name="connsiteY4" fmla="*/ 123031 h 159064"/>
                <a:gd name="connsiteX5" fmla="*/ 260472 w 427276"/>
                <a:gd name="connsiteY5" fmla="*/ 157164 h 159064"/>
                <a:gd name="connsiteX6" fmla="*/ 57944 w 427276"/>
                <a:gd name="connsiteY6" fmla="*/ 152401 h 159064"/>
                <a:gd name="connsiteX7" fmla="*/ 9524 w 427276"/>
                <a:gd name="connsiteY7" fmla="*/ 84931 h 159064"/>
                <a:gd name="connsiteX8" fmla="*/ 0 w 427276"/>
                <a:gd name="connsiteY8" fmla="*/ 74613 h 159064"/>
                <a:gd name="connsiteX0" fmla="*/ 0 w 427276"/>
                <a:gd name="connsiteY0" fmla="*/ 74613 h 159064"/>
                <a:gd name="connsiteX1" fmla="*/ 50800 w 427276"/>
                <a:gd name="connsiteY1" fmla="*/ 23813 h 159064"/>
                <a:gd name="connsiteX2" fmla="*/ 418595 w 427276"/>
                <a:gd name="connsiteY2" fmla="*/ 0 h 159064"/>
                <a:gd name="connsiteX3" fmla="*/ 426533 w 427276"/>
                <a:gd name="connsiteY3" fmla="*/ 50801 h 159064"/>
                <a:gd name="connsiteX4" fmla="*/ 407483 w 427276"/>
                <a:gd name="connsiteY4" fmla="*/ 123031 h 159064"/>
                <a:gd name="connsiteX5" fmla="*/ 260472 w 427276"/>
                <a:gd name="connsiteY5" fmla="*/ 157164 h 159064"/>
                <a:gd name="connsiteX6" fmla="*/ 67469 w 427276"/>
                <a:gd name="connsiteY6" fmla="*/ 152401 h 159064"/>
                <a:gd name="connsiteX7" fmla="*/ 9524 w 427276"/>
                <a:gd name="connsiteY7" fmla="*/ 84931 h 159064"/>
                <a:gd name="connsiteX8" fmla="*/ 0 w 427276"/>
                <a:gd name="connsiteY8" fmla="*/ 74613 h 159064"/>
                <a:gd name="connsiteX0" fmla="*/ 0 w 427276"/>
                <a:gd name="connsiteY0" fmla="*/ 74613 h 162921"/>
                <a:gd name="connsiteX1" fmla="*/ 50800 w 427276"/>
                <a:gd name="connsiteY1" fmla="*/ 23813 h 162921"/>
                <a:gd name="connsiteX2" fmla="*/ 418595 w 427276"/>
                <a:gd name="connsiteY2" fmla="*/ 0 h 162921"/>
                <a:gd name="connsiteX3" fmla="*/ 426533 w 427276"/>
                <a:gd name="connsiteY3" fmla="*/ 50801 h 162921"/>
                <a:gd name="connsiteX4" fmla="*/ 407483 w 427276"/>
                <a:gd name="connsiteY4" fmla="*/ 123031 h 162921"/>
                <a:gd name="connsiteX5" fmla="*/ 260472 w 427276"/>
                <a:gd name="connsiteY5" fmla="*/ 157164 h 162921"/>
                <a:gd name="connsiteX6" fmla="*/ 67469 w 427276"/>
                <a:gd name="connsiteY6" fmla="*/ 152401 h 162921"/>
                <a:gd name="connsiteX7" fmla="*/ 9524 w 427276"/>
                <a:gd name="connsiteY7" fmla="*/ 84931 h 162921"/>
                <a:gd name="connsiteX8" fmla="*/ 0 w 427276"/>
                <a:gd name="connsiteY8" fmla="*/ 74613 h 162921"/>
                <a:gd name="connsiteX0" fmla="*/ 0 w 427276"/>
                <a:gd name="connsiteY0" fmla="*/ 74613 h 162921"/>
                <a:gd name="connsiteX1" fmla="*/ 50800 w 427276"/>
                <a:gd name="connsiteY1" fmla="*/ 23813 h 162921"/>
                <a:gd name="connsiteX2" fmla="*/ 418595 w 427276"/>
                <a:gd name="connsiteY2" fmla="*/ 0 h 162921"/>
                <a:gd name="connsiteX3" fmla="*/ 426533 w 427276"/>
                <a:gd name="connsiteY3" fmla="*/ 50801 h 162921"/>
                <a:gd name="connsiteX4" fmla="*/ 407483 w 427276"/>
                <a:gd name="connsiteY4" fmla="*/ 123031 h 162921"/>
                <a:gd name="connsiteX5" fmla="*/ 260472 w 427276"/>
                <a:gd name="connsiteY5" fmla="*/ 157164 h 162921"/>
                <a:gd name="connsiteX6" fmla="*/ 67469 w 427276"/>
                <a:gd name="connsiteY6" fmla="*/ 152401 h 162921"/>
                <a:gd name="connsiteX7" fmla="*/ 9524 w 427276"/>
                <a:gd name="connsiteY7" fmla="*/ 84931 h 162921"/>
                <a:gd name="connsiteX8" fmla="*/ 0 w 427276"/>
                <a:gd name="connsiteY8" fmla="*/ 74613 h 162921"/>
                <a:gd name="connsiteX0" fmla="*/ 0 w 427276"/>
                <a:gd name="connsiteY0" fmla="*/ 74613 h 162921"/>
                <a:gd name="connsiteX1" fmla="*/ 50800 w 427276"/>
                <a:gd name="connsiteY1" fmla="*/ 23813 h 162921"/>
                <a:gd name="connsiteX2" fmla="*/ 418595 w 427276"/>
                <a:gd name="connsiteY2" fmla="*/ 0 h 162921"/>
                <a:gd name="connsiteX3" fmla="*/ 426533 w 427276"/>
                <a:gd name="connsiteY3" fmla="*/ 50801 h 162921"/>
                <a:gd name="connsiteX4" fmla="*/ 407483 w 427276"/>
                <a:gd name="connsiteY4" fmla="*/ 123031 h 162921"/>
                <a:gd name="connsiteX5" fmla="*/ 260472 w 427276"/>
                <a:gd name="connsiteY5" fmla="*/ 157164 h 162921"/>
                <a:gd name="connsiteX6" fmla="*/ 67469 w 427276"/>
                <a:gd name="connsiteY6" fmla="*/ 152401 h 162921"/>
                <a:gd name="connsiteX7" fmla="*/ 9524 w 427276"/>
                <a:gd name="connsiteY7" fmla="*/ 84931 h 162921"/>
                <a:gd name="connsiteX8" fmla="*/ 0 w 427276"/>
                <a:gd name="connsiteY8" fmla="*/ 74613 h 162921"/>
                <a:gd name="connsiteX0" fmla="*/ 0 w 431296"/>
                <a:gd name="connsiteY0" fmla="*/ 74613 h 162921"/>
                <a:gd name="connsiteX1" fmla="*/ 50800 w 431296"/>
                <a:gd name="connsiteY1" fmla="*/ 23813 h 162921"/>
                <a:gd name="connsiteX2" fmla="*/ 418595 w 431296"/>
                <a:gd name="connsiteY2" fmla="*/ 0 h 162921"/>
                <a:gd name="connsiteX3" fmla="*/ 431296 w 431296"/>
                <a:gd name="connsiteY3" fmla="*/ 57945 h 162921"/>
                <a:gd name="connsiteX4" fmla="*/ 407483 w 431296"/>
                <a:gd name="connsiteY4" fmla="*/ 123031 h 162921"/>
                <a:gd name="connsiteX5" fmla="*/ 260472 w 431296"/>
                <a:gd name="connsiteY5" fmla="*/ 157164 h 162921"/>
                <a:gd name="connsiteX6" fmla="*/ 67469 w 431296"/>
                <a:gd name="connsiteY6" fmla="*/ 152401 h 162921"/>
                <a:gd name="connsiteX7" fmla="*/ 9524 w 431296"/>
                <a:gd name="connsiteY7" fmla="*/ 84931 h 162921"/>
                <a:gd name="connsiteX8" fmla="*/ 0 w 431296"/>
                <a:gd name="connsiteY8" fmla="*/ 74613 h 162921"/>
                <a:gd name="connsiteX0" fmla="*/ 0 w 431296"/>
                <a:gd name="connsiteY0" fmla="*/ 74613 h 162921"/>
                <a:gd name="connsiteX1" fmla="*/ 50800 w 431296"/>
                <a:gd name="connsiteY1" fmla="*/ 23813 h 162921"/>
                <a:gd name="connsiteX2" fmla="*/ 418595 w 431296"/>
                <a:gd name="connsiteY2" fmla="*/ 0 h 162921"/>
                <a:gd name="connsiteX3" fmla="*/ 431296 w 431296"/>
                <a:gd name="connsiteY3" fmla="*/ 57945 h 162921"/>
                <a:gd name="connsiteX4" fmla="*/ 407483 w 431296"/>
                <a:gd name="connsiteY4" fmla="*/ 123031 h 162921"/>
                <a:gd name="connsiteX5" fmla="*/ 260472 w 431296"/>
                <a:gd name="connsiteY5" fmla="*/ 157164 h 162921"/>
                <a:gd name="connsiteX6" fmla="*/ 67469 w 431296"/>
                <a:gd name="connsiteY6" fmla="*/ 152401 h 162921"/>
                <a:gd name="connsiteX7" fmla="*/ 9524 w 431296"/>
                <a:gd name="connsiteY7" fmla="*/ 84931 h 162921"/>
                <a:gd name="connsiteX8" fmla="*/ 0 w 431296"/>
                <a:gd name="connsiteY8" fmla="*/ 74613 h 162921"/>
                <a:gd name="connsiteX0" fmla="*/ 0 w 431296"/>
                <a:gd name="connsiteY0" fmla="*/ 74613 h 162921"/>
                <a:gd name="connsiteX1" fmla="*/ 50800 w 431296"/>
                <a:gd name="connsiteY1" fmla="*/ 23813 h 162921"/>
                <a:gd name="connsiteX2" fmla="*/ 418595 w 431296"/>
                <a:gd name="connsiteY2" fmla="*/ 0 h 162921"/>
                <a:gd name="connsiteX3" fmla="*/ 431296 w 431296"/>
                <a:gd name="connsiteY3" fmla="*/ 57945 h 162921"/>
                <a:gd name="connsiteX4" fmla="*/ 409864 w 431296"/>
                <a:gd name="connsiteY4" fmla="*/ 130175 h 162921"/>
                <a:gd name="connsiteX5" fmla="*/ 260472 w 431296"/>
                <a:gd name="connsiteY5" fmla="*/ 157164 h 162921"/>
                <a:gd name="connsiteX6" fmla="*/ 67469 w 431296"/>
                <a:gd name="connsiteY6" fmla="*/ 152401 h 162921"/>
                <a:gd name="connsiteX7" fmla="*/ 9524 w 431296"/>
                <a:gd name="connsiteY7" fmla="*/ 84931 h 162921"/>
                <a:gd name="connsiteX8" fmla="*/ 0 w 431296"/>
                <a:gd name="connsiteY8" fmla="*/ 74613 h 162921"/>
                <a:gd name="connsiteX0" fmla="*/ 0 w 431410"/>
                <a:gd name="connsiteY0" fmla="*/ 76994 h 165302"/>
                <a:gd name="connsiteX1" fmla="*/ 50800 w 431410"/>
                <a:gd name="connsiteY1" fmla="*/ 26194 h 165302"/>
                <a:gd name="connsiteX2" fmla="*/ 420977 w 431410"/>
                <a:gd name="connsiteY2" fmla="*/ 0 h 165302"/>
                <a:gd name="connsiteX3" fmla="*/ 431296 w 431410"/>
                <a:gd name="connsiteY3" fmla="*/ 60326 h 165302"/>
                <a:gd name="connsiteX4" fmla="*/ 409864 w 431410"/>
                <a:gd name="connsiteY4" fmla="*/ 132556 h 165302"/>
                <a:gd name="connsiteX5" fmla="*/ 260472 w 431410"/>
                <a:gd name="connsiteY5" fmla="*/ 159545 h 165302"/>
                <a:gd name="connsiteX6" fmla="*/ 67469 w 431410"/>
                <a:gd name="connsiteY6" fmla="*/ 154782 h 165302"/>
                <a:gd name="connsiteX7" fmla="*/ 9524 w 431410"/>
                <a:gd name="connsiteY7" fmla="*/ 87312 h 165302"/>
                <a:gd name="connsiteX8" fmla="*/ 0 w 431410"/>
                <a:gd name="connsiteY8" fmla="*/ 76994 h 165302"/>
                <a:gd name="connsiteX0" fmla="*/ 0 w 431410"/>
                <a:gd name="connsiteY0" fmla="*/ 76994 h 165302"/>
                <a:gd name="connsiteX1" fmla="*/ 50800 w 431410"/>
                <a:gd name="connsiteY1" fmla="*/ 26194 h 165302"/>
                <a:gd name="connsiteX2" fmla="*/ 420977 w 431410"/>
                <a:gd name="connsiteY2" fmla="*/ 0 h 165302"/>
                <a:gd name="connsiteX3" fmla="*/ 431296 w 431410"/>
                <a:gd name="connsiteY3" fmla="*/ 60326 h 165302"/>
                <a:gd name="connsiteX4" fmla="*/ 409864 w 431410"/>
                <a:gd name="connsiteY4" fmla="*/ 132556 h 165302"/>
                <a:gd name="connsiteX5" fmla="*/ 260472 w 431410"/>
                <a:gd name="connsiteY5" fmla="*/ 159545 h 165302"/>
                <a:gd name="connsiteX6" fmla="*/ 67469 w 431410"/>
                <a:gd name="connsiteY6" fmla="*/ 154782 h 165302"/>
                <a:gd name="connsiteX7" fmla="*/ 9524 w 431410"/>
                <a:gd name="connsiteY7" fmla="*/ 87312 h 165302"/>
                <a:gd name="connsiteX8" fmla="*/ 0 w 431410"/>
                <a:gd name="connsiteY8" fmla="*/ 76994 h 165302"/>
                <a:gd name="connsiteX0" fmla="*/ 0 w 431410"/>
                <a:gd name="connsiteY0" fmla="*/ 78052 h 166360"/>
                <a:gd name="connsiteX1" fmla="*/ 50800 w 431410"/>
                <a:gd name="connsiteY1" fmla="*/ 27252 h 166360"/>
                <a:gd name="connsiteX2" fmla="*/ 420977 w 431410"/>
                <a:gd name="connsiteY2" fmla="*/ 1058 h 166360"/>
                <a:gd name="connsiteX3" fmla="*/ 431296 w 431410"/>
                <a:gd name="connsiteY3" fmla="*/ 61384 h 166360"/>
                <a:gd name="connsiteX4" fmla="*/ 409864 w 431410"/>
                <a:gd name="connsiteY4" fmla="*/ 133614 h 166360"/>
                <a:gd name="connsiteX5" fmla="*/ 260472 w 431410"/>
                <a:gd name="connsiteY5" fmla="*/ 160603 h 166360"/>
                <a:gd name="connsiteX6" fmla="*/ 67469 w 431410"/>
                <a:gd name="connsiteY6" fmla="*/ 155840 h 166360"/>
                <a:gd name="connsiteX7" fmla="*/ 9524 w 431410"/>
                <a:gd name="connsiteY7" fmla="*/ 88370 h 166360"/>
                <a:gd name="connsiteX8" fmla="*/ 0 w 431410"/>
                <a:gd name="connsiteY8" fmla="*/ 78052 h 16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410" h="166360">
                  <a:moveTo>
                    <a:pt x="0" y="78052"/>
                  </a:moveTo>
                  <a:cubicBezTo>
                    <a:pt x="0" y="65777"/>
                    <a:pt x="38525" y="27252"/>
                    <a:pt x="50800" y="27252"/>
                  </a:cubicBezTo>
                  <a:cubicBezTo>
                    <a:pt x="163873" y="27252"/>
                    <a:pt x="307904" y="29633"/>
                    <a:pt x="420977" y="1058"/>
                  </a:cubicBezTo>
                  <a:cubicBezTo>
                    <a:pt x="433252" y="-8467"/>
                    <a:pt x="431296" y="49109"/>
                    <a:pt x="431296" y="61384"/>
                  </a:cubicBezTo>
                  <a:cubicBezTo>
                    <a:pt x="336045" y="98955"/>
                    <a:pt x="405102" y="88900"/>
                    <a:pt x="409864" y="133614"/>
                  </a:cubicBezTo>
                  <a:cubicBezTo>
                    <a:pt x="381790" y="149357"/>
                    <a:pt x="319919" y="154914"/>
                    <a:pt x="260472" y="160603"/>
                  </a:cubicBezTo>
                  <a:cubicBezTo>
                    <a:pt x="201025" y="166292"/>
                    <a:pt x="105722" y="171848"/>
                    <a:pt x="67469" y="155840"/>
                  </a:cubicBezTo>
                  <a:cubicBezTo>
                    <a:pt x="55194" y="155840"/>
                    <a:pt x="9524" y="100645"/>
                    <a:pt x="9524" y="88370"/>
                  </a:cubicBezTo>
                  <a:cubicBezTo>
                    <a:pt x="-1" y="68262"/>
                    <a:pt x="240506" y="110066"/>
                    <a:pt x="0" y="7805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0523137-A24C-688E-A918-D716A6DE266E}"/>
                </a:ext>
              </a:extLst>
            </p:cNvPr>
            <p:cNvSpPr/>
            <p:nvPr/>
          </p:nvSpPr>
          <p:spPr>
            <a:xfrm>
              <a:off x="6955631" y="4429125"/>
              <a:ext cx="183357" cy="28575"/>
            </a:xfrm>
            <a:custGeom>
              <a:avLst/>
              <a:gdLst>
                <a:gd name="connsiteX0" fmla="*/ 0 w 183357"/>
                <a:gd name="connsiteY0" fmla="*/ 16669 h 21431"/>
                <a:gd name="connsiteX1" fmla="*/ 54769 w 183357"/>
                <a:gd name="connsiteY1" fmla="*/ 16669 h 21431"/>
                <a:gd name="connsiteX2" fmla="*/ 90488 w 183357"/>
                <a:gd name="connsiteY2" fmla="*/ 21431 h 21431"/>
                <a:gd name="connsiteX3" fmla="*/ 133350 w 183357"/>
                <a:gd name="connsiteY3" fmla="*/ 16669 h 21431"/>
                <a:gd name="connsiteX4" fmla="*/ 169069 w 183357"/>
                <a:gd name="connsiteY4" fmla="*/ 7144 h 21431"/>
                <a:gd name="connsiteX5" fmla="*/ 183357 w 183357"/>
                <a:gd name="connsiteY5" fmla="*/ 0 h 21431"/>
                <a:gd name="connsiteX6" fmla="*/ 183357 w 183357"/>
                <a:gd name="connsiteY6" fmla="*/ 0 h 21431"/>
                <a:gd name="connsiteX0" fmla="*/ 0 w 183357"/>
                <a:gd name="connsiteY0" fmla="*/ 16669 h 21431"/>
                <a:gd name="connsiteX1" fmla="*/ 90488 w 183357"/>
                <a:gd name="connsiteY1" fmla="*/ 21431 h 21431"/>
                <a:gd name="connsiteX2" fmla="*/ 133350 w 183357"/>
                <a:gd name="connsiteY2" fmla="*/ 16669 h 21431"/>
                <a:gd name="connsiteX3" fmla="*/ 169069 w 183357"/>
                <a:gd name="connsiteY3" fmla="*/ 7144 h 21431"/>
                <a:gd name="connsiteX4" fmla="*/ 183357 w 183357"/>
                <a:gd name="connsiteY4" fmla="*/ 0 h 21431"/>
                <a:gd name="connsiteX5" fmla="*/ 183357 w 183357"/>
                <a:gd name="connsiteY5" fmla="*/ 0 h 21431"/>
                <a:gd name="connsiteX0" fmla="*/ 0 w 183357"/>
                <a:gd name="connsiteY0" fmla="*/ 16669 h 28575"/>
                <a:gd name="connsiteX1" fmla="*/ 73819 w 183357"/>
                <a:gd name="connsiteY1" fmla="*/ 28575 h 28575"/>
                <a:gd name="connsiteX2" fmla="*/ 133350 w 183357"/>
                <a:gd name="connsiteY2" fmla="*/ 16669 h 28575"/>
                <a:gd name="connsiteX3" fmla="*/ 169069 w 183357"/>
                <a:gd name="connsiteY3" fmla="*/ 7144 h 28575"/>
                <a:gd name="connsiteX4" fmla="*/ 183357 w 183357"/>
                <a:gd name="connsiteY4" fmla="*/ 0 h 28575"/>
                <a:gd name="connsiteX5" fmla="*/ 183357 w 183357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357" h="28575">
                  <a:moveTo>
                    <a:pt x="0" y="16669"/>
                  </a:moveTo>
                  <a:cubicBezTo>
                    <a:pt x="18852" y="17661"/>
                    <a:pt x="51594" y="28575"/>
                    <a:pt x="73819" y="28575"/>
                  </a:cubicBezTo>
                  <a:cubicBezTo>
                    <a:pt x="96044" y="28575"/>
                    <a:pt x="117475" y="20241"/>
                    <a:pt x="133350" y="16669"/>
                  </a:cubicBezTo>
                  <a:cubicBezTo>
                    <a:pt x="149225" y="13097"/>
                    <a:pt x="160735" y="9922"/>
                    <a:pt x="169069" y="7144"/>
                  </a:cubicBezTo>
                  <a:cubicBezTo>
                    <a:pt x="177404" y="4366"/>
                    <a:pt x="183357" y="0"/>
                    <a:pt x="183357" y="0"/>
                  </a:cubicBezTo>
                  <a:lnTo>
                    <a:pt x="18335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6DD451D-1427-C359-78A3-6C46BC3BBEA6}"/>
              </a:ext>
            </a:extLst>
          </p:cNvPr>
          <p:cNvGrpSpPr/>
          <p:nvPr/>
        </p:nvGrpSpPr>
        <p:grpSpPr>
          <a:xfrm>
            <a:off x="7571853" y="2495682"/>
            <a:ext cx="1139998" cy="384070"/>
            <a:chOff x="2242298" y="3755378"/>
            <a:chExt cx="543264" cy="183028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999AB44-91DE-74A2-E77A-92E19CCD7EB0}"/>
                </a:ext>
              </a:extLst>
            </p:cNvPr>
            <p:cNvSpPr/>
            <p:nvPr/>
          </p:nvSpPr>
          <p:spPr>
            <a:xfrm>
              <a:off x="2242298" y="3755378"/>
              <a:ext cx="543264" cy="183028"/>
            </a:xfrm>
            <a:custGeom>
              <a:avLst/>
              <a:gdLst>
                <a:gd name="connsiteX0" fmla="*/ 0 w 535781"/>
                <a:gd name="connsiteY0" fmla="*/ 27727 h 166360"/>
                <a:gd name="connsiteX1" fmla="*/ 27727 w 535781"/>
                <a:gd name="connsiteY1" fmla="*/ 0 h 166360"/>
                <a:gd name="connsiteX2" fmla="*/ 508054 w 535781"/>
                <a:gd name="connsiteY2" fmla="*/ 0 h 166360"/>
                <a:gd name="connsiteX3" fmla="*/ 535781 w 535781"/>
                <a:gd name="connsiteY3" fmla="*/ 27727 h 166360"/>
                <a:gd name="connsiteX4" fmla="*/ 535781 w 535781"/>
                <a:gd name="connsiteY4" fmla="*/ 138633 h 166360"/>
                <a:gd name="connsiteX5" fmla="*/ 508054 w 535781"/>
                <a:gd name="connsiteY5" fmla="*/ 166360 h 166360"/>
                <a:gd name="connsiteX6" fmla="*/ 27727 w 535781"/>
                <a:gd name="connsiteY6" fmla="*/ 166360 h 166360"/>
                <a:gd name="connsiteX7" fmla="*/ 0 w 535781"/>
                <a:gd name="connsiteY7" fmla="*/ 138633 h 166360"/>
                <a:gd name="connsiteX8" fmla="*/ 0 w 535781"/>
                <a:gd name="connsiteY8" fmla="*/ 27727 h 166360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27727 w 535781"/>
                <a:gd name="connsiteY6" fmla="*/ 180648 h 180648"/>
                <a:gd name="connsiteX7" fmla="*/ 0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27727 w 535781"/>
                <a:gd name="connsiteY6" fmla="*/ 180648 h 180648"/>
                <a:gd name="connsiteX7" fmla="*/ 0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27727 w 535781"/>
                <a:gd name="connsiteY6" fmla="*/ 180648 h 180648"/>
                <a:gd name="connsiteX7" fmla="*/ 0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27727 w 535781"/>
                <a:gd name="connsiteY6" fmla="*/ 180648 h 180648"/>
                <a:gd name="connsiteX7" fmla="*/ 47625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30121 w 535781"/>
                <a:gd name="connsiteY6" fmla="*/ 173504 h 180648"/>
                <a:gd name="connsiteX7" fmla="*/ 47625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82509 w 535781"/>
                <a:gd name="connsiteY6" fmla="*/ 175885 h 180648"/>
                <a:gd name="connsiteX7" fmla="*/ 47625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82509 w 535781"/>
                <a:gd name="connsiteY6" fmla="*/ 175885 h 180648"/>
                <a:gd name="connsiteX7" fmla="*/ 61912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82509 w 535781"/>
                <a:gd name="connsiteY6" fmla="*/ 175885 h 180648"/>
                <a:gd name="connsiteX7" fmla="*/ 61912 w 535781"/>
                <a:gd name="connsiteY7" fmla="*/ 152921 h 180648"/>
                <a:gd name="connsiteX8" fmla="*/ 0 w 535781"/>
                <a:gd name="connsiteY8" fmla="*/ 42015 h 180648"/>
                <a:gd name="connsiteX0" fmla="*/ 0 w 535781"/>
                <a:gd name="connsiteY0" fmla="*/ 42015 h 180648"/>
                <a:gd name="connsiteX1" fmla="*/ 27727 w 535781"/>
                <a:gd name="connsiteY1" fmla="*/ 14288 h 180648"/>
                <a:gd name="connsiteX2" fmla="*/ 515197 w 535781"/>
                <a:gd name="connsiteY2" fmla="*/ 0 h 180648"/>
                <a:gd name="connsiteX3" fmla="*/ 535781 w 535781"/>
                <a:gd name="connsiteY3" fmla="*/ 42015 h 180648"/>
                <a:gd name="connsiteX4" fmla="*/ 535781 w 535781"/>
                <a:gd name="connsiteY4" fmla="*/ 152921 h 180648"/>
                <a:gd name="connsiteX5" fmla="*/ 508054 w 535781"/>
                <a:gd name="connsiteY5" fmla="*/ 180648 h 180648"/>
                <a:gd name="connsiteX6" fmla="*/ 182509 w 535781"/>
                <a:gd name="connsiteY6" fmla="*/ 175885 h 180648"/>
                <a:gd name="connsiteX7" fmla="*/ 61912 w 535781"/>
                <a:gd name="connsiteY7" fmla="*/ 152921 h 180648"/>
                <a:gd name="connsiteX8" fmla="*/ 0 w 535781"/>
                <a:gd name="connsiteY8" fmla="*/ 42015 h 180648"/>
                <a:gd name="connsiteX0" fmla="*/ 0 w 545306"/>
                <a:gd name="connsiteY0" fmla="*/ 34872 h 180648"/>
                <a:gd name="connsiteX1" fmla="*/ 37252 w 545306"/>
                <a:gd name="connsiteY1" fmla="*/ 14288 h 180648"/>
                <a:gd name="connsiteX2" fmla="*/ 524722 w 545306"/>
                <a:gd name="connsiteY2" fmla="*/ 0 h 180648"/>
                <a:gd name="connsiteX3" fmla="*/ 545306 w 545306"/>
                <a:gd name="connsiteY3" fmla="*/ 42015 h 180648"/>
                <a:gd name="connsiteX4" fmla="*/ 545306 w 545306"/>
                <a:gd name="connsiteY4" fmla="*/ 152921 h 180648"/>
                <a:gd name="connsiteX5" fmla="*/ 517579 w 545306"/>
                <a:gd name="connsiteY5" fmla="*/ 180648 h 180648"/>
                <a:gd name="connsiteX6" fmla="*/ 192034 w 545306"/>
                <a:gd name="connsiteY6" fmla="*/ 175885 h 180648"/>
                <a:gd name="connsiteX7" fmla="*/ 71437 w 545306"/>
                <a:gd name="connsiteY7" fmla="*/ 152921 h 180648"/>
                <a:gd name="connsiteX8" fmla="*/ 0 w 545306"/>
                <a:gd name="connsiteY8" fmla="*/ 34872 h 180648"/>
                <a:gd name="connsiteX0" fmla="*/ 0 w 545306"/>
                <a:gd name="connsiteY0" fmla="*/ 34872 h 175885"/>
                <a:gd name="connsiteX1" fmla="*/ 37252 w 545306"/>
                <a:gd name="connsiteY1" fmla="*/ 14288 h 175885"/>
                <a:gd name="connsiteX2" fmla="*/ 524722 w 545306"/>
                <a:gd name="connsiteY2" fmla="*/ 0 h 175885"/>
                <a:gd name="connsiteX3" fmla="*/ 545306 w 545306"/>
                <a:gd name="connsiteY3" fmla="*/ 42015 h 175885"/>
                <a:gd name="connsiteX4" fmla="*/ 545306 w 545306"/>
                <a:gd name="connsiteY4" fmla="*/ 152921 h 175885"/>
                <a:gd name="connsiteX5" fmla="*/ 441379 w 545306"/>
                <a:gd name="connsiteY5" fmla="*/ 163979 h 175885"/>
                <a:gd name="connsiteX6" fmla="*/ 192034 w 545306"/>
                <a:gd name="connsiteY6" fmla="*/ 175885 h 175885"/>
                <a:gd name="connsiteX7" fmla="*/ 71437 w 545306"/>
                <a:gd name="connsiteY7" fmla="*/ 152921 h 175885"/>
                <a:gd name="connsiteX8" fmla="*/ 0 w 545306"/>
                <a:gd name="connsiteY8" fmla="*/ 34872 h 175885"/>
                <a:gd name="connsiteX0" fmla="*/ 0 w 545306"/>
                <a:gd name="connsiteY0" fmla="*/ 34872 h 175885"/>
                <a:gd name="connsiteX1" fmla="*/ 37252 w 545306"/>
                <a:gd name="connsiteY1" fmla="*/ 14288 h 175885"/>
                <a:gd name="connsiteX2" fmla="*/ 524722 w 545306"/>
                <a:gd name="connsiteY2" fmla="*/ 0 h 175885"/>
                <a:gd name="connsiteX3" fmla="*/ 545306 w 545306"/>
                <a:gd name="connsiteY3" fmla="*/ 42015 h 175885"/>
                <a:gd name="connsiteX4" fmla="*/ 516731 w 545306"/>
                <a:gd name="connsiteY4" fmla="*/ 126727 h 175885"/>
                <a:gd name="connsiteX5" fmla="*/ 441379 w 545306"/>
                <a:gd name="connsiteY5" fmla="*/ 163979 h 175885"/>
                <a:gd name="connsiteX6" fmla="*/ 192034 w 545306"/>
                <a:gd name="connsiteY6" fmla="*/ 175885 h 175885"/>
                <a:gd name="connsiteX7" fmla="*/ 71437 w 545306"/>
                <a:gd name="connsiteY7" fmla="*/ 152921 h 175885"/>
                <a:gd name="connsiteX8" fmla="*/ 0 w 545306"/>
                <a:gd name="connsiteY8" fmla="*/ 34872 h 175885"/>
                <a:gd name="connsiteX0" fmla="*/ 0 w 545306"/>
                <a:gd name="connsiteY0" fmla="*/ 34872 h 175885"/>
                <a:gd name="connsiteX1" fmla="*/ 37252 w 545306"/>
                <a:gd name="connsiteY1" fmla="*/ 14288 h 175885"/>
                <a:gd name="connsiteX2" fmla="*/ 524722 w 545306"/>
                <a:gd name="connsiteY2" fmla="*/ 0 h 175885"/>
                <a:gd name="connsiteX3" fmla="*/ 545306 w 545306"/>
                <a:gd name="connsiteY3" fmla="*/ 42015 h 175885"/>
                <a:gd name="connsiteX4" fmla="*/ 516731 w 545306"/>
                <a:gd name="connsiteY4" fmla="*/ 126727 h 175885"/>
                <a:gd name="connsiteX5" fmla="*/ 441379 w 545306"/>
                <a:gd name="connsiteY5" fmla="*/ 163979 h 175885"/>
                <a:gd name="connsiteX6" fmla="*/ 192034 w 545306"/>
                <a:gd name="connsiteY6" fmla="*/ 175885 h 175885"/>
                <a:gd name="connsiteX7" fmla="*/ 71437 w 545306"/>
                <a:gd name="connsiteY7" fmla="*/ 152921 h 175885"/>
                <a:gd name="connsiteX8" fmla="*/ 0 w 545306"/>
                <a:gd name="connsiteY8" fmla="*/ 34872 h 175885"/>
                <a:gd name="connsiteX0" fmla="*/ 0 w 545306"/>
                <a:gd name="connsiteY0" fmla="*/ 34872 h 175885"/>
                <a:gd name="connsiteX1" fmla="*/ 37252 w 545306"/>
                <a:gd name="connsiteY1" fmla="*/ 14288 h 175885"/>
                <a:gd name="connsiteX2" fmla="*/ 524722 w 545306"/>
                <a:gd name="connsiteY2" fmla="*/ 0 h 175885"/>
                <a:gd name="connsiteX3" fmla="*/ 545306 w 545306"/>
                <a:gd name="connsiteY3" fmla="*/ 42015 h 175885"/>
                <a:gd name="connsiteX4" fmla="*/ 528637 w 545306"/>
                <a:gd name="connsiteY4" fmla="*/ 126727 h 175885"/>
                <a:gd name="connsiteX5" fmla="*/ 441379 w 545306"/>
                <a:gd name="connsiteY5" fmla="*/ 163979 h 175885"/>
                <a:gd name="connsiteX6" fmla="*/ 192034 w 545306"/>
                <a:gd name="connsiteY6" fmla="*/ 175885 h 175885"/>
                <a:gd name="connsiteX7" fmla="*/ 71437 w 545306"/>
                <a:gd name="connsiteY7" fmla="*/ 152921 h 175885"/>
                <a:gd name="connsiteX8" fmla="*/ 0 w 545306"/>
                <a:gd name="connsiteY8" fmla="*/ 34872 h 175885"/>
                <a:gd name="connsiteX0" fmla="*/ 0 w 552450"/>
                <a:gd name="connsiteY0" fmla="*/ 34872 h 175885"/>
                <a:gd name="connsiteX1" fmla="*/ 37252 w 552450"/>
                <a:gd name="connsiteY1" fmla="*/ 14288 h 175885"/>
                <a:gd name="connsiteX2" fmla="*/ 524722 w 552450"/>
                <a:gd name="connsiteY2" fmla="*/ 0 h 175885"/>
                <a:gd name="connsiteX3" fmla="*/ 552450 w 552450"/>
                <a:gd name="connsiteY3" fmla="*/ 42015 h 175885"/>
                <a:gd name="connsiteX4" fmla="*/ 528637 w 552450"/>
                <a:gd name="connsiteY4" fmla="*/ 126727 h 175885"/>
                <a:gd name="connsiteX5" fmla="*/ 441379 w 552450"/>
                <a:gd name="connsiteY5" fmla="*/ 163979 h 175885"/>
                <a:gd name="connsiteX6" fmla="*/ 192034 w 552450"/>
                <a:gd name="connsiteY6" fmla="*/ 175885 h 175885"/>
                <a:gd name="connsiteX7" fmla="*/ 71437 w 552450"/>
                <a:gd name="connsiteY7" fmla="*/ 152921 h 175885"/>
                <a:gd name="connsiteX8" fmla="*/ 0 w 552450"/>
                <a:gd name="connsiteY8" fmla="*/ 34872 h 175885"/>
                <a:gd name="connsiteX0" fmla="*/ 0 w 552522"/>
                <a:gd name="connsiteY0" fmla="*/ 42015 h 183028"/>
                <a:gd name="connsiteX1" fmla="*/ 37252 w 552522"/>
                <a:gd name="connsiteY1" fmla="*/ 21431 h 183028"/>
                <a:gd name="connsiteX2" fmla="*/ 539009 w 552522"/>
                <a:gd name="connsiteY2" fmla="*/ 0 h 183028"/>
                <a:gd name="connsiteX3" fmla="*/ 552450 w 552522"/>
                <a:gd name="connsiteY3" fmla="*/ 49158 h 183028"/>
                <a:gd name="connsiteX4" fmla="*/ 528637 w 552522"/>
                <a:gd name="connsiteY4" fmla="*/ 133870 h 183028"/>
                <a:gd name="connsiteX5" fmla="*/ 441379 w 552522"/>
                <a:gd name="connsiteY5" fmla="*/ 171122 h 183028"/>
                <a:gd name="connsiteX6" fmla="*/ 192034 w 552522"/>
                <a:gd name="connsiteY6" fmla="*/ 183028 h 183028"/>
                <a:gd name="connsiteX7" fmla="*/ 71437 w 552522"/>
                <a:gd name="connsiteY7" fmla="*/ 160064 h 183028"/>
                <a:gd name="connsiteX8" fmla="*/ 0 w 552522"/>
                <a:gd name="connsiteY8" fmla="*/ 42015 h 183028"/>
                <a:gd name="connsiteX0" fmla="*/ 0 w 552522"/>
                <a:gd name="connsiteY0" fmla="*/ 42015 h 183028"/>
                <a:gd name="connsiteX1" fmla="*/ 37252 w 552522"/>
                <a:gd name="connsiteY1" fmla="*/ 21431 h 183028"/>
                <a:gd name="connsiteX2" fmla="*/ 539009 w 552522"/>
                <a:gd name="connsiteY2" fmla="*/ 0 h 183028"/>
                <a:gd name="connsiteX3" fmla="*/ 552450 w 552522"/>
                <a:gd name="connsiteY3" fmla="*/ 68208 h 183028"/>
                <a:gd name="connsiteX4" fmla="*/ 528637 w 552522"/>
                <a:gd name="connsiteY4" fmla="*/ 133870 h 183028"/>
                <a:gd name="connsiteX5" fmla="*/ 441379 w 552522"/>
                <a:gd name="connsiteY5" fmla="*/ 171122 h 183028"/>
                <a:gd name="connsiteX6" fmla="*/ 192034 w 552522"/>
                <a:gd name="connsiteY6" fmla="*/ 183028 h 183028"/>
                <a:gd name="connsiteX7" fmla="*/ 71437 w 552522"/>
                <a:gd name="connsiteY7" fmla="*/ 160064 h 183028"/>
                <a:gd name="connsiteX8" fmla="*/ 0 w 552522"/>
                <a:gd name="connsiteY8" fmla="*/ 42015 h 183028"/>
                <a:gd name="connsiteX0" fmla="*/ 0 w 552522"/>
                <a:gd name="connsiteY0" fmla="*/ 42015 h 183028"/>
                <a:gd name="connsiteX1" fmla="*/ 37252 w 552522"/>
                <a:gd name="connsiteY1" fmla="*/ 21431 h 183028"/>
                <a:gd name="connsiteX2" fmla="*/ 539009 w 552522"/>
                <a:gd name="connsiteY2" fmla="*/ 0 h 183028"/>
                <a:gd name="connsiteX3" fmla="*/ 552450 w 552522"/>
                <a:gd name="connsiteY3" fmla="*/ 68208 h 183028"/>
                <a:gd name="connsiteX4" fmla="*/ 528637 w 552522"/>
                <a:gd name="connsiteY4" fmla="*/ 133870 h 183028"/>
                <a:gd name="connsiteX5" fmla="*/ 441379 w 552522"/>
                <a:gd name="connsiteY5" fmla="*/ 171122 h 183028"/>
                <a:gd name="connsiteX6" fmla="*/ 192034 w 552522"/>
                <a:gd name="connsiteY6" fmla="*/ 183028 h 183028"/>
                <a:gd name="connsiteX7" fmla="*/ 71437 w 552522"/>
                <a:gd name="connsiteY7" fmla="*/ 160064 h 183028"/>
                <a:gd name="connsiteX8" fmla="*/ 0 w 552522"/>
                <a:gd name="connsiteY8" fmla="*/ 42015 h 183028"/>
                <a:gd name="connsiteX0" fmla="*/ 0 w 552522"/>
                <a:gd name="connsiteY0" fmla="*/ 42015 h 183028"/>
                <a:gd name="connsiteX1" fmla="*/ 37252 w 552522"/>
                <a:gd name="connsiteY1" fmla="*/ 21431 h 183028"/>
                <a:gd name="connsiteX2" fmla="*/ 539009 w 552522"/>
                <a:gd name="connsiteY2" fmla="*/ 0 h 183028"/>
                <a:gd name="connsiteX3" fmla="*/ 552450 w 552522"/>
                <a:gd name="connsiteY3" fmla="*/ 68208 h 183028"/>
                <a:gd name="connsiteX4" fmla="*/ 521493 w 552522"/>
                <a:gd name="connsiteY4" fmla="*/ 133870 h 183028"/>
                <a:gd name="connsiteX5" fmla="*/ 441379 w 552522"/>
                <a:gd name="connsiteY5" fmla="*/ 171122 h 183028"/>
                <a:gd name="connsiteX6" fmla="*/ 192034 w 552522"/>
                <a:gd name="connsiteY6" fmla="*/ 183028 h 183028"/>
                <a:gd name="connsiteX7" fmla="*/ 71437 w 552522"/>
                <a:gd name="connsiteY7" fmla="*/ 160064 h 183028"/>
                <a:gd name="connsiteX8" fmla="*/ 0 w 552522"/>
                <a:gd name="connsiteY8" fmla="*/ 42015 h 183028"/>
                <a:gd name="connsiteX0" fmla="*/ 0 w 574001"/>
                <a:gd name="connsiteY0" fmla="*/ 42015 h 183028"/>
                <a:gd name="connsiteX1" fmla="*/ 37252 w 574001"/>
                <a:gd name="connsiteY1" fmla="*/ 21431 h 183028"/>
                <a:gd name="connsiteX2" fmla="*/ 539009 w 574001"/>
                <a:gd name="connsiteY2" fmla="*/ 0 h 183028"/>
                <a:gd name="connsiteX3" fmla="*/ 521493 w 574001"/>
                <a:gd name="connsiteY3" fmla="*/ 133870 h 183028"/>
                <a:gd name="connsiteX4" fmla="*/ 441379 w 574001"/>
                <a:gd name="connsiteY4" fmla="*/ 171122 h 183028"/>
                <a:gd name="connsiteX5" fmla="*/ 192034 w 574001"/>
                <a:gd name="connsiteY5" fmla="*/ 183028 h 183028"/>
                <a:gd name="connsiteX6" fmla="*/ 71437 w 574001"/>
                <a:gd name="connsiteY6" fmla="*/ 160064 h 183028"/>
                <a:gd name="connsiteX7" fmla="*/ 0 w 574001"/>
                <a:gd name="connsiteY7" fmla="*/ 42015 h 183028"/>
                <a:gd name="connsiteX0" fmla="*/ 0 w 546601"/>
                <a:gd name="connsiteY0" fmla="*/ 42015 h 183028"/>
                <a:gd name="connsiteX1" fmla="*/ 37252 w 546601"/>
                <a:gd name="connsiteY1" fmla="*/ 21431 h 183028"/>
                <a:gd name="connsiteX2" fmla="*/ 539009 w 546601"/>
                <a:gd name="connsiteY2" fmla="*/ 0 h 183028"/>
                <a:gd name="connsiteX3" fmla="*/ 521493 w 546601"/>
                <a:gd name="connsiteY3" fmla="*/ 133870 h 183028"/>
                <a:gd name="connsiteX4" fmla="*/ 441379 w 546601"/>
                <a:gd name="connsiteY4" fmla="*/ 171122 h 183028"/>
                <a:gd name="connsiteX5" fmla="*/ 192034 w 546601"/>
                <a:gd name="connsiteY5" fmla="*/ 183028 h 183028"/>
                <a:gd name="connsiteX6" fmla="*/ 71437 w 546601"/>
                <a:gd name="connsiteY6" fmla="*/ 160064 h 183028"/>
                <a:gd name="connsiteX7" fmla="*/ 0 w 546601"/>
                <a:gd name="connsiteY7" fmla="*/ 42015 h 183028"/>
                <a:gd name="connsiteX0" fmla="*/ 0 w 549030"/>
                <a:gd name="connsiteY0" fmla="*/ 42015 h 183028"/>
                <a:gd name="connsiteX1" fmla="*/ 37252 w 549030"/>
                <a:gd name="connsiteY1" fmla="*/ 21431 h 183028"/>
                <a:gd name="connsiteX2" fmla="*/ 539009 w 549030"/>
                <a:gd name="connsiteY2" fmla="*/ 0 h 183028"/>
                <a:gd name="connsiteX3" fmla="*/ 531018 w 549030"/>
                <a:gd name="connsiteY3" fmla="*/ 136252 h 183028"/>
                <a:gd name="connsiteX4" fmla="*/ 441379 w 549030"/>
                <a:gd name="connsiteY4" fmla="*/ 171122 h 183028"/>
                <a:gd name="connsiteX5" fmla="*/ 192034 w 549030"/>
                <a:gd name="connsiteY5" fmla="*/ 183028 h 183028"/>
                <a:gd name="connsiteX6" fmla="*/ 71437 w 549030"/>
                <a:gd name="connsiteY6" fmla="*/ 160064 h 183028"/>
                <a:gd name="connsiteX7" fmla="*/ 0 w 549030"/>
                <a:gd name="connsiteY7" fmla="*/ 42015 h 183028"/>
                <a:gd name="connsiteX0" fmla="*/ 0 w 546601"/>
                <a:gd name="connsiteY0" fmla="*/ 42015 h 183028"/>
                <a:gd name="connsiteX1" fmla="*/ 37252 w 546601"/>
                <a:gd name="connsiteY1" fmla="*/ 21431 h 183028"/>
                <a:gd name="connsiteX2" fmla="*/ 539009 w 546601"/>
                <a:gd name="connsiteY2" fmla="*/ 0 h 183028"/>
                <a:gd name="connsiteX3" fmla="*/ 521493 w 546601"/>
                <a:gd name="connsiteY3" fmla="*/ 136252 h 183028"/>
                <a:gd name="connsiteX4" fmla="*/ 441379 w 546601"/>
                <a:gd name="connsiteY4" fmla="*/ 171122 h 183028"/>
                <a:gd name="connsiteX5" fmla="*/ 192034 w 546601"/>
                <a:gd name="connsiteY5" fmla="*/ 183028 h 183028"/>
                <a:gd name="connsiteX6" fmla="*/ 71437 w 546601"/>
                <a:gd name="connsiteY6" fmla="*/ 160064 h 183028"/>
                <a:gd name="connsiteX7" fmla="*/ 0 w 546601"/>
                <a:gd name="connsiteY7" fmla="*/ 42015 h 183028"/>
                <a:gd name="connsiteX0" fmla="*/ 66045 w 541209"/>
                <a:gd name="connsiteY0" fmla="*/ 160064 h 183028"/>
                <a:gd name="connsiteX1" fmla="*/ 31860 w 541209"/>
                <a:gd name="connsiteY1" fmla="*/ 21431 h 183028"/>
                <a:gd name="connsiteX2" fmla="*/ 533617 w 541209"/>
                <a:gd name="connsiteY2" fmla="*/ 0 h 183028"/>
                <a:gd name="connsiteX3" fmla="*/ 516101 w 541209"/>
                <a:gd name="connsiteY3" fmla="*/ 136252 h 183028"/>
                <a:gd name="connsiteX4" fmla="*/ 435987 w 541209"/>
                <a:gd name="connsiteY4" fmla="*/ 171122 h 183028"/>
                <a:gd name="connsiteX5" fmla="*/ 186642 w 541209"/>
                <a:gd name="connsiteY5" fmla="*/ 183028 h 183028"/>
                <a:gd name="connsiteX6" fmla="*/ 66045 w 541209"/>
                <a:gd name="connsiteY6" fmla="*/ 160064 h 183028"/>
                <a:gd name="connsiteX0" fmla="*/ 63948 w 539112"/>
                <a:gd name="connsiteY0" fmla="*/ 160064 h 183028"/>
                <a:gd name="connsiteX1" fmla="*/ 29763 w 539112"/>
                <a:gd name="connsiteY1" fmla="*/ 21431 h 183028"/>
                <a:gd name="connsiteX2" fmla="*/ 531520 w 539112"/>
                <a:gd name="connsiteY2" fmla="*/ 0 h 183028"/>
                <a:gd name="connsiteX3" fmla="*/ 514004 w 539112"/>
                <a:gd name="connsiteY3" fmla="*/ 136252 h 183028"/>
                <a:gd name="connsiteX4" fmla="*/ 433890 w 539112"/>
                <a:gd name="connsiteY4" fmla="*/ 171122 h 183028"/>
                <a:gd name="connsiteX5" fmla="*/ 184545 w 539112"/>
                <a:gd name="connsiteY5" fmla="*/ 183028 h 183028"/>
                <a:gd name="connsiteX6" fmla="*/ 63948 w 539112"/>
                <a:gd name="connsiteY6" fmla="*/ 160064 h 183028"/>
                <a:gd name="connsiteX0" fmla="*/ 77452 w 552616"/>
                <a:gd name="connsiteY0" fmla="*/ 160064 h 183028"/>
                <a:gd name="connsiteX1" fmla="*/ 26599 w 552616"/>
                <a:gd name="connsiteY1" fmla="*/ 16668 h 183028"/>
                <a:gd name="connsiteX2" fmla="*/ 545024 w 552616"/>
                <a:gd name="connsiteY2" fmla="*/ 0 h 183028"/>
                <a:gd name="connsiteX3" fmla="*/ 527508 w 552616"/>
                <a:gd name="connsiteY3" fmla="*/ 136252 h 183028"/>
                <a:gd name="connsiteX4" fmla="*/ 447394 w 552616"/>
                <a:gd name="connsiteY4" fmla="*/ 171122 h 183028"/>
                <a:gd name="connsiteX5" fmla="*/ 198049 w 552616"/>
                <a:gd name="connsiteY5" fmla="*/ 183028 h 183028"/>
                <a:gd name="connsiteX6" fmla="*/ 77452 w 552616"/>
                <a:gd name="connsiteY6" fmla="*/ 160064 h 183028"/>
                <a:gd name="connsiteX0" fmla="*/ 77452 w 552616"/>
                <a:gd name="connsiteY0" fmla="*/ 160064 h 183028"/>
                <a:gd name="connsiteX1" fmla="*/ 26599 w 552616"/>
                <a:gd name="connsiteY1" fmla="*/ 16668 h 183028"/>
                <a:gd name="connsiteX2" fmla="*/ 545024 w 552616"/>
                <a:gd name="connsiteY2" fmla="*/ 0 h 183028"/>
                <a:gd name="connsiteX3" fmla="*/ 527508 w 552616"/>
                <a:gd name="connsiteY3" fmla="*/ 136252 h 183028"/>
                <a:gd name="connsiteX4" fmla="*/ 447394 w 552616"/>
                <a:gd name="connsiteY4" fmla="*/ 171122 h 183028"/>
                <a:gd name="connsiteX5" fmla="*/ 198049 w 552616"/>
                <a:gd name="connsiteY5" fmla="*/ 183028 h 183028"/>
                <a:gd name="connsiteX6" fmla="*/ 77452 w 552616"/>
                <a:gd name="connsiteY6" fmla="*/ 160064 h 183028"/>
                <a:gd name="connsiteX0" fmla="*/ 66398 w 541562"/>
                <a:gd name="connsiteY0" fmla="*/ 160064 h 183028"/>
                <a:gd name="connsiteX1" fmla="*/ 15545 w 541562"/>
                <a:gd name="connsiteY1" fmla="*/ 16668 h 183028"/>
                <a:gd name="connsiteX2" fmla="*/ 533970 w 541562"/>
                <a:gd name="connsiteY2" fmla="*/ 0 h 183028"/>
                <a:gd name="connsiteX3" fmla="*/ 516454 w 541562"/>
                <a:gd name="connsiteY3" fmla="*/ 136252 h 183028"/>
                <a:gd name="connsiteX4" fmla="*/ 436340 w 541562"/>
                <a:gd name="connsiteY4" fmla="*/ 171122 h 183028"/>
                <a:gd name="connsiteX5" fmla="*/ 186995 w 541562"/>
                <a:gd name="connsiteY5" fmla="*/ 183028 h 183028"/>
                <a:gd name="connsiteX6" fmla="*/ 66398 w 541562"/>
                <a:gd name="connsiteY6" fmla="*/ 160064 h 183028"/>
                <a:gd name="connsiteX0" fmla="*/ 61558 w 536722"/>
                <a:gd name="connsiteY0" fmla="*/ 160064 h 183028"/>
                <a:gd name="connsiteX1" fmla="*/ 10705 w 536722"/>
                <a:gd name="connsiteY1" fmla="*/ 16668 h 183028"/>
                <a:gd name="connsiteX2" fmla="*/ 529130 w 536722"/>
                <a:gd name="connsiteY2" fmla="*/ 0 h 183028"/>
                <a:gd name="connsiteX3" fmla="*/ 511614 w 536722"/>
                <a:gd name="connsiteY3" fmla="*/ 136252 h 183028"/>
                <a:gd name="connsiteX4" fmla="*/ 431500 w 536722"/>
                <a:gd name="connsiteY4" fmla="*/ 171122 h 183028"/>
                <a:gd name="connsiteX5" fmla="*/ 182155 w 536722"/>
                <a:gd name="connsiteY5" fmla="*/ 183028 h 183028"/>
                <a:gd name="connsiteX6" fmla="*/ 61558 w 536722"/>
                <a:gd name="connsiteY6" fmla="*/ 160064 h 183028"/>
                <a:gd name="connsiteX0" fmla="*/ 67384 w 542548"/>
                <a:gd name="connsiteY0" fmla="*/ 160064 h 183028"/>
                <a:gd name="connsiteX1" fmla="*/ 16531 w 542548"/>
                <a:gd name="connsiteY1" fmla="*/ 16668 h 183028"/>
                <a:gd name="connsiteX2" fmla="*/ 534956 w 542548"/>
                <a:gd name="connsiteY2" fmla="*/ 0 h 183028"/>
                <a:gd name="connsiteX3" fmla="*/ 517440 w 542548"/>
                <a:gd name="connsiteY3" fmla="*/ 136252 h 183028"/>
                <a:gd name="connsiteX4" fmla="*/ 437326 w 542548"/>
                <a:gd name="connsiteY4" fmla="*/ 171122 h 183028"/>
                <a:gd name="connsiteX5" fmla="*/ 187981 w 542548"/>
                <a:gd name="connsiteY5" fmla="*/ 183028 h 183028"/>
                <a:gd name="connsiteX6" fmla="*/ 67384 w 542548"/>
                <a:gd name="connsiteY6" fmla="*/ 160064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  <a:gd name="connsiteX0" fmla="*/ 63338 w 543264"/>
                <a:gd name="connsiteY0" fmla="*/ 148157 h 183028"/>
                <a:gd name="connsiteX1" fmla="*/ 17247 w 543264"/>
                <a:gd name="connsiteY1" fmla="*/ 16668 h 183028"/>
                <a:gd name="connsiteX2" fmla="*/ 535672 w 543264"/>
                <a:gd name="connsiteY2" fmla="*/ 0 h 183028"/>
                <a:gd name="connsiteX3" fmla="*/ 518156 w 543264"/>
                <a:gd name="connsiteY3" fmla="*/ 136252 h 183028"/>
                <a:gd name="connsiteX4" fmla="*/ 438042 w 543264"/>
                <a:gd name="connsiteY4" fmla="*/ 171122 h 183028"/>
                <a:gd name="connsiteX5" fmla="*/ 188697 w 543264"/>
                <a:gd name="connsiteY5" fmla="*/ 183028 h 183028"/>
                <a:gd name="connsiteX6" fmla="*/ 63338 w 543264"/>
                <a:gd name="connsiteY6" fmla="*/ 148157 h 18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264" h="183028">
                  <a:moveTo>
                    <a:pt x="63338" y="148157"/>
                  </a:moveTo>
                  <a:cubicBezTo>
                    <a:pt x="37541" y="121224"/>
                    <a:pt x="-32107" y="19534"/>
                    <a:pt x="17247" y="16668"/>
                  </a:cubicBezTo>
                  <a:cubicBezTo>
                    <a:pt x="184500" y="45243"/>
                    <a:pt x="375563" y="21431"/>
                    <a:pt x="535672" y="0"/>
                  </a:cubicBezTo>
                  <a:cubicBezTo>
                    <a:pt x="554466" y="73509"/>
                    <a:pt x="534428" y="107732"/>
                    <a:pt x="518156" y="136252"/>
                  </a:cubicBezTo>
                  <a:cubicBezTo>
                    <a:pt x="503869" y="151565"/>
                    <a:pt x="453355" y="171122"/>
                    <a:pt x="438042" y="171122"/>
                  </a:cubicBezTo>
                  <a:lnTo>
                    <a:pt x="188697" y="183028"/>
                  </a:lnTo>
                  <a:cubicBezTo>
                    <a:pt x="163875" y="177434"/>
                    <a:pt x="77323" y="169624"/>
                    <a:pt x="63338" y="148157"/>
                  </a:cubicBezTo>
                  <a:close/>
                </a:path>
              </a:pathLst>
            </a:custGeom>
            <a:solidFill>
              <a:srgbClr val="95100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4D5F701-FD20-B891-4ADB-C61F0A3F704D}"/>
                </a:ext>
              </a:extLst>
            </p:cNvPr>
            <p:cNvSpPr/>
            <p:nvPr/>
          </p:nvSpPr>
          <p:spPr>
            <a:xfrm>
              <a:off x="2243417" y="3758091"/>
              <a:ext cx="540645" cy="64685"/>
            </a:xfrm>
            <a:custGeom>
              <a:avLst/>
              <a:gdLst>
                <a:gd name="connsiteX0" fmla="*/ 0 w 543264"/>
                <a:gd name="connsiteY0" fmla="*/ 7850 h 47098"/>
                <a:gd name="connsiteX1" fmla="*/ 7850 w 543264"/>
                <a:gd name="connsiteY1" fmla="*/ 0 h 47098"/>
                <a:gd name="connsiteX2" fmla="*/ 535414 w 543264"/>
                <a:gd name="connsiteY2" fmla="*/ 0 h 47098"/>
                <a:gd name="connsiteX3" fmla="*/ 543264 w 543264"/>
                <a:gd name="connsiteY3" fmla="*/ 7850 h 47098"/>
                <a:gd name="connsiteX4" fmla="*/ 543264 w 543264"/>
                <a:gd name="connsiteY4" fmla="*/ 39248 h 47098"/>
                <a:gd name="connsiteX5" fmla="*/ 535414 w 543264"/>
                <a:gd name="connsiteY5" fmla="*/ 47098 h 47098"/>
                <a:gd name="connsiteX6" fmla="*/ 7850 w 543264"/>
                <a:gd name="connsiteY6" fmla="*/ 47098 h 47098"/>
                <a:gd name="connsiteX7" fmla="*/ 0 w 543264"/>
                <a:gd name="connsiteY7" fmla="*/ 39248 h 47098"/>
                <a:gd name="connsiteX8" fmla="*/ 0 w 543264"/>
                <a:gd name="connsiteY8" fmla="*/ 7850 h 47098"/>
                <a:gd name="connsiteX0" fmla="*/ 0 w 577217"/>
                <a:gd name="connsiteY0" fmla="*/ 7850 h 47098"/>
                <a:gd name="connsiteX1" fmla="*/ 7850 w 577217"/>
                <a:gd name="connsiteY1" fmla="*/ 0 h 47098"/>
                <a:gd name="connsiteX2" fmla="*/ 535414 w 577217"/>
                <a:gd name="connsiteY2" fmla="*/ 0 h 47098"/>
                <a:gd name="connsiteX3" fmla="*/ 543264 w 577217"/>
                <a:gd name="connsiteY3" fmla="*/ 39248 h 47098"/>
                <a:gd name="connsiteX4" fmla="*/ 535414 w 577217"/>
                <a:gd name="connsiteY4" fmla="*/ 47098 h 47098"/>
                <a:gd name="connsiteX5" fmla="*/ 7850 w 577217"/>
                <a:gd name="connsiteY5" fmla="*/ 47098 h 47098"/>
                <a:gd name="connsiteX6" fmla="*/ 0 w 577217"/>
                <a:gd name="connsiteY6" fmla="*/ 39248 h 47098"/>
                <a:gd name="connsiteX7" fmla="*/ 0 w 577217"/>
                <a:gd name="connsiteY7" fmla="*/ 7850 h 47098"/>
                <a:gd name="connsiteX0" fmla="*/ 0 w 573868"/>
                <a:gd name="connsiteY0" fmla="*/ 29282 h 68530"/>
                <a:gd name="connsiteX1" fmla="*/ 7850 w 573868"/>
                <a:gd name="connsiteY1" fmla="*/ 21432 h 68530"/>
                <a:gd name="connsiteX2" fmla="*/ 530652 w 573868"/>
                <a:gd name="connsiteY2" fmla="*/ 0 h 68530"/>
                <a:gd name="connsiteX3" fmla="*/ 543264 w 573868"/>
                <a:gd name="connsiteY3" fmla="*/ 60680 h 68530"/>
                <a:gd name="connsiteX4" fmla="*/ 535414 w 573868"/>
                <a:gd name="connsiteY4" fmla="*/ 68530 h 68530"/>
                <a:gd name="connsiteX5" fmla="*/ 7850 w 573868"/>
                <a:gd name="connsiteY5" fmla="*/ 68530 h 68530"/>
                <a:gd name="connsiteX6" fmla="*/ 0 w 573868"/>
                <a:gd name="connsiteY6" fmla="*/ 60680 h 68530"/>
                <a:gd name="connsiteX7" fmla="*/ 0 w 573868"/>
                <a:gd name="connsiteY7" fmla="*/ 29282 h 68530"/>
                <a:gd name="connsiteX0" fmla="*/ 0 w 550096"/>
                <a:gd name="connsiteY0" fmla="*/ 29282 h 68530"/>
                <a:gd name="connsiteX1" fmla="*/ 7850 w 550096"/>
                <a:gd name="connsiteY1" fmla="*/ 21432 h 68530"/>
                <a:gd name="connsiteX2" fmla="*/ 530652 w 550096"/>
                <a:gd name="connsiteY2" fmla="*/ 0 h 68530"/>
                <a:gd name="connsiteX3" fmla="*/ 543264 w 550096"/>
                <a:gd name="connsiteY3" fmla="*/ 60680 h 68530"/>
                <a:gd name="connsiteX4" fmla="*/ 535414 w 550096"/>
                <a:gd name="connsiteY4" fmla="*/ 68530 h 68530"/>
                <a:gd name="connsiteX5" fmla="*/ 7850 w 550096"/>
                <a:gd name="connsiteY5" fmla="*/ 68530 h 68530"/>
                <a:gd name="connsiteX6" fmla="*/ 0 w 550096"/>
                <a:gd name="connsiteY6" fmla="*/ 60680 h 68530"/>
                <a:gd name="connsiteX7" fmla="*/ 0 w 550096"/>
                <a:gd name="connsiteY7" fmla="*/ 29282 h 68530"/>
                <a:gd name="connsiteX0" fmla="*/ 0 w 550096"/>
                <a:gd name="connsiteY0" fmla="*/ 29282 h 69058"/>
                <a:gd name="connsiteX1" fmla="*/ 7850 w 550096"/>
                <a:gd name="connsiteY1" fmla="*/ 21432 h 69058"/>
                <a:gd name="connsiteX2" fmla="*/ 530652 w 550096"/>
                <a:gd name="connsiteY2" fmla="*/ 0 h 69058"/>
                <a:gd name="connsiteX3" fmla="*/ 543264 w 550096"/>
                <a:gd name="connsiteY3" fmla="*/ 60680 h 69058"/>
                <a:gd name="connsiteX4" fmla="*/ 7850 w 550096"/>
                <a:gd name="connsiteY4" fmla="*/ 68530 h 69058"/>
                <a:gd name="connsiteX5" fmla="*/ 0 w 550096"/>
                <a:gd name="connsiteY5" fmla="*/ 60680 h 69058"/>
                <a:gd name="connsiteX6" fmla="*/ 0 w 550096"/>
                <a:gd name="connsiteY6" fmla="*/ 29282 h 69058"/>
                <a:gd name="connsiteX0" fmla="*/ 0 w 550096"/>
                <a:gd name="connsiteY0" fmla="*/ 29282 h 68530"/>
                <a:gd name="connsiteX1" fmla="*/ 7850 w 550096"/>
                <a:gd name="connsiteY1" fmla="*/ 21432 h 68530"/>
                <a:gd name="connsiteX2" fmla="*/ 530652 w 550096"/>
                <a:gd name="connsiteY2" fmla="*/ 0 h 68530"/>
                <a:gd name="connsiteX3" fmla="*/ 543264 w 550096"/>
                <a:gd name="connsiteY3" fmla="*/ 51155 h 68530"/>
                <a:gd name="connsiteX4" fmla="*/ 7850 w 550096"/>
                <a:gd name="connsiteY4" fmla="*/ 68530 h 68530"/>
                <a:gd name="connsiteX5" fmla="*/ 0 w 550096"/>
                <a:gd name="connsiteY5" fmla="*/ 60680 h 68530"/>
                <a:gd name="connsiteX6" fmla="*/ 0 w 550096"/>
                <a:gd name="connsiteY6" fmla="*/ 29282 h 68530"/>
                <a:gd name="connsiteX0" fmla="*/ 0 w 550096"/>
                <a:gd name="connsiteY0" fmla="*/ 29282 h 69058"/>
                <a:gd name="connsiteX1" fmla="*/ 7850 w 550096"/>
                <a:gd name="connsiteY1" fmla="*/ 21432 h 69058"/>
                <a:gd name="connsiteX2" fmla="*/ 530652 w 550096"/>
                <a:gd name="connsiteY2" fmla="*/ 0 h 69058"/>
                <a:gd name="connsiteX3" fmla="*/ 543264 w 550096"/>
                <a:gd name="connsiteY3" fmla="*/ 60680 h 69058"/>
                <a:gd name="connsiteX4" fmla="*/ 7850 w 550096"/>
                <a:gd name="connsiteY4" fmla="*/ 68530 h 69058"/>
                <a:gd name="connsiteX5" fmla="*/ 0 w 550096"/>
                <a:gd name="connsiteY5" fmla="*/ 60680 h 69058"/>
                <a:gd name="connsiteX6" fmla="*/ 0 w 550096"/>
                <a:gd name="connsiteY6" fmla="*/ 29282 h 69058"/>
                <a:gd name="connsiteX0" fmla="*/ 0 w 550096"/>
                <a:gd name="connsiteY0" fmla="*/ 29282 h 69058"/>
                <a:gd name="connsiteX1" fmla="*/ 7850 w 550096"/>
                <a:gd name="connsiteY1" fmla="*/ 21432 h 69058"/>
                <a:gd name="connsiteX2" fmla="*/ 530652 w 550096"/>
                <a:gd name="connsiteY2" fmla="*/ 0 h 69058"/>
                <a:gd name="connsiteX3" fmla="*/ 543264 w 550096"/>
                <a:gd name="connsiteY3" fmla="*/ 60680 h 69058"/>
                <a:gd name="connsiteX4" fmla="*/ 7850 w 550096"/>
                <a:gd name="connsiteY4" fmla="*/ 68530 h 69058"/>
                <a:gd name="connsiteX5" fmla="*/ 0 w 550096"/>
                <a:gd name="connsiteY5" fmla="*/ 60680 h 69058"/>
                <a:gd name="connsiteX6" fmla="*/ 0 w 550096"/>
                <a:gd name="connsiteY6" fmla="*/ 29282 h 69058"/>
                <a:gd name="connsiteX0" fmla="*/ 0 w 550096"/>
                <a:gd name="connsiteY0" fmla="*/ 60680 h 69058"/>
                <a:gd name="connsiteX1" fmla="*/ 7850 w 550096"/>
                <a:gd name="connsiteY1" fmla="*/ 21432 h 69058"/>
                <a:gd name="connsiteX2" fmla="*/ 530652 w 550096"/>
                <a:gd name="connsiteY2" fmla="*/ 0 h 69058"/>
                <a:gd name="connsiteX3" fmla="*/ 543264 w 550096"/>
                <a:gd name="connsiteY3" fmla="*/ 60680 h 69058"/>
                <a:gd name="connsiteX4" fmla="*/ 7850 w 550096"/>
                <a:gd name="connsiteY4" fmla="*/ 68530 h 69058"/>
                <a:gd name="connsiteX5" fmla="*/ 0 w 550096"/>
                <a:gd name="connsiteY5" fmla="*/ 60680 h 69058"/>
                <a:gd name="connsiteX0" fmla="*/ 66141 w 608387"/>
                <a:gd name="connsiteY0" fmla="*/ 68530 h 69058"/>
                <a:gd name="connsiteX1" fmla="*/ 66141 w 608387"/>
                <a:gd name="connsiteY1" fmla="*/ 21432 h 69058"/>
                <a:gd name="connsiteX2" fmla="*/ 588943 w 608387"/>
                <a:gd name="connsiteY2" fmla="*/ 0 h 69058"/>
                <a:gd name="connsiteX3" fmla="*/ 601555 w 608387"/>
                <a:gd name="connsiteY3" fmla="*/ 60680 h 69058"/>
                <a:gd name="connsiteX4" fmla="*/ 66141 w 608387"/>
                <a:gd name="connsiteY4" fmla="*/ 68530 h 69058"/>
                <a:gd name="connsiteX0" fmla="*/ 33452 w 575698"/>
                <a:gd name="connsiteY0" fmla="*/ 68530 h 69058"/>
                <a:gd name="connsiteX1" fmla="*/ 33452 w 575698"/>
                <a:gd name="connsiteY1" fmla="*/ 21432 h 69058"/>
                <a:gd name="connsiteX2" fmla="*/ 556254 w 575698"/>
                <a:gd name="connsiteY2" fmla="*/ 0 h 69058"/>
                <a:gd name="connsiteX3" fmla="*/ 568866 w 575698"/>
                <a:gd name="connsiteY3" fmla="*/ 60680 h 69058"/>
                <a:gd name="connsiteX4" fmla="*/ 33452 w 575698"/>
                <a:gd name="connsiteY4" fmla="*/ 68530 h 69058"/>
                <a:gd name="connsiteX0" fmla="*/ 636 w 542882"/>
                <a:gd name="connsiteY0" fmla="*/ 68530 h 69058"/>
                <a:gd name="connsiteX1" fmla="*/ 636 w 542882"/>
                <a:gd name="connsiteY1" fmla="*/ 21432 h 69058"/>
                <a:gd name="connsiteX2" fmla="*/ 523438 w 542882"/>
                <a:gd name="connsiteY2" fmla="*/ 0 h 69058"/>
                <a:gd name="connsiteX3" fmla="*/ 536050 w 542882"/>
                <a:gd name="connsiteY3" fmla="*/ 60680 h 69058"/>
                <a:gd name="connsiteX4" fmla="*/ 636 w 542882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21432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19051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6770"/>
                <a:gd name="connsiteY0" fmla="*/ 68530 h 69058"/>
                <a:gd name="connsiteX1" fmla="*/ 4524 w 546770"/>
                <a:gd name="connsiteY1" fmla="*/ 19051 h 69058"/>
                <a:gd name="connsiteX2" fmla="*/ 527326 w 546770"/>
                <a:gd name="connsiteY2" fmla="*/ 0 h 69058"/>
                <a:gd name="connsiteX3" fmla="*/ 539938 w 546770"/>
                <a:gd name="connsiteY3" fmla="*/ 60680 h 69058"/>
                <a:gd name="connsiteX4" fmla="*/ 4524 w 546770"/>
                <a:gd name="connsiteY4" fmla="*/ 68530 h 69058"/>
                <a:gd name="connsiteX0" fmla="*/ 4524 w 542123"/>
                <a:gd name="connsiteY0" fmla="*/ 68530 h 69058"/>
                <a:gd name="connsiteX1" fmla="*/ 4524 w 542123"/>
                <a:gd name="connsiteY1" fmla="*/ 19051 h 69058"/>
                <a:gd name="connsiteX2" fmla="*/ 527326 w 542123"/>
                <a:gd name="connsiteY2" fmla="*/ 0 h 69058"/>
                <a:gd name="connsiteX3" fmla="*/ 539938 w 542123"/>
                <a:gd name="connsiteY3" fmla="*/ 60680 h 69058"/>
                <a:gd name="connsiteX4" fmla="*/ 4524 w 542123"/>
                <a:gd name="connsiteY4" fmla="*/ 68530 h 69058"/>
                <a:gd name="connsiteX0" fmla="*/ 4524 w 547193"/>
                <a:gd name="connsiteY0" fmla="*/ 68530 h 69058"/>
                <a:gd name="connsiteX1" fmla="*/ 4524 w 547193"/>
                <a:gd name="connsiteY1" fmla="*/ 19051 h 69058"/>
                <a:gd name="connsiteX2" fmla="*/ 527326 w 547193"/>
                <a:gd name="connsiteY2" fmla="*/ 0 h 69058"/>
                <a:gd name="connsiteX3" fmla="*/ 547082 w 547193"/>
                <a:gd name="connsiteY3" fmla="*/ 60680 h 69058"/>
                <a:gd name="connsiteX4" fmla="*/ 4524 w 547193"/>
                <a:gd name="connsiteY4" fmla="*/ 68530 h 69058"/>
                <a:gd name="connsiteX0" fmla="*/ 4524 w 547193"/>
                <a:gd name="connsiteY0" fmla="*/ 68530 h 69058"/>
                <a:gd name="connsiteX1" fmla="*/ 4524 w 547193"/>
                <a:gd name="connsiteY1" fmla="*/ 19051 h 69058"/>
                <a:gd name="connsiteX2" fmla="*/ 527326 w 547193"/>
                <a:gd name="connsiteY2" fmla="*/ 0 h 69058"/>
                <a:gd name="connsiteX3" fmla="*/ 547082 w 547193"/>
                <a:gd name="connsiteY3" fmla="*/ 60680 h 69058"/>
                <a:gd name="connsiteX4" fmla="*/ 4524 w 547193"/>
                <a:gd name="connsiteY4" fmla="*/ 68530 h 69058"/>
                <a:gd name="connsiteX0" fmla="*/ 4524 w 547193"/>
                <a:gd name="connsiteY0" fmla="*/ 59005 h 65355"/>
                <a:gd name="connsiteX1" fmla="*/ 4524 w 547193"/>
                <a:gd name="connsiteY1" fmla="*/ 19051 h 65355"/>
                <a:gd name="connsiteX2" fmla="*/ 527326 w 547193"/>
                <a:gd name="connsiteY2" fmla="*/ 0 h 65355"/>
                <a:gd name="connsiteX3" fmla="*/ 547082 w 547193"/>
                <a:gd name="connsiteY3" fmla="*/ 60680 h 65355"/>
                <a:gd name="connsiteX4" fmla="*/ 4524 w 547193"/>
                <a:gd name="connsiteY4" fmla="*/ 59005 h 65355"/>
                <a:gd name="connsiteX0" fmla="*/ 4524 w 547193"/>
                <a:gd name="connsiteY0" fmla="*/ 63768 h 66702"/>
                <a:gd name="connsiteX1" fmla="*/ 4524 w 547193"/>
                <a:gd name="connsiteY1" fmla="*/ 19051 h 66702"/>
                <a:gd name="connsiteX2" fmla="*/ 527326 w 547193"/>
                <a:gd name="connsiteY2" fmla="*/ 0 h 66702"/>
                <a:gd name="connsiteX3" fmla="*/ 547082 w 547193"/>
                <a:gd name="connsiteY3" fmla="*/ 60680 h 66702"/>
                <a:gd name="connsiteX4" fmla="*/ 4524 w 547193"/>
                <a:gd name="connsiteY4" fmla="*/ 63768 h 66702"/>
                <a:gd name="connsiteX0" fmla="*/ 4524 w 545215"/>
                <a:gd name="connsiteY0" fmla="*/ 63768 h 63803"/>
                <a:gd name="connsiteX1" fmla="*/ 4524 w 545215"/>
                <a:gd name="connsiteY1" fmla="*/ 19051 h 63803"/>
                <a:gd name="connsiteX2" fmla="*/ 527326 w 545215"/>
                <a:gd name="connsiteY2" fmla="*/ 0 h 63803"/>
                <a:gd name="connsiteX3" fmla="*/ 544701 w 545215"/>
                <a:gd name="connsiteY3" fmla="*/ 53536 h 63803"/>
                <a:gd name="connsiteX4" fmla="*/ 4524 w 545215"/>
                <a:gd name="connsiteY4" fmla="*/ 63768 h 63803"/>
                <a:gd name="connsiteX0" fmla="*/ 2172 w 542863"/>
                <a:gd name="connsiteY0" fmla="*/ 63768 h 63803"/>
                <a:gd name="connsiteX1" fmla="*/ 9755 w 542863"/>
                <a:gd name="connsiteY1" fmla="*/ 14176 h 63803"/>
                <a:gd name="connsiteX2" fmla="*/ 524974 w 542863"/>
                <a:gd name="connsiteY2" fmla="*/ 0 h 63803"/>
                <a:gd name="connsiteX3" fmla="*/ 542349 w 542863"/>
                <a:gd name="connsiteY3" fmla="*/ 53536 h 63803"/>
                <a:gd name="connsiteX4" fmla="*/ 2172 w 542863"/>
                <a:gd name="connsiteY4" fmla="*/ 63768 h 63803"/>
                <a:gd name="connsiteX0" fmla="*/ 2172 w 542863"/>
                <a:gd name="connsiteY0" fmla="*/ 63768 h 63803"/>
                <a:gd name="connsiteX1" fmla="*/ 9755 w 542863"/>
                <a:gd name="connsiteY1" fmla="*/ 14176 h 63803"/>
                <a:gd name="connsiteX2" fmla="*/ 524974 w 542863"/>
                <a:gd name="connsiteY2" fmla="*/ 0 h 63803"/>
                <a:gd name="connsiteX3" fmla="*/ 542349 w 542863"/>
                <a:gd name="connsiteY3" fmla="*/ 53536 h 63803"/>
                <a:gd name="connsiteX4" fmla="*/ 2172 w 542863"/>
                <a:gd name="connsiteY4" fmla="*/ 63768 h 63803"/>
                <a:gd name="connsiteX0" fmla="*/ 41187 w 581878"/>
                <a:gd name="connsiteY0" fmla="*/ 63768 h 63803"/>
                <a:gd name="connsiteX1" fmla="*/ 37876 w 581878"/>
                <a:gd name="connsiteY1" fmla="*/ 29370 h 63803"/>
                <a:gd name="connsiteX2" fmla="*/ 48770 w 581878"/>
                <a:gd name="connsiteY2" fmla="*/ 14176 h 63803"/>
                <a:gd name="connsiteX3" fmla="*/ 563989 w 581878"/>
                <a:gd name="connsiteY3" fmla="*/ 0 h 63803"/>
                <a:gd name="connsiteX4" fmla="*/ 581364 w 581878"/>
                <a:gd name="connsiteY4" fmla="*/ 53536 h 63803"/>
                <a:gd name="connsiteX5" fmla="*/ 41187 w 581878"/>
                <a:gd name="connsiteY5" fmla="*/ 63768 h 63803"/>
                <a:gd name="connsiteX0" fmla="*/ 41187 w 581878"/>
                <a:gd name="connsiteY0" fmla="*/ 63768 h 63803"/>
                <a:gd name="connsiteX1" fmla="*/ 37876 w 581878"/>
                <a:gd name="connsiteY1" fmla="*/ 29370 h 63803"/>
                <a:gd name="connsiteX2" fmla="*/ 48770 w 581878"/>
                <a:gd name="connsiteY2" fmla="*/ 14176 h 63803"/>
                <a:gd name="connsiteX3" fmla="*/ 563989 w 581878"/>
                <a:gd name="connsiteY3" fmla="*/ 0 h 63803"/>
                <a:gd name="connsiteX4" fmla="*/ 581364 w 581878"/>
                <a:gd name="connsiteY4" fmla="*/ 53536 h 63803"/>
                <a:gd name="connsiteX5" fmla="*/ 41187 w 581878"/>
                <a:gd name="connsiteY5" fmla="*/ 63768 h 63803"/>
                <a:gd name="connsiteX0" fmla="*/ 3538 w 544229"/>
                <a:gd name="connsiteY0" fmla="*/ 63768 h 63846"/>
                <a:gd name="connsiteX1" fmla="*/ 227 w 544229"/>
                <a:gd name="connsiteY1" fmla="*/ 29370 h 63846"/>
                <a:gd name="connsiteX2" fmla="*/ 11121 w 544229"/>
                <a:gd name="connsiteY2" fmla="*/ 14176 h 63846"/>
                <a:gd name="connsiteX3" fmla="*/ 526340 w 544229"/>
                <a:gd name="connsiteY3" fmla="*/ 0 h 63846"/>
                <a:gd name="connsiteX4" fmla="*/ 543715 w 544229"/>
                <a:gd name="connsiteY4" fmla="*/ 53536 h 63846"/>
                <a:gd name="connsiteX5" fmla="*/ 3538 w 544229"/>
                <a:gd name="connsiteY5" fmla="*/ 63768 h 63846"/>
                <a:gd name="connsiteX0" fmla="*/ 7634 w 544129"/>
                <a:gd name="connsiteY0" fmla="*/ 63768 h 63846"/>
                <a:gd name="connsiteX1" fmla="*/ 127 w 544129"/>
                <a:gd name="connsiteY1" fmla="*/ 29370 h 63846"/>
                <a:gd name="connsiteX2" fmla="*/ 11021 w 544129"/>
                <a:gd name="connsiteY2" fmla="*/ 14176 h 63846"/>
                <a:gd name="connsiteX3" fmla="*/ 526240 w 544129"/>
                <a:gd name="connsiteY3" fmla="*/ 0 h 63846"/>
                <a:gd name="connsiteX4" fmla="*/ 543615 w 544129"/>
                <a:gd name="connsiteY4" fmla="*/ 53536 h 63846"/>
                <a:gd name="connsiteX5" fmla="*/ 7634 w 544129"/>
                <a:gd name="connsiteY5" fmla="*/ 63768 h 63846"/>
                <a:gd name="connsiteX0" fmla="*/ 10957 w 544096"/>
                <a:gd name="connsiteY0" fmla="*/ 63768 h 63846"/>
                <a:gd name="connsiteX1" fmla="*/ 94 w 544096"/>
                <a:gd name="connsiteY1" fmla="*/ 29370 h 63846"/>
                <a:gd name="connsiteX2" fmla="*/ 10988 w 544096"/>
                <a:gd name="connsiteY2" fmla="*/ 14176 h 63846"/>
                <a:gd name="connsiteX3" fmla="*/ 526207 w 544096"/>
                <a:gd name="connsiteY3" fmla="*/ 0 h 63846"/>
                <a:gd name="connsiteX4" fmla="*/ 543582 w 544096"/>
                <a:gd name="connsiteY4" fmla="*/ 53536 h 63846"/>
                <a:gd name="connsiteX5" fmla="*/ 10957 w 544096"/>
                <a:gd name="connsiteY5" fmla="*/ 63768 h 63846"/>
                <a:gd name="connsiteX0" fmla="*/ 10957 w 544096"/>
                <a:gd name="connsiteY0" fmla="*/ 63768 h 63846"/>
                <a:gd name="connsiteX1" fmla="*/ 94 w 544096"/>
                <a:gd name="connsiteY1" fmla="*/ 29370 h 63846"/>
                <a:gd name="connsiteX2" fmla="*/ 13505 w 544096"/>
                <a:gd name="connsiteY2" fmla="*/ 14176 h 63846"/>
                <a:gd name="connsiteX3" fmla="*/ 526207 w 544096"/>
                <a:gd name="connsiteY3" fmla="*/ 0 h 63846"/>
                <a:gd name="connsiteX4" fmla="*/ 543582 w 544096"/>
                <a:gd name="connsiteY4" fmla="*/ 53536 h 63846"/>
                <a:gd name="connsiteX5" fmla="*/ 10957 w 544096"/>
                <a:gd name="connsiteY5" fmla="*/ 63768 h 63846"/>
                <a:gd name="connsiteX0" fmla="*/ 10957 w 544096"/>
                <a:gd name="connsiteY0" fmla="*/ 63768 h 63846"/>
                <a:gd name="connsiteX1" fmla="*/ 94 w 544096"/>
                <a:gd name="connsiteY1" fmla="*/ 29370 h 63846"/>
                <a:gd name="connsiteX2" fmla="*/ 13505 w 544096"/>
                <a:gd name="connsiteY2" fmla="*/ 14176 h 63846"/>
                <a:gd name="connsiteX3" fmla="*/ 526207 w 544096"/>
                <a:gd name="connsiteY3" fmla="*/ 0 h 63846"/>
                <a:gd name="connsiteX4" fmla="*/ 543582 w 544096"/>
                <a:gd name="connsiteY4" fmla="*/ 53536 h 63846"/>
                <a:gd name="connsiteX5" fmla="*/ 10957 w 544096"/>
                <a:gd name="connsiteY5" fmla="*/ 63768 h 63846"/>
                <a:gd name="connsiteX0" fmla="*/ 10957 w 544096"/>
                <a:gd name="connsiteY0" fmla="*/ 63768 h 63846"/>
                <a:gd name="connsiteX1" fmla="*/ 94 w 544096"/>
                <a:gd name="connsiteY1" fmla="*/ 29370 h 63846"/>
                <a:gd name="connsiteX2" fmla="*/ 13505 w 544096"/>
                <a:gd name="connsiteY2" fmla="*/ 14176 h 63846"/>
                <a:gd name="connsiteX3" fmla="*/ 526207 w 544096"/>
                <a:gd name="connsiteY3" fmla="*/ 0 h 63846"/>
                <a:gd name="connsiteX4" fmla="*/ 543582 w 544096"/>
                <a:gd name="connsiteY4" fmla="*/ 53536 h 63846"/>
                <a:gd name="connsiteX5" fmla="*/ 10957 w 544096"/>
                <a:gd name="connsiteY5" fmla="*/ 63768 h 63846"/>
                <a:gd name="connsiteX0" fmla="*/ 10957 w 543582"/>
                <a:gd name="connsiteY0" fmla="*/ 63768 h 63846"/>
                <a:gd name="connsiteX1" fmla="*/ 94 w 543582"/>
                <a:gd name="connsiteY1" fmla="*/ 29370 h 63846"/>
                <a:gd name="connsiteX2" fmla="*/ 13505 w 543582"/>
                <a:gd name="connsiteY2" fmla="*/ 14176 h 63846"/>
                <a:gd name="connsiteX3" fmla="*/ 526207 w 543582"/>
                <a:gd name="connsiteY3" fmla="*/ 0 h 63846"/>
                <a:gd name="connsiteX4" fmla="*/ 543582 w 543582"/>
                <a:gd name="connsiteY4" fmla="*/ 53536 h 63846"/>
                <a:gd name="connsiteX5" fmla="*/ 10957 w 543582"/>
                <a:gd name="connsiteY5" fmla="*/ 63768 h 63846"/>
                <a:gd name="connsiteX0" fmla="*/ 10957 w 543582"/>
                <a:gd name="connsiteY0" fmla="*/ 63768 h 63846"/>
                <a:gd name="connsiteX1" fmla="*/ 94 w 543582"/>
                <a:gd name="connsiteY1" fmla="*/ 29370 h 63846"/>
                <a:gd name="connsiteX2" fmla="*/ 13505 w 543582"/>
                <a:gd name="connsiteY2" fmla="*/ 14176 h 63846"/>
                <a:gd name="connsiteX3" fmla="*/ 526207 w 543582"/>
                <a:gd name="connsiteY3" fmla="*/ 0 h 63846"/>
                <a:gd name="connsiteX4" fmla="*/ 543582 w 543582"/>
                <a:gd name="connsiteY4" fmla="*/ 53536 h 63846"/>
                <a:gd name="connsiteX5" fmla="*/ 10957 w 543582"/>
                <a:gd name="connsiteY5" fmla="*/ 63768 h 63846"/>
                <a:gd name="connsiteX0" fmla="*/ 10957 w 543582"/>
                <a:gd name="connsiteY0" fmla="*/ 63768 h 63846"/>
                <a:gd name="connsiteX1" fmla="*/ 94 w 543582"/>
                <a:gd name="connsiteY1" fmla="*/ 29370 h 63846"/>
                <a:gd name="connsiteX2" fmla="*/ 13505 w 543582"/>
                <a:gd name="connsiteY2" fmla="*/ 14176 h 63846"/>
                <a:gd name="connsiteX3" fmla="*/ 526207 w 543582"/>
                <a:gd name="connsiteY3" fmla="*/ 0 h 63846"/>
                <a:gd name="connsiteX4" fmla="*/ 543582 w 543582"/>
                <a:gd name="connsiteY4" fmla="*/ 53536 h 63846"/>
                <a:gd name="connsiteX5" fmla="*/ 10957 w 543582"/>
                <a:gd name="connsiteY5" fmla="*/ 63768 h 63846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3582"/>
                <a:gd name="connsiteY0" fmla="*/ 64607 h 64685"/>
                <a:gd name="connsiteX1" fmla="*/ 94 w 543582"/>
                <a:gd name="connsiteY1" fmla="*/ 30209 h 64685"/>
                <a:gd name="connsiteX2" fmla="*/ 13505 w 543582"/>
                <a:gd name="connsiteY2" fmla="*/ 15015 h 64685"/>
                <a:gd name="connsiteX3" fmla="*/ 529983 w 543582"/>
                <a:gd name="connsiteY3" fmla="*/ 0 h 64685"/>
                <a:gd name="connsiteX4" fmla="*/ 543582 w 543582"/>
                <a:gd name="connsiteY4" fmla="*/ 54375 h 64685"/>
                <a:gd name="connsiteX5" fmla="*/ 10957 w 543582"/>
                <a:gd name="connsiteY5" fmla="*/ 64607 h 64685"/>
                <a:gd name="connsiteX0" fmla="*/ 10957 w 541904"/>
                <a:gd name="connsiteY0" fmla="*/ 64607 h 64685"/>
                <a:gd name="connsiteX1" fmla="*/ 94 w 541904"/>
                <a:gd name="connsiteY1" fmla="*/ 30209 h 64685"/>
                <a:gd name="connsiteX2" fmla="*/ 13505 w 541904"/>
                <a:gd name="connsiteY2" fmla="*/ 15015 h 64685"/>
                <a:gd name="connsiteX3" fmla="*/ 529983 w 541904"/>
                <a:gd name="connsiteY3" fmla="*/ 0 h 64685"/>
                <a:gd name="connsiteX4" fmla="*/ 541904 w 541904"/>
                <a:gd name="connsiteY4" fmla="*/ 54375 h 64685"/>
                <a:gd name="connsiteX5" fmla="*/ 10957 w 541904"/>
                <a:gd name="connsiteY5" fmla="*/ 64607 h 64685"/>
                <a:gd name="connsiteX0" fmla="*/ 10957 w 540645"/>
                <a:gd name="connsiteY0" fmla="*/ 64607 h 64685"/>
                <a:gd name="connsiteX1" fmla="*/ 94 w 540645"/>
                <a:gd name="connsiteY1" fmla="*/ 30209 h 64685"/>
                <a:gd name="connsiteX2" fmla="*/ 13505 w 540645"/>
                <a:gd name="connsiteY2" fmla="*/ 15015 h 64685"/>
                <a:gd name="connsiteX3" fmla="*/ 529983 w 540645"/>
                <a:gd name="connsiteY3" fmla="*/ 0 h 64685"/>
                <a:gd name="connsiteX4" fmla="*/ 540645 w 540645"/>
                <a:gd name="connsiteY4" fmla="*/ 54795 h 64685"/>
                <a:gd name="connsiteX5" fmla="*/ 10957 w 540645"/>
                <a:gd name="connsiteY5" fmla="*/ 64607 h 64685"/>
                <a:gd name="connsiteX0" fmla="*/ 10957 w 540645"/>
                <a:gd name="connsiteY0" fmla="*/ 64607 h 64685"/>
                <a:gd name="connsiteX1" fmla="*/ 94 w 540645"/>
                <a:gd name="connsiteY1" fmla="*/ 30209 h 64685"/>
                <a:gd name="connsiteX2" fmla="*/ 13505 w 540645"/>
                <a:gd name="connsiteY2" fmla="*/ 15015 h 64685"/>
                <a:gd name="connsiteX3" fmla="*/ 529983 w 540645"/>
                <a:gd name="connsiteY3" fmla="*/ 0 h 64685"/>
                <a:gd name="connsiteX4" fmla="*/ 540645 w 540645"/>
                <a:gd name="connsiteY4" fmla="*/ 54795 h 64685"/>
                <a:gd name="connsiteX5" fmla="*/ 10957 w 540645"/>
                <a:gd name="connsiteY5" fmla="*/ 64607 h 64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645" h="64685">
                  <a:moveTo>
                    <a:pt x="10957" y="64607"/>
                  </a:moveTo>
                  <a:cubicBezTo>
                    <a:pt x="10826" y="66357"/>
                    <a:pt x="-1170" y="38474"/>
                    <a:pt x="94" y="30209"/>
                  </a:cubicBezTo>
                  <a:cubicBezTo>
                    <a:pt x="1358" y="21944"/>
                    <a:pt x="3271" y="18104"/>
                    <a:pt x="13505" y="15015"/>
                  </a:cubicBezTo>
                  <a:cubicBezTo>
                    <a:pt x="194955" y="39870"/>
                    <a:pt x="353335" y="23813"/>
                    <a:pt x="529983" y="0"/>
                  </a:cubicBezTo>
                  <a:cubicBezTo>
                    <a:pt x="535343" y="395"/>
                    <a:pt x="537289" y="11282"/>
                    <a:pt x="540645" y="54795"/>
                  </a:cubicBezTo>
                  <a:cubicBezTo>
                    <a:pt x="453511" y="63280"/>
                    <a:pt x="101501" y="64607"/>
                    <a:pt x="10957" y="64607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02935DC8-0475-220B-5F99-B9500918455F}"/>
                </a:ext>
              </a:extLst>
            </p:cNvPr>
            <p:cNvSpPr/>
            <p:nvPr/>
          </p:nvSpPr>
          <p:spPr>
            <a:xfrm rot="21077585">
              <a:off x="2533034" y="3816513"/>
              <a:ext cx="210141" cy="70050"/>
            </a:xfrm>
            <a:custGeom>
              <a:avLst/>
              <a:gdLst>
                <a:gd name="connsiteX0" fmla="*/ 0 w 235700"/>
                <a:gd name="connsiteY0" fmla="*/ 11369 h 68210"/>
                <a:gd name="connsiteX1" fmla="*/ 11369 w 235700"/>
                <a:gd name="connsiteY1" fmla="*/ 0 h 68210"/>
                <a:gd name="connsiteX2" fmla="*/ 224331 w 235700"/>
                <a:gd name="connsiteY2" fmla="*/ 0 h 68210"/>
                <a:gd name="connsiteX3" fmla="*/ 235700 w 235700"/>
                <a:gd name="connsiteY3" fmla="*/ 11369 h 68210"/>
                <a:gd name="connsiteX4" fmla="*/ 235700 w 235700"/>
                <a:gd name="connsiteY4" fmla="*/ 56841 h 68210"/>
                <a:gd name="connsiteX5" fmla="*/ 224331 w 235700"/>
                <a:gd name="connsiteY5" fmla="*/ 68210 h 68210"/>
                <a:gd name="connsiteX6" fmla="*/ 11369 w 235700"/>
                <a:gd name="connsiteY6" fmla="*/ 68210 h 68210"/>
                <a:gd name="connsiteX7" fmla="*/ 0 w 235700"/>
                <a:gd name="connsiteY7" fmla="*/ 56841 h 68210"/>
                <a:gd name="connsiteX8" fmla="*/ 0 w 235700"/>
                <a:gd name="connsiteY8" fmla="*/ 11369 h 68210"/>
                <a:gd name="connsiteX0" fmla="*/ 0 w 244510"/>
                <a:gd name="connsiteY0" fmla="*/ 11369 h 68210"/>
                <a:gd name="connsiteX1" fmla="*/ 11369 w 244510"/>
                <a:gd name="connsiteY1" fmla="*/ 0 h 68210"/>
                <a:gd name="connsiteX2" fmla="*/ 224331 w 244510"/>
                <a:gd name="connsiteY2" fmla="*/ 0 h 68210"/>
                <a:gd name="connsiteX3" fmla="*/ 235700 w 244510"/>
                <a:gd name="connsiteY3" fmla="*/ 56841 h 68210"/>
                <a:gd name="connsiteX4" fmla="*/ 224331 w 244510"/>
                <a:gd name="connsiteY4" fmla="*/ 68210 h 68210"/>
                <a:gd name="connsiteX5" fmla="*/ 11369 w 244510"/>
                <a:gd name="connsiteY5" fmla="*/ 68210 h 68210"/>
                <a:gd name="connsiteX6" fmla="*/ 0 w 244510"/>
                <a:gd name="connsiteY6" fmla="*/ 56841 h 68210"/>
                <a:gd name="connsiteX7" fmla="*/ 0 w 244510"/>
                <a:gd name="connsiteY7" fmla="*/ 11369 h 68210"/>
                <a:gd name="connsiteX0" fmla="*/ 0 w 244510"/>
                <a:gd name="connsiteY0" fmla="*/ 11369 h 68210"/>
                <a:gd name="connsiteX1" fmla="*/ 11369 w 244510"/>
                <a:gd name="connsiteY1" fmla="*/ 0 h 68210"/>
                <a:gd name="connsiteX2" fmla="*/ 224331 w 244510"/>
                <a:gd name="connsiteY2" fmla="*/ 0 h 68210"/>
                <a:gd name="connsiteX3" fmla="*/ 235700 w 244510"/>
                <a:gd name="connsiteY3" fmla="*/ 56841 h 68210"/>
                <a:gd name="connsiteX4" fmla="*/ 11369 w 244510"/>
                <a:gd name="connsiteY4" fmla="*/ 68210 h 68210"/>
                <a:gd name="connsiteX5" fmla="*/ 0 w 244510"/>
                <a:gd name="connsiteY5" fmla="*/ 56841 h 68210"/>
                <a:gd name="connsiteX6" fmla="*/ 0 w 244510"/>
                <a:gd name="connsiteY6" fmla="*/ 11369 h 68210"/>
                <a:gd name="connsiteX0" fmla="*/ 0 w 239043"/>
                <a:gd name="connsiteY0" fmla="*/ 11369 h 68210"/>
                <a:gd name="connsiteX1" fmla="*/ 11369 w 239043"/>
                <a:gd name="connsiteY1" fmla="*/ 0 h 68210"/>
                <a:gd name="connsiteX2" fmla="*/ 224331 w 239043"/>
                <a:gd name="connsiteY2" fmla="*/ 0 h 68210"/>
                <a:gd name="connsiteX3" fmla="*/ 235700 w 239043"/>
                <a:gd name="connsiteY3" fmla="*/ 56841 h 68210"/>
                <a:gd name="connsiteX4" fmla="*/ 11369 w 239043"/>
                <a:gd name="connsiteY4" fmla="*/ 68210 h 68210"/>
                <a:gd name="connsiteX5" fmla="*/ 0 w 239043"/>
                <a:gd name="connsiteY5" fmla="*/ 56841 h 68210"/>
                <a:gd name="connsiteX6" fmla="*/ 0 w 239043"/>
                <a:gd name="connsiteY6" fmla="*/ 11369 h 68210"/>
                <a:gd name="connsiteX0" fmla="*/ 0 w 237008"/>
                <a:gd name="connsiteY0" fmla="*/ 11369 h 68210"/>
                <a:gd name="connsiteX1" fmla="*/ 11369 w 237008"/>
                <a:gd name="connsiteY1" fmla="*/ 0 h 68210"/>
                <a:gd name="connsiteX2" fmla="*/ 219735 w 237008"/>
                <a:gd name="connsiteY2" fmla="*/ 20931 h 68210"/>
                <a:gd name="connsiteX3" fmla="*/ 235700 w 237008"/>
                <a:gd name="connsiteY3" fmla="*/ 56841 h 68210"/>
                <a:gd name="connsiteX4" fmla="*/ 11369 w 237008"/>
                <a:gd name="connsiteY4" fmla="*/ 68210 h 68210"/>
                <a:gd name="connsiteX5" fmla="*/ 0 w 237008"/>
                <a:gd name="connsiteY5" fmla="*/ 56841 h 68210"/>
                <a:gd name="connsiteX6" fmla="*/ 0 w 237008"/>
                <a:gd name="connsiteY6" fmla="*/ 11369 h 68210"/>
                <a:gd name="connsiteX0" fmla="*/ 9617 w 246625"/>
                <a:gd name="connsiteY0" fmla="*/ 11369 h 68210"/>
                <a:gd name="connsiteX1" fmla="*/ 20986 w 246625"/>
                <a:gd name="connsiteY1" fmla="*/ 0 h 68210"/>
                <a:gd name="connsiteX2" fmla="*/ 229352 w 246625"/>
                <a:gd name="connsiteY2" fmla="*/ 20931 h 68210"/>
                <a:gd name="connsiteX3" fmla="*/ 245317 w 246625"/>
                <a:gd name="connsiteY3" fmla="*/ 56841 h 68210"/>
                <a:gd name="connsiteX4" fmla="*/ 20986 w 246625"/>
                <a:gd name="connsiteY4" fmla="*/ 68210 h 68210"/>
                <a:gd name="connsiteX5" fmla="*/ 9617 w 246625"/>
                <a:gd name="connsiteY5" fmla="*/ 11369 h 68210"/>
                <a:gd name="connsiteX0" fmla="*/ 27052 w 252691"/>
                <a:gd name="connsiteY0" fmla="*/ 68210 h 68210"/>
                <a:gd name="connsiteX1" fmla="*/ 27052 w 252691"/>
                <a:gd name="connsiteY1" fmla="*/ 0 h 68210"/>
                <a:gd name="connsiteX2" fmla="*/ 235418 w 252691"/>
                <a:gd name="connsiteY2" fmla="*/ 20931 h 68210"/>
                <a:gd name="connsiteX3" fmla="*/ 251383 w 252691"/>
                <a:gd name="connsiteY3" fmla="*/ 56841 h 68210"/>
                <a:gd name="connsiteX4" fmla="*/ 27052 w 252691"/>
                <a:gd name="connsiteY4" fmla="*/ 68210 h 68210"/>
                <a:gd name="connsiteX0" fmla="*/ 20449 w 246088"/>
                <a:gd name="connsiteY0" fmla="*/ 64636 h 64636"/>
                <a:gd name="connsiteX1" fmla="*/ 36731 w 246088"/>
                <a:gd name="connsiteY1" fmla="*/ 0 h 64636"/>
                <a:gd name="connsiteX2" fmla="*/ 228815 w 246088"/>
                <a:gd name="connsiteY2" fmla="*/ 17357 h 64636"/>
                <a:gd name="connsiteX3" fmla="*/ 244780 w 246088"/>
                <a:gd name="connsiteY3" fmla="*/ 53267 h 64636"/>
                <a:gd name="connsiteX4" fmla="*/ 20449 w 246088"/>
                <a:gd name="connsiteY4" fmla="*/ 64636 h 64636"/>
                <a:gd name="connsiteX0" fmla="*/ 20449 w 246088"/>
                <a:gd name="connsiteY0" fmla="*/ 64636 h 64636"/>
                <a:gd name="connsiteX1" fmla="*/ 36731 w 246088"/>
                <a:gd name="connsiteY1" fmla="*/ 0 h 64636"/>
                <a:gd name="connsiteX2" fmla="*/ 228815 w 246088"/>
                <a:gd name="connsiteY2" fmla="*/ 17357 h 64636"/>
                <a:gd name="connsiteX3" fmla="*/ 244780 w 246088"/>
                <a:gd name="connsiteY3" fmla="*/ 53267 h 64636"/>
                <a:gd name="connsiteX4" fmla="*/ 20449 w 246088"/>
                <a:gd name="connsiteY4" fmla="*/ 64636 h 64636"/>
                <a:gd name="connsiteX0" fmla="*/ 20449 w 246088"/>
                <a:gd name="connsiteY0" fmla="*/ 69579 h 69579"/>
                <a:gd name="connsiteX1" fmla="*/ 36731 w 246088"/>
                <a:gd name="connsiteY1" fmla="*/ 4943 h 69579"/>
                <a:gd name="connsiteX2" fmla="*/ 228815 w 246088"/>
                <a:gd name="connsiteY2" fmla="*/ 22300 h 69579"/>
                <a:gd name="connsiteX3" fmla="*/ 244780 w 246088"/>
                <a:gd name="connsiteY3" fmla="*/ 58210 h 69579"/>
                <a:gd name="connsiteX4" fmla="*/ 20449 w 246088"/>
                <a:gd name="connsiteY4" fmla="*/ 69579 h 69579"/>
                <a:gd name="connsiteX0" fmla="*/ 36101 w 229517"/>
                <a:gd name="connsiteY0" fmla="*/ 44959 h 61208"/>
                <a:gd name="connsiteX1" fmla="*/ 20160 w 229517"/>
                <a:gd name="connsiteY1" fmla="*/ 4943 h 61208"/>
                <a:gd name="connsiteX2" fmla="*/ 212244 w 229517"/>
                <a:gd name="connsiteY2" fmla="*/ 22300 h 61208"/>
                <a:gd name="connsiteX3" fmla="*/ 228209 w 229517"/>
                <a:gd name="connsiteY3" fmla="*/ 58210 h 61208"/>
                <a:gd name="connsiteX4" fmla="*/ 36101 w 229517"/>
                <a:gd name="connsiteY4" fmla="*/ 44959 h 61208"/>
                <a:gd name="connsiteX0" fmla="*/ 40812 w 227251"/>
                <a:gd name="connsiteY0" fmla="*/ 46491 h 61356"/>
                <a:gd name="connsiteX1" fmla="*/ 17894 w 227251"/>
                <a:gd name="connsiteY1" fmla="*/ 4943 h 61356"/>
                <a:gd name="connsiteX2" fmla="*/ 209978 w 227251"/>
                <a:gd name="connsiteY2" fmla="*/ 22300 h 61356"/>
                <a:gd name="connsiteX3" fmla="*/ 225943 w 227251"/>
                <a:gd name="connsiteY3" fmla="*/ 58210 h 61356"/>
                <a:gd name="connsiteX4" fmla="*/ 40812 w 227251"/>
                <a:gd name="connsiteY4" fmla="*/ 46491 h 61356"/>
                <a:gd name="connsiteX0" fmla="*/ 34625 w 221064"/>
                <a:gd name="connsiteY0" fmla="*/ 45716 h 60581"/>
                <a:gd name="connsiteX1" fmla="*/ 21010 w 221064"/>
                <a:gd name="connsiteY1" fmla="*/ 6211 h 60581"/>
                <a:gd name="connsiteX2" fmla="*/ 203791 w 221064"/>
                <a:gd name="connsiteY2" fmla="*/ 21525 h 60581"/>
                <a:gd name="connsiteX3" fmla="*/ 219756 w 221064"/>
                <a:gd name="connsiteY3" fmla="*/ 57435 h 60581"/>
                <a:gd name="connsiteX4" fmla="*/ 34625 w 221064"/>
                <a:gd name="connsiteY4" fmla="*/ 45716 h 60581"/>
                <a:gd name="connsiteX0" fmla="*/ 34625 w 221064"/>
                <a:gd name="connsiteY0" fmla="*/ 49526 h 64391"/>
                <a:gd name="connsiteX1" fmla="*/ 21010 w 221064"/>
                <a:gd name="connsiteY1" fmla="*/ 10021 h 64391"/>
                <a:gd name="connsiteX2" fmla="*/ 203791 w 221064"/>
                <a:gd name="connsiteY2" fmla="*/ 25335 h 64391"/>
                <a:gd name="connsiteX3" fmla="*/ 219756 w 221064"/>
                <a:gd name="connsiteY3" fmla="*/ 61245 h 64391"/>
                <a:gd name="connsiteX4" fmla="*/ 34625 w 221064"/>
                <a:gd name="connsiteY4" fmla="*/ 49526 h 64391"/>
                <a:gd name="connsiteX0" fmla="*/ 34625 w 223055"/>
                <a:gd name="connsiteY0" fmla="*/ 49526 h 64391"/>
                <a:gd name="connsiteX1" fmla="*/ 21010 w 223055"/>
                <a:gd name="connsiteY1" fmla="*/ 10021 h 64391"/>
                <a:gd name="connsiteX2" fmla="*/ 203791 w 223055"/>
                <a:gd name="connsiteY2" fmla="*/ 25335 h 64391"/>
                <a:gd name="connsiteX3" fmla="*/ 219756 w 223055"/>
                <a:gd name="connsiteY3" fmla="*/ 61245 h 64391"/>
                <a:gd name="connsiteX4" fmla="*/ 34625 w 223055"/>
                <a:gd name="connsiteY4" fmla="*/ 49526 h 64391"/>
                <a:gd name="connsiteX0" fmla="*/ 34625 w 219756"/>
                <a:gd name="connsiteY0" fmla="*/ 49526 h 64391"/>
                <a:gd name="connsiteX1" fmla="*/ 21010 w 219756"/>
                <a:gd name="connsiteY1" fmla="*/ 10021 h 64391"/>
                <a:gd name="connsiteX2" fmla="*/ 203791 w 219756"/>
                <a:gd name="connsiteY2" fmla="*/ 25335 h 64391"/>
                <a:gd name="connsiteX3" fmla="*/ 219756 w 219756"/>
                <a:gd name="connsiteY3" fmla="*/ 61245 h 64391"/>
                <a:gd name="connsiteX4" fmla="*/ 34625 w 219756"/>
                <a:gd name="connsiteY4" fmla="*/ 49526 h 64391"/>
                <a:gd name="connsiteX0" fmla="*/ 34625 w 215887"/>
                <a:gd name="connsiteY0" fmla="*/ 49526 h 66265"/>
                <a:gd name="connsiteX1" fmla="*/ 21010 w 215887"/>
                <a:gd name="connsiteY1" fmla="*/ 10021 h 66265"/>
                <a:gd name="connsiteX2" fmla="*/ 203791 w 215887"/>
                <a:gd name="connsiteY2" fmla="*/ 25335 h 66265"/>
                <a:gd name="connsiteX3" fmla="*/ 212612 w 215887"/>
                <a:gd name="connsiteY3" fmla="*/ 63316 h 66265"/>
                <a:gd name="connsiteX4" fmla="*/ 34625 w 215887"/>
                <a:gd name="connsiteY4" fmla="*/ 49526 h 66265"/>
                <a:gd name="connsiteX0" fmla="*/ 34625 w 218981"/>
                <a:gd name="connsiteY0" fmla="*/ 49526 h 66265"/>
                <a:gd name="connsiteX1" fmla="*/ 21010 w 218981"/>
                <a:gd name="connsiteY1" fmla="*/ 10021 h 66265"/>
                <a:gd name="connsiteX2" fmla="*/ 203791 w 218981"/>
                <a:gd name="connsiteY2" fmla="*/ 25335 h 66265"/>
                <a:gd name="connsiteX3" fmla="*/ 212612 w 218981"/>
                <a:gd name="connsiteY3" fmla="*/ 63316 h 66265"/>
                <a:gd name="connsiteX4" fmla="*/ 34625 w 218981"/>
                <a:gd name="connsiteY4" fmla="*/ 49526 h 66265"/>
                <a:gd name="connsiteX0" fmla="*/ 34625 w 218567"/>
                <a:gd name="connsiteY0" fmla="*/ 49526 h 66265"/>
                <a:gd name="connsiteX1" fmla="*/ 21010 w 218567"/>
                <a:gd name="connsiteY1" fmla="*/ 10021 h 66265"/>
                <a:gd name="connsiteX2" fmla="*/ 203791 w 218567"/>
                <a:gd name="connsiteY2" fmla="*/ 25335 h 66265"/>
                <a:gd name="connsiteX3" fmla="*/ 212612 w 218567"/>
                <a:gd name="connsiteY3" fmla="*/ 63316 h 66265"/>
                <a:gd name="connsiteX4" fmla="*/ 34625 w 218567"/>
                <a:gd name="connsiteY4" fmla="*/ 49526 h 66265"/>
                <a:gd name="connsiteX0" fmla="*/ 34625 w 218567"/>
                <a:gd name="connsiteY0" fmla="*/ 49526 h 69622"/>
                <a:gd name="connsiteX1" fmla="*/ 21010 w 218567"/>
                <a:gd name="connsiteY1" fmla="*/ 10021 h 69622"/>
                <a:gd name="connsiteX2" fmla="*/ 203791 w 218567"/>
                <a:gd name="connsiteY2" fmla="*/ 25335 h 69622"/>
                <a:gd name="connsiteX3" fmla="*/ 212612 w 218567"/>
                <a:gd name="connsiteY3" fmla="*/ 63316 h 69622"/>
                <a:gd name="connsiteX4" fmla="*/ 34625 w 218567"/>
                <a:gd name="connsiteY4" fmla="*/ 49526 h 69622"/>
                <a:gd name="connsiteX0" fmla="*/ 34625 w 220038"/>
                <a:gd name="connsiteY0" fmla="*/ 49526 h 71980"/>
                <a:gd name="connsiteX1" fmla="*/ 21010 w 220038"/>
                <a:gd name="connsiteY1" fmla="*/ 10021 h 71980"/>
                <a:gd name="connsiteX2" fmla="*/ 203791 w 220038"/>
                <a:gd name="connsiteY2" fmla="*/ 25335 h 71980"/>
                <a:gd name="connsiteX3" fmla="*/ 215549 w 220038"/>
                <a:gd name="connsiteY3" fmla="*/ 66012 h 71980"/>
                <a:gd name="connsiteX4" fmla="*/ 34625 w 220038"/>
                <a:gd name="connsiteY4" fmla="*/ 49526 h 71980"/>
                <a:gd name="connsiteX0" fmla="*/ 34625 w 219393"/>
                <a:gd name="connsiteY0" fmla="*/ 49526 h 71980"/>
                <a:gd name="connsiteX1" fmla="*/ 21010 w 219393"/>
                <a:gd name="connsiteY1" fmla="*/ 10021 h 71980"/>
                <a:gd name="connsiteX2" fmla="*/ 203791 w 219393"/>
                <a:gd name="connsiteY2" fmla="*/ 25335 h 71980"/>
                <a:gd name="connsiteX3" fmla="*/ 215549 w 219393"/>
                <a:gd name="connsiteY3" fmla="*/ 66012 h 71980"/>
                <a:gd name="connsiteX4" fmla="*/ 34625 w 219393"/>
                <a:gd name="connsiteY4" fmla="*/ 49526 h 71980"/>
                <a:gd name="connsiteX0" fmla="*/ 34625 w 220371"/>
                <a:gd name="connsiteY0" fmla="*/ 49526 h 71525"/>
                <a:gd name="connsiteX1" fmla="*/ 21010 w 220371"/>
                <a:gd name="connsiteY1" fmla="*/ 10021 h 71525"/>
                <a:gd name="connsiteX2" fmla="*/ 203791 w 220371"/>
                <a:gd name="connsiteY2" fmla="*/ 25335 h 71525"/>
                <a:gd name="connsiteX3" fmla="*/ 217335 w 220371"/>
                <a:gd name="connsiteY3" fmla="*/ 65495 h 71525"/>
                <a:gd name="connsiteX4" fmla="*/ 34625 w 220371"/>
                <a:gd name="connsiteY4" fmla="*/ 49526 h 71525"/>
                <a:gd name="connsiteX0" fmla="*/ 34625 w 203818"/>
                <a:gd name="connsiteY0" fmla="*/ 49526 h 49747"/>
                <a:gd name="connsiteX1" fmla="*/ 21010 w 203818"/>
                <a:gd name="connsiteY1" fmla="*/ 10021 h 49747"/>
                <a:gd name="connsiteX2" fmla="*/ 203791 w 203818"/>
                <a:gd name="connsiteY2" fmla="*/ 25335 h 49747"/>
                <a:gd name="connsiteX3" fmla="*/ 34625 w 203818"/>
                <a:gd name="connsiteY3" fmla="*/ 49526 h 49747"/>
                <a:gd name="connsiteX0" fmla="*/ 34625 w 210141"/>
                <a:gd name="connsiteY0" fmla="*/ 49526 h 63027"/>
                <a:gd name="connsiteX1" fmla="*/ 21010 w 210141"/>
                <a:gd name="connsiteY1" fmla="*/ 10021 h 63027"/>
                <a:gd name="connsiteX2" fmla="*/ 203791 w 210141"/>
                <a:gd name="connsiteY2" fmla="*/ 25335 h 63027"/>
                <a:gd name="connsiteX3" fmla="*/ 166629 w 210141"/>
                <a:gd name="connsiteY3" fmla="*/ 62196 h 63027"/>
                <a:gd name="connsiteX4" fmla="*/ 34625 w 210141"/>
                <a:gd name="connsiteY4" fmla="*/ 49526 h 6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141" h="63027">
                  <a:moveTo>
                    <a:pt x="34625" y="49526"/>
                  </a:moveTo>
                  <a:cubicBezTo>
                    <a:pt x="-2763" y="40053"/>
                    <a:pt x="-13718" y="17901"/>
                    <a:pt x="21010" y="10021"/>
                  </a:cubicBezTo>
                  <a:cubicBezTo>
                    <a:pt x="87591" y="4178"/>
                    <a:pt x="145097" y="-15850"/>
                    <a:pt x="203791" y="25335"/>
                  </a:cubicBezTo>
                  <a:cubicBezTo>
                    <a:pt x="223098" y="30356"/>
                    <a:pt x="194823" y="58164"/>
                    <a:pt x="166629" y="62196"/>
                  </a:cubicBezTo>
                  <a:cubicBezTo>
                    <a:pt x="138435" y="66228"/>
                    <a:pt x="53932" y="54547"/>
                    <a:pt x="34625" y="49526"/>
                  </a:cubicBezTo>
                  <a:close/>
                </a:path>
              </a:pathLst>
            </a:custGeom>
            <a:solidFill>
              <a:srgbClr val="DD2E35"/>
            </a:solidFill>
            <a:ln>
              <a:solidFill>
                <a:srgbClr val="DD2E3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96A7D97A-0738-A014-D65F-D3DA87865383}"/>
                </a:ext>
              </a:extLst>
            </p:cNvPr>
            <p:cNvSpPr/>
            <p:nvPr/>
          </p:nvSpPr>
          <p:spPr>
            <a:xfrm>
              <a:off x="2319869" y="3880370"/>
              <a:ext cx="419092" cy="56164"/>
            </a:xfrm>
            <a:custGeom>
              <a:avLst/>
              <a:gdLst>
                <a:gd name="connsiteX0" fmla="*/ 0 w 431410"/>
                <a:gd name="connsiteY0" fmla="*/ 7620 h 45719"/>
                <a:gd name="connsiteX1" fmla="*/ 7620 w 431410"/>
                <a:gd name="connsiteY1" fmla="*/ 0 h 45719"/>
                <a:gd name="connsiteX2" fmla="*/ 423790 w 431410"/>
                <a:gd name="connsiteY2" fmla="*/ 0 h 45719"/>
                <a:gd name="connsiteX3" fmla="*/ 431410 w 431410"/>
                <a:gd name="connsiteY3" fmla="*/ 7620 h 45719"/>
                <a:gd name="connsiteX4" fmla="*/ 431410 w 431410"/>
                <a:gd name="connsiteY4" fmla="*/ 38099 h 45719"/>
                <a:gd name="connsiteX5" fmla="*/ 423790 w 431410"/>
                <a:gd name="connsiteY5" fmla="*/ 45719 h 45719"/>
                <a:gd name="connsiteX6" fmla="*/ 7620 w 431410"/>
                <a:gd name="connsiteY6" fmla="*/ 45719 h 45719"/>
                <a:gd name="connsiteX7" fmla="*/ 0 w 431410"/>
                <a:gd name="connsiteY7" fmla="*/ 38099 h 45719"/>
                <a:gd name="connsiteX8" fmla="*/ 0 w 431410"/>
                <a:gd name="connsiteY8" fmla="*/ 7620 h 45719"/>
                <a:gd name="connsiteX0" fmla="*/ 25877 w 457287"/>
                <a:gd name="connsiteY0" fmla="*/ 7620 h 45719"/>
                <a:gd name="connsiteX1" fmla="*/ 33497 w 457287"/>
                <a:gd name="connsiteY1" fmla="*/ 0 h 45719"/>
                <a:gd name="connsiteX2" fmla="*/ 449667 w 457287"/>
                <a:gd name="connsiteY2" fmla="*/ 0 h 45719"/>
                <a:gd name="connsiteX3" fmla="*/ 457287 w 457287"/>
                <a:gd name="connsiteY3" fmla="*/ 7620 h 45719"/>
                <a:gd name="connsiteX4" fmla="*/ 457287 w 457287"/>
                <a:gd name="connsiteY4" fmla="*/ 38099 h 45719"/>
                <a:gd name="connsiteX5" fmla="*/ 449667 w 457287"/>
                <a:gd name="connsiteY5" fmla="*/ 45719 h 45719"/>
                <a:gd name="connsiteX6" fmla="*/ 33497 w 457287"/>
                <a:gd name="connsiteY6" fmla="*/ 45719 h 45719"/>
                <a:gd name="connsiteX7" fmla="*/ 25877 w 457287"/>
                <a:gd name="connsiteY7" fmla="*/ 7620 h 45719"/>
                <a:gd name="connsiteX0" fmla="*/ 52021 w 475811"/>
                <a:gd name="connsiteY0" fmla="*/ 45719 h 45719"/>
                <a:gd name="connsiteX1" fmla="*/ 52021 w 475811"/>
                <a:gd name="connsiteY1" fmla="*/ 0 h 45719"/>
                <a:gd name="connsiteX2" fmla="*/ 468191 w 475811"/>
                <a:gd name="connsiteY2" fmla="*/ 0 h 45719"/>
                <a:gd name="connsiteX3" fmla="*/ 475811 w 475811"/>
                <a:gd name="connsiteY3" fmla="*/ 7620 h 45719"/>
                <a:gd name="connsiteX4" fmla="*/ 475811 w 475811"/>
                <a:gd name="connsiteY4" fmla="*/ 38099 h 45719"/>
                <a:gd name="connsiteX5" fmla="*/ 468191 w 475811"/>
                <a:gd name="connsiteY5" fmla="*/ 45719 h 45719"/>
                <a:gd name="connsiteX6" fmla="*/ 52021 w 475811"/>
                <a:gd name="connsiteY6" fmla="*/ 45719 h 45719"/>
                <a:gd name="connsiteX0" fmla="*/ 33726 w 457516"/>
                <a:gd name="connsiteY0" fmla="*/ 45719 h 45719"/>
                <a:gd name="connsiteX1" fmla="*/ 33726 w 457516"/>
                <a:gd name="connsiteY1" fmla="*/ 0 h 45719"/>
                <a:gd name="connsiteX2" fmla="*/ 449896 w 457516"/>
                <a:gd name="connsiteY2" fmla="*/ 0 h 45719"/>
                <a:gd name="connsiteX3" fmla="*/ 457516 w 457516"/>
                <a:gd name="connsiteY3" fmla="*/ 7620 h 45719"/>
                <a:gd name="connsiteX4" fmla="*/ 457516 w 457516"/>
                <a:gd name="connsiteY4" fmla="*/ 38099 h 45719"/>
                <a:gd name="connsiteX5" fmla="*/ 449896 w 457516"/>
                <a:gd name="connsiteY5" fmla="*/ 45719 h 45719"/>
                <a:gd name="connsiteX6" fmla="*/ 33726 w 457516"/>
                <a:gd name="connsiteY6" fmla="*/ 45719 h 45719"/>
                <a:gd name="connsiteX0" fmla="*/ 2624 w 426414"/>
                <a:gd name="connsiteY0" fmla="*/ 45719 h 45719"/>
                <a:gd name="connsiteX1" fmla="*/ 2624 w 426414"/>
                <a:gd name="connsiteY1" fmla="*/ 0 h 45719"/>
                <a:gd name="connsiteX2" fmla="*/ 418794 w 426414"/>
                <a:gd name="connsiteY2" fmla="*/ 0 h 45719"/>
                <a:gd name="connsiteX3" fmla="*/ 426414 w 426414"/>
                <a:gd name="connsiteY3" fmla="*/ 7620 h 45719"/>
                <a:gd name="connsiteX4" fmla="*/ 426414 w 426414"/>
                <a:gd name="connsiteY4" fmla="*/ 38099 h 45719"/>
                <a:gd name="connsiteX5" fmla="*/ 418794 w 426414"/>
                <a:gd name="connsiteY5" fmla="*/ 45719 h 45719"/>
                <a:gd name="connsiteX6" fmla="*/ 2624 w 426414"/>
                <a:gd name="connsiteY6" fmla="*/ 45719 h 45719"/>
                <a:gd name="connsiteX0" fmla="*/ 16241 w 425743"/>
                <a:gd name="connsiteY0" fmla="*/ 45719 h 45719"/>
                <a:gd name="connsiteX1" fmla="*/ 1953 w 425743"/>
                <a:gd name="connsiteY1" fmla="*/ 0 h 45719"/>
                <a:gd name="connsiteX2" fmla="*/ 418123 w 425743"/>
                <a:gd name="connsiteY2" fmla="*/ 0 h 45719"/>
                <a:gd name="connsiteX3" fmla="*/ 425743 w 425743"/>
                <a:gd name="connsiteY3" fmla="*/ 7620 h 45719"/>
                <a:gd name="connsiteX4" fmla="*/ 425743 w 425743"/>
                <a:gd name="connsiteY4" fmla="*/ 38099 h 45719"/>
                <a:gd name="connsiteX5" fmla="*/ 418123 w 425743"/>
                <a:gd name="connsiteY5" fmla="*/ 45719 h 45719"/>
                <a:gd name="connsiteX6" fmla="*/ 16241 w 425743"/>
                <a:gd name="connsiteY6" fmla="*/ 45719 h 45719"/>
                <a:gd name="connsiteX0" fmla="*/ 16241 w 425743"/>
                <a:gd name="connsiteY0" fmla="*/ 45719 h 45719"/>
                <a:gd name="connsiteX1" fmla="*/ 1953 w 425743"/>
                <a:gd name="connsiteY1" fmla="*/ 0 h 45719"/>
                <a:gd name="connsiteX2" fmla="*/ 418123 w 425743"/>
                <a:gd name="connsiteY2" fmla="*/ 0 h 45719"/>
                <a:gd name="connsiteX3" fmla="*/ 425743 w 425743"/>
                <a:gd name="connsiteY3" fmla="*/ 7620 h 45719"/>
                <a:gd name="connsiteX4" fmla="*/ 425743 w 425743"/>
                <a:gd name="connsiteY4" fmla="*/ 38099 h 45719"/>
                <a:gd name="connsiteX5" fmla="*/ 418123 w 425743"/>
                <a:gd name="connsiteY5" fmla="*/ 45719 h 45719"/>
                <a:gd name="connsiteX6" fmla="*/ 16241 w 425743"/>
                <a:gd name="connsiteY6" fmla="*/ 45719 h 45719"/>
                <a:gd name="connsiteX0" fmla="*/ 16241 w 425743"/>
                <a:gd name="connsiteY0" fmla="*/ 45719 h 48107"/>
                <a:gd name="connsiteX1" fmla="*/ 1953 w 425743"/>
                <a:gd name="connsiteY1" fmla="*/ 0 h 48107"/>
                <a:gd name="connsiteX2" fmla="*/ 418123 w 425743"/>
                <a:gd name="connsiteY2" fmla="*/ 0 h 48107"/>
                <a:gd name="connsiteX3" fmla="*/ 425743 w 425743"/>
                <a:gd name="connsiteY3" fmla="*/ 7620 h 48107"/>
                <a:gd name="connsiteX4" fmla="*/ 425743 w 425743"/>
                <a:gd name="connsiteY4" fmla="*/ 38099 h 48107"/>
                <a:gd name="connsiteX5" fmla="*/ 16241 w 425743"/>
                <a:gd name="connsiteY5" fmla="*/ 45719 h 48107"/>
                <a:gd name="connsiteX0" fmla="*/ 16241 w 473628"/>
                <a:gd name="connsiteY0" fmla="*/ 45719 h 48107"/>
                <a:gd name="connsiteX1" fmla="*/ 1953 w 473628"/>
                <a:gd name="connsiteY1" fmla="*/ 0 h 48107"/>
                <a:gd name="connsiteX2" fmla="*/ 418123 w 473628"/>
                <a:gd name="connsiteY2" fmla="*/ 0 h 48107"/>
                <a:gd name="connsiteX3" fmla="*/ 425743 w 473628"/>
                <a:gd name="connsiteY3" fmla="*/ 38099 h 48107"/>
                <a:gd name="connsiteX4" fmla="*/ 16241 w 473628"/>
                <a:gd name="connsiteY4" fmla="*/ 45719 h 48107"/>
                <a:gd name="connsiteX0" fmla="*/ 16241 w 445161"/>
                <a:gd name="connsiteY0" fmla="*/ 45719 h 48107"/>
                <a:gd name="connsiteX1" fmla="*/ 1953 w 445161"/>
                <a:gd name="connsiteY1" fmla="*/ 0 h 48107"/>
                <a:gd name="connsiteX2" fmla="*/ 418123 w 445161"/>
                <a:gd name="connsiteY2" fmla="*/ 0 h 48107"/>
                <a:gd name="connsiteX3" fmla="*/ 425743 w 445161"/>
                <a:gd name="connsiteY3" fmla="*/ 38099 h 48107"/>
                <a:gd name="connsiteX4" fmla="*/ 16241 w 445161"/>
                <a:gd name="connsiteY4" fmla="*/ 45719 h 48107"/>
                <a:gd name="connsiteX0" fmla="*/ 16241 w 425743"/>
                <a:gd name="connsiteY0" fmla="*/ 45719 h 48107"/>
                <a:gd name="connsiteX1" fmla="*/ 1953 w 425743"/>
                <a:gd name="connsiteY1" fmla="*/ 0 h 48107"/>
                <a:gd name="connsiteX2" fmla="*/ 418123 w 425743"/>
                <a:gd name="connsiteY2" fmla="*/ 0 h 48107"/>
                <a:gd name="connsiteX3" fmla="*/ 425743 w 425743"/>
                <a:gd name="connsiteY3" fmla="*/ 38099 h 48107"/>
                <a:gd name="connsiteX4" fmla="*/ 16241 w 425743"/>
                <a:gd name="connsiteY4" fmla="*/ 45719 h 48107"/>
                <a:gd name="connsiteX0" fmla="*/ 16241 w 418354"/>
                <a:gd name="connsiteY0" fmla="*/ 45719 h 48107"/>
                <a:gd name="connsiteX1" fmla="*/ 1953 w 418354"/>
                <a:gd name="connsiteY1" fmla="*/ 0 h 48107"/>
                <a:gd name="connsiteX2" fmla="*/ 418123 w 418354"/>
                <a:gd name="connsiteY2" fmla="*/ 0 h 48107"/>
                <a:gd name="connsiteX3" fmla="*/ 404312 w 418354"/>
                <a:gd name="connsiteY3" fmla="*/ 38099 h 48107"/>
                <a:gd name="connsiteX4" fmla="*/ 16241 w 418354"/>
                <a:gd name="connsiteY4" fmla="*/ 45719 h 48107"/>
                <a:gd name="connsiteX0" fmla="*/ 16241 w 418409"/>
                <a:gd name="connsiteY0" fmla="*/ 45719 h 48107"/>
                <a:gd name="connsiteX1" fmla="*/ 1953 w 418409"/>
                <a:gd name="connsiteY1" fmla="*/ 0 h 48107"/>
                <a:gd name="connsiteX2" fmla="*/ 418123 w 418409"/>
                <a:gd name="connsiteY2" fmla="*/ 0 h 48107"/>
                <a:gd name="connsiteX3" fmla="*/ 413837 w 418409"/>
                <a:gd name="connsiteY3" fmla="*/ 38099 h 48107"/>
                <a:gd name="connsiteX4" fmla="*/ 16241 w 418409"/>
                <a:gd name="connsiteY4" fmla="*/ 45719 h 48107"/>
                <a:gd name="connsiteX0" fmla="*/ 16241 w 419226"/>
                <a:gd name="connsiteY0" fmla="*/ 45719 h 48107"/>
                <a:gd name="connsiteX1" fmla="*/ 1953 w 419226"/>
                <a:gd name="connsiteY1" fmla="*/ 0 h 48107"/>
                <a:gd name="connsiteX2" fmla="*/ 418123 w 419226"/>
                <a:gd name="connsiteY2" fmla="*/ 0 h 48107"/>
                <a:gd name="connsiteX3" fmla="*/ 413837 w 419226"/>
                <a:gd name="connsiteY3" fmla="*/ 38099 h 48107"/>
                <a:gd name="connsiteX4" fmla="*/ 16241 w 419226"/>
                <a:gd name="connsiteY4" fmla="*/ 45719 h 48107"/>
                <a:gd name="connsiteX0" fmla="*/ 37136 w 418690"/>
                <a:gd name="connsiteY0" fmla="*/ 45719 h 48107"/>
                <a:gd name="connsiteX1" fmla="*/ 1417 w 418690"/>
                <a:gd name="connsiteY1" fmla="*/ 0 h 48107"/>
                <a:gd name="connsiteX2" fmla="*/ 417587 w 418690"/>
                <a:gd name="connsiteY2" fmla="*/ 0 h 48107"/>
                <a:gd name="connsiteX3" fmla="*/ 413301 w 418690"/>
                <a:gd name="connsiteY3" fmla="*/ 38099 h 48107"/>
                <a:gd name="connsiteX4" fmla="*/ 37136 w 418690"/>
                <a:gd name="connsiteY4" fmla="*/ 45719 h 48107"/>
                <a:gd name="connsiteX0" fmla="*/ 37898 w 419452"/>
                <a:gd name="connsiteY0" fmla="*/ 45719 h 48107"/>
                <a:gd name="connsiteX1" fmla="*/ 2179 w 419452"/>
                <a:gd name="connsiteY1" fmla="*/ 0 h 48107"/>
                <a:gd name="connsiteX2" fmla="*/ 418349 w 419452"/>
                <a:gd name="connsiteY2" fmla="*/ 0 h 48107"/>
                <a:gd name="connsiteX3" fmla="*/ 414063 w 419452"/>
                <a:gd name="connsiteY3" fmla="*/ 38099 h 48107"/>
                <a:gd name="connsiteX4" fmla="*/ 37898 w 419452"/>
                <a:gd name="connsiteY4" fmla="*/ 45719 h 48107"/>
                <a:gd name="connsiteX0" fmla="*/ 26642 w 420102"/>
                <a:gd name="connsiteY0" fmla="*/ 45719 h 48107"/>
                <a:gd name="connsiteX1" fmla="*/ 2829 w 420102"/>
                <a:gd name="connsiteY1" fmla="*/ 0 h 48107"/>
                <a:gd name="connsiteX2" fmla="*/ 418999 w 420102"/>
                <a:gd name="connsiteY2" fmla="*/ 0 h 48107"/>
                <a:gd name="connsiteX3" fmla="*/ 414713 w 420102"/>
                <a:gd name="connsiteY3" fmla="*/ 38099 h 48107"/>
                <a:gd name="connsiteX4" fmla="*/ 26642 w 420102"/>
                <a:gd name="connsiteY4" fmla="*/ 45719 h 48107"/>
                <a:gd name="connsiteX0" fmla="*/ 32155 w 419741"/>
                <a:gd name="connsiteY0" fmla="*/ 45719 h 48107"/>
                <a:gd name="connsiteX1" fmla="*/ 2468 w 419741"/>
                <a:gd name="connsiteY1" fmla="*/ 0 h 48107"/>
                <a:gd name="connsiteX2" fmla="*/ 418638 w 419741"/>
                <a:gd name="connsiteY2" fmla="*/ 0 h 48107"/>
                <a:gd name="connsiteX3" fmla="*/ 414352 w 419741"/>
                <a:gd name="connsiteY3" fmla="*/ 38099 h 48107"/>
                <a:gd name="connsiteX4" fmla="*/ 32155 w 419741"/>
                <a:gd name="connsiteY4" fmla="*/ 45719 h 48107"/>
                <a:gd name="connsiteX0" fmla="*/ 37346 w 419478"/>
                <a:gd name="connsiteY0" fmla="*/ 46558 h 48808"/>
                <a:gd name="connsiteX1" fmla="*/ 2205 w 419478"/>
                <a:gd name="connsiteY1" fmla="*/ 0 h 48808"/>
                <a:gd name="connsiteX2" fmla="*/ 418375 w 419478"/>
                <a:gd name="connsiteY2" fmla="*/ 0 h 48808"/>
                <a:gd name="connsiteX3" fmla="*/ 414089 w 419478"/>
                <a:gd name="connsiteY3" fmla="*/ 38099 h 48808"/>
                <a:gd name="connsiteX4" fmla="*/ 37346 w 419478"/>
                <a:gd name="connsiteY4" fmla="*/ 46558 h 48808"/>
                <a:gd name="connsiteX0" fmla="*/ 37346 w 419478"/>
                <a:gd name="connsiteY0" fmla="*/ 46558 h 54467"/>
                <a:gd name="connsiteX1" fmla="*/ 2205 w 419478"/>
                <a:gd name="connsiteY1" fmla="*/ 0 h 54467"/>
                <a:gd name="connsiteX2" fmla="*/ 418375 w 419478"/>
                <a:gd name="connsiteY2" fmla="*/ 0 h 54467"/>
                <a:gd name="connsiteX3" fmla="*/ 414089 w 419478"/>
                <a:gd name="connsiteY3" fmla="*/ 38099 h 54467"/>
                <a:gd name="connsiteX4" fmla="*/ 37346 w 419478"/>
                <a:gd name="connsiteY4" fmla="*/ 46558 h 54467"/>
                <a:gd name="connsiteX0" fmla="*/ 37346 w 419478"/>
                <a:gd name="connsiteY0" fmla="*/ 46558 h 56947"/>
                <a:gd name="connsiteX1" fmla="*/ 2205 w 419478"/>
                <a:gd name="connsiteY1" fmla="*/ 0 h 56947"/>
                <a:gd name="connsiteX2" fmla="*/ 418375 w 419478"/>
                <a:gd name="connsiteY2" fmla="*/ 0 h 56947"/>
                <a:gd name="connsiteX3" fmla="*/ 414089 w 419478"/>
                <a:gd name="connsiteY3" fmla="*/ 38099 h 56947"/>
                <a:gd name="connsiteX4" fmla="*/ 109597 w 419478"/>
                <a:gd name="connsiteY4" fmla="*/ 56584 h 56947"/>
                <a:gd name="connsiteX5" fmla="*/ 37346 w 419478"/>
                <a:gd name="connsiteY5" fmla="*/ 46558 h 56947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6558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6558 h 56584"/>
                <a:gd name="connsiteX0" fmla="*/ 37346 w 419478"/>
                <a:gd name="connsiteY0" fmla="*/ 45299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5299 h 56584"/>
                <a:gd name="connsiteX0" fmla="*/ 37346 w 419478"/>
                <a:gd name="connsiteY0" fmla="*/ 45299 h 56584"/>
                <a:gd name="connsiteX1" fmla="*/ 2205 w 419478"/>
                <a:gd name="connsiteY1" fmla="*/ 0 h 56584"/>
                <a:gd name="connsiteX2" fmla="*/ 418375 w 419478"/>
                <a:gd name="connsiteY2" fmla="*/ 0 h 56584"/>
                <a:gd name="connsiteX3" fmla="*/ 414089 w 419478"/>
                <a:gd name="connsiteY3" fmla="*/ 38099 h 56584"/>
                <a:gd name="connsiteX4" fmla="*/ 109597 w 419478"/>
                <a:gd name="connsiteY4" fmla="*/ 56584 h 56584"/>
                <a:gd name="connsiteX5" fmla="*/ 37346 w 419478"/>
                <a:gd name="connsiteY5" fmla="*/ 45299 h 56584"/>
                <a:gd name="connsiteX0" fmla="*/ 37346 w 419478"/>
                <a:gd name="connsiteY0" fmla="*/ 45299 h 57423"/>
                <a:gd name="connsiteX1" fmla="*/ 2205 w 419478"/>
                <a:gd name="connsiteY1" fmla="*/ 0 h 57423"/>
                <a:gd name="connsiteX2" fmla="*/ 418375 w 419478"/>
                <a:gd name="connsiteY2" fmla="*/ 0 h 57423"/>
                <a:gd name="connsiteX3" fmla="*/ 414089 w 419478"/>
                <a:gd name="connsiteY3" fmla="*/ 38099 h 57423"/>
                <a:gd name="connsiteX4" fmla="*/ 108338 w 419478"/>
                <a:gd name="connsiteY4" fmla="*/ 57423 h 57423"/>
                <a:gd name="connsiteX5" fmla="*/ 37346 w 419478"/>
                <a:gd name="connsiteY5" fmla="*/ 45299 h 57423"/>
                <a:gd name="connsiteX0" fmla="*/ 37346 w 419478"/>
                <a:gd name="connsiteY0" fmla="*/ 45299 h 57423"/>
                <a:gd name="connsiteX1" fmla="*/ 2205 w 419478"/>
                <a:gd name="connsiteY1" fmla="*/ 0 h 57423"/>
                <a:gd name="connsiteX2" fmla="*/ 418375 w 419478"/>
                <a:gd name="connsiteY2" fmla="*/ 0 h 57423"/>
                <a:gd name="connsiteX3" fmla="*/ 414089 w 419478"/>
                <a:gd name="connsiteY3" fmla="*/ 38099 h 57423"/>
                <a:gd name="connsiteX4" fmla="*/ 108338 w 419478"/>
                <a:gd name="connsiteY4" fmla="*/ 57423 h 57423"/>
                <a:gd name="connsiteX5" fmla="*/ 37346 w 419478"/>
                <a:gd name="connsiteY5" fmla="*/ 45299 h 57423"/>
                <a:gd name="connsiteX0" fmla="*/ 37346 w 419478"/>
                <a:gd name="connsiteY0" fmla="*/ 45299 h 57423"/>
                <a:gd name="connsiteX1" fmla="*/ 2205 w 419478"/>
                <a:gd name="connsiteY1" fmla="*/ 0 h 57423"/>
                <a:gd name="connsiteX2" fmla="*/ 418375 w 419478"/>
                <a:gd name="connsiteY2" fmla="*/ 0 h 57423"/>
                <a:gd name="connsiteX3" fmla="*/ 414089 w 419478"/>
                <a:gd name="connsiteY3" fmla="*/ 38099 h 57423"/>
                <a:gd name="connsiteX4" fmla="*/ 108338 w 419478"/>
                <a:gd name="connsiteY4" fmla="*/ 57423 h 57423"/>
                <a:gd name="connsiteX5" fmla="*/ 37346 w 419478"/>
                <a:gd name="connsiteY5" fmla="*/ 45299 h 57423"/>
                <a:gd name="connsiteX0" fmla="*/ 37346 w 419478"/>
                <a:gd name="connsiteY0" fmla="*/ 45299 h 56164"/>
                <a:gd name="connsiteX1" fmla="*/ 2205 w 419478"/>
                <a:gd name="connsiteY1" fmla="*/ 0 h 56164"/>
                <a:gd name="connsiteX2" fmla="*/ 418375 w 419478"/>
                <a:gd name="connsiteY2" fmla="*/ 0 h 56164"/>
                <a:gd name="connsiteX3" fmla="*/ 414089 w 419478"/>
                <a:gd name="connsiteY3" fmla="*/ 38099 h 56164"/>
                <a:gd name="connsiteX4" fmla="*/ 108338 w 419478"/>
                <a:gd name="connsiteY4" fmla="*/ 56164 h 56164"/>
                <a:gd name="connsiteX5" fmla="*/ 37346 w 419478"/>
                <a:gd name="connsiteY5" fmla="*/ 45299 h 56164"/>
                <a:gd name="connsiteX0" fmla="*/ 37346 w 419478"/>
                <a:gd name="connsiteY0" fmla="*/ 45299 h 56164"/>
                <a:gd name="connsiteX1" fmla="*/ 2205 w 419478"/>
                <a:gd name="connsiteY1" fmla="*/ 0 h 56164"/>
                <a:gd name="connsiteX2" fmla="*/ 418375 w 419478"/>
                <a:gd name="connsiteY2" fmla="*/ 0 h 56164"/>
                <a:gd name="connsiteX3" fmla="*/ 414089 w 419478"/>
                <a:gd name="connsiteY3" fmla="*/ 38099 h 56164"/>
                <a:gd name="connsiteX4" fmla="*/ 108338 w 419478"/>
                <a:gd name="connsiteY4" fmla="*/ 56164 h 56164"/>
                <a:gd name="connsiteX5" fmla="*/ 37346 w 419478"/>
                <a:gd name="connsiteY5" fmla="*/ 45299 h 56164"/>
                <a:gd name="connsiteX0" fmla="*/ 37346 w 418872"/>
                <a:gd name="connsiteY0" fmla="*/ 45299 h 56164"/>
                <a:gd name="connsiteX1" fmla="*/ 2205 w 418872"/>
                <a:gd name="connsiteY1" fmla="*/ 0 h 56164"/>
                <a:gd name="connsiteX2" fmla="*/ 418375 w 418872"/>
                <a:gd name="connsiteY2" fmla="*/ 0 h 56164"/>
                <a:gd name="connsiteX3" fmla="*/ 401083 w 418872"/>
                <a:gd name="connsiteY3" fmla="*/ 36841 h 56164"/>
                <a:gd name="connsiteX4" fmla="*/ 108338 w 418872"/>
                <a:gd name="connsiteY4" fmla="*/ 56164 h 56164"/>
                <a:gd name="connsiteX5" fmla="*/ 37346 w 418872"/>
                <a:gd name="connsiteY5" fmla="*/ 45299 h 56164"/>
                <a:gd name="connsiteX0" fmla="*/ 37346 w 419185"/>
                <a:gd name="connsiteY0" fmla="*/ 45299 h 56164"/>
                <a:gd name="connsiteX1" fmla="*/ 2205 w 419185"/>
                <a:gd name="connsiteY1" fmla="*/ 0 h 56164"/>
                <a:gd name="connsiteX2" fmla="*/ 418375 w 419185"/>
                <a:gd name="connsiteY2" fmla="*/ 0 h 56164"/>
                <a:gd name="connsiteX3" fmla="*/ 401083 w 419185"/>
                <a:gd name="connsiteY3" fmla="*/ 36841 h 56164"/>
                <a:gd name="connsiteX4" fmla="*/ 108338 w 419185"/>
                <a:gd name="connsiteY4" fmla="*/ 56164 h 56164"/>
                <a:gd name="connsiteX5" fmla="*/ 37346 w 419185"/>
                <a:gd name="connsiteY5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108338 w 418912"/>
                <a:gd name="connsiteY4" fmla="*/ 56164 h 56164"/>
                <a:gd name="connsiteX5" fmla="*/ 37346 w 418912"/>
                <a:gd name="connsiteY5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108338 w 418912"/>
                <a:gd name="connsiteY4" fmla="*/ 56164 h 56164"/>
                <a:gd name="connsiteX5" fmla="*/ 37346 w 418912"/>
                <a:gd name="connsiteY5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108338 w 418912"/>
                <a:gd name="connsiteY4" fmla="*/ 56164 h 56164"/>
                <a:gd name="connsiteX5" fmla="*/ 37346 w 418912"/>
                <a:gd name="connsiteY5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8912"/>
                <a:gd name="connsiteY0" fmla="*/ 45299 h 56164"/>
                <a:gd name="connsiteX1" fmla="*/ 2205 w 418912"/>
                <a:gd name="connsiteY1" fmla="*/ 0 h 56164"/>
                <a:gd name="connsiteX2" fmla="*/ 418375 w 418912"/>
                <a:gd name="connsiteY2" fmla="*/ 0 h 56164"/>
                <a:gd name="connsiteX3" fmla="*/ 393531 w 418912"/>
                <a:gd name="connsiteY3" fmla="*/ 36841 h 56164"/>
                <a:gd name="connsiteX4" fmla="*/ 368042 w 418912"/>
                <a:gd name="connsiteY4" fmla="*/ 44417 h 56164"/>
                <a:gd name="connsiteX5" fmla="*/ 108338 w 418912"/>
                <a:gd name="connsiteY5" fmla="*/ 56164 h 56164"/>
                <a:gd name="connsiteX6" fmla="*/ 37346 w 418912"/>
                <a:gd name="connsiteY6" fmla="*/ 45299 h 56164"/>
                <a:gd name="connsiteX0" fmla="*/ 37346 w 419003"/>
                <a:gd name="connsiteY0" fmla="*/ 45299 h 56164"/>
                <a:gd name="connsiteX1" fmla="*/ 2205 w 419003"/>
                <a:gd name="connsiteY1" fmla="*/ 0 h 56164"/>
                <a:gd name="connsiteX2" fmla="*/ 418375 w 419003"/>
                <a:gd name="connsiteY2" fmla="*/ 0 h 56164"/>
                <a:gd name="connsiteX3" fmla="*/ 393531 w 419003"/>
                <a:gd name="connsiteY3" fmla="*/ 36841 h 56164"/>
                <a:gd name="connsiteX4" fmla="*/ 368042 w 419003"/>
                <a:gd name="connsiteY4" fmla="*/ 44417 h 56164"/>
                <a:gd name="connsiteX5" fmla="*/ 108338 w 419003"/>
                <a:gd name="connsiteY5" fmla="*/ 56164 h 56164"/>
                <a:gd name="connsiteX6" fmla="*/ 37346 w 419003"/>
                <a:gd name="connsiteY6" fmla="*/ 45299 h 56164"/>
                <a:gd name="connsiteX0" fmla="*/ 37346 w 419092"/>
                <a:gd name="connsiteY0" fmla="*/ 45299 h 56164"/>
                <a:gd name="connsiteX1" fmla="*/ 2205 w 419092"/>
                <a:gd name="connsiteY1" fmla="*/ 0 h 56164"/>
                <a:gd name="connsiteX2" fmla="*/ 418375 w 419092"/>
                <a:gd name="connsiteY2" fmla="*/ 0 h 56164"/>
                <a:gd name="connsiteX3" fmla="*/ 393531 w 419092"/>
                <a:gd name="connsiteY3" fmla="*/ 36841 h 56164"/>
                <a:gd name="connsiteX4" fmla="*/ 368042 w 419092"/>
                <a:gd name="connsiteY4" fmla="*/ 44417 h 56164"/>
                <a:gd name="connsiteX5" fmla="*/ 108338 w 419092"/>
                <a:gd name="connsiteY5" fmla="*/ 56164 h 56164"/>
                <a:gd name="connsiteX6" fmla="*/ 37346 w 419092"/>
                <a:gd name="connsiteY6" fmla="*/ 45299 h 56164"/>
                <a:gd name="connsiteX0" fmla="*/ 37346 w 419092"/>
                <a:gd name="connsiteY0" fmla="*/ 45299 h 56164"/>
                <a:gd name="connsiteX1" fmla="*/ 2205 w 419092"/>
                <a:gd name="connsiteY1" fmla="*/ 0 h 56164"/>
                <a:gd name="connsiteX2" fmla="*/ 418375 w 419092"/>
                <a:gd name="connsiteY2" fmla="*/ 0 h 56164"/>
                <a:gd name="connsiteX3" fmla="*/ 393531 w 419092"/>
                <a:gd name="connsiteY3" fmla="*/ 36841 h 56164"/>
                <a:gd name="connsiteX4" fmla="*/ 367622 w 419092"/>
                <a:gd name="connsiteY4" fmla="*/ 43159 h 56164"/>
                <a:gd name="connsiteX5" fmla="*/ 108338 w 419092"/>
                <a:gd name="connsiteY5" fmla="*/ 56164 h 56164"/>
                <a:gd name="connsiteX6" fmla="*/ 37346 w 419092"/>
                <a:gd name="connsiteY6" fmla="*/ 45299 h 56164"/>
                <a:gd name="connsiteX0" fmla="*/ 37346 w 419092"/>
                <a:gd name="connsiteY0" fmla="*/ 45299 h 56164"/>
                <a:gd name="connsiteX1" fmla="*/ 2205 w 419092"/>
                <a:gd name="connsiteY1" fmla="*/ 0 h 56164"/>
                <a:gd name="connsiteX2" fmla="*/ 418375 w 419092"/>
                <a:gd name="connsiteY2" fmla="*/ 0 h 56164"/>
                <a:gd name="connsiteX3" fmla="*/ 393531 w 419092"/>
                <a:gd name="connsiteY3" fmla="*/ 36841 h 56164"/>
                <a:gd name="connsiteX4" fmla="*/ 367622 w 419092"/>
                <a:gd name="connsiteY4" fmla="*/ 44418 h 56164"/>
                <a:gd name="connsiteX5" fmla="*/ 108338 w 419092"/>
                <a:gd name="connsiteY5" fmla="*/ 56164 h 56164"/>
                <a:gd name="connsiteX6" fmla="*/ 37346 w 419092"/>
                <a:gd name="connsiteY6" fmla="*/ 45299 h 5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92" h="56164">
                  <a:moveTo>
                    <a:pt x="37346" y="45299"/>
                  </a:moveTo>
                  <a:cubicBezTo>
                    <a:pt x="32277" y="42441"/>
                    <a:pt x="-10007" y="476"/>
                    <a:pt x="2205" y="0"/>
                  </a:cubicBezTo>
                  <a:lnTo>
                    <a:pt x="418375" y="0"/>
                  </a:lnTo>
                  <a:cubicBezTo>
                    <a:pt x="422332" y="3969"/>
                    <a:pt x="409360" y="29630"/>
                    <a:pt x="393531" y="36841"/>
                  </a:cubicBezTo>
                  <a:cubicBezTo>
                    <a:pt x="377940" y="42565"/>
                    <a:pt x="379912" y="41618"/>
                    <a:pt x="367622" y="44418"/>
                  </a:cubicBezTo>
                  <a:cubicBezTo>
                    <a:pt x="320090" y="47638"/>
                    <a:pt x="163384" y="55598"/>
                    <a:pt x="108338" y="56164"/>
                  </a:cubicBezTo>
                  <a:cubicBezTo>
                    <a:pt x="47227" y="48343"/>
                    <a:pt x="59159" y="49555"/>
                    <a:pt x="37346" y="45299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CD21FA6-01AE-C5DA-CC94-9D73474C14F7}"/>
              </a:ext>
            </a:extLst>
          </p:cNvPr>
          <p:cNvSpPr/>
          <p:nvPr/>
        </p:nvSpPr>
        <p:spPr>
          <a:xfrm>
            <a:off x="3660815" y="4403917"/>
            <a:ext cx="11385" cy="2169"/>
          </a:xfrm>
          <a:custGeom>
            <a:avLst/>
            <a:gdLst>
              <a:gd name="connsiteX0" fmla="*/ 11301 w 11385"/>
              <a:gd name="connsiteY0" fmla="*/ 159 h 2169"/>
              <a:gd name="connsiteX1" fmla="*/ 6211 w 11385"/>
              <a:gd name="connsiteY1" fmla="*/ 1444 h 2169"/>
              <a:gd name="connsiteX2" fmla="*/ 0 w 11385"/>
              <a:gd name="connsiteY2" fmla="*/ 2169 h 2169"/>
              <a:gd name="connsiteX3" fmla="*/ 7783 w 11385"/>
              <a:gd name="connsiteY3" fmla="*/ 346 h 2169"/>
              <a:gd name="connsiteX4" fmla="*/ 11301 w 11385"/>
              <a:gd name="connsiteY4" fmla="*/ 159 h 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" h="2169">
                <a:moveTo>
                  <a:pt x="11301" y="159"/>
                </a:moveTo>
                <a:cubicBezTo>
                  <a:pt x="10896" y="397"/>
                  <a:pt x="9057" y="881"/>
                  <a:pt x="6211" y="1444"/>
                </a:cubicBezTo>
                <a:lnTo>
                  <a:pt x="0" y="2169"/>
                </a:lnTo>
                <a:lnTo>
                  <a:pt x="7783" y="346"/>
                </a:lnTo>
                <a:cubicBezTo>
                  <a:pt x="10675" y="-73"/>
                  <a:pt x="11705" y="-80"/>
                  <a:pt x="11301" y="159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CCEB0D2-0FF7-8678-19BB-C2BE64F6BAFC}"/>
              </a:ext>
            </a:extLst>
          </p:cNvPr>
          <p:cNvGrpSpPr/>
          <p:nvPr/>
        </p:nvGrpSpPr>
        <p:grpSpPr>
          <a:xfrm>
            <a:off x="2748287" y="2143470"/>
            <a:ext cx="495381" cy="572289"/>
            <a:chOff x="1995088" y="3435433"/>
            <a:chExt cx="969263" cy="111974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C58EBC6-7A1C-FE29-AFDD-837DDF77810F}"/>
                </a:ext>
              </a:extLst>
            </p:cNvPr>
            <p:cNvGrpSpPr/>
            <p:nvPr/>
          </p:nvGrpSpPr>
          <p:grpSpPr>
            <a:xfrm>
              <a:off x="1995088" y="3435433"/>
              <a:ext cx="969263" cy="1119742"/>
              <a:chOff x="1995088" y="3435433"/>
              <a:chExt cx="969263" cy="1119742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D793E2C-6053-65F8-897A-0D598AE8DB99}"/>
                  </a:ext>
                </a:extLst>
              </p:cNvPr>
              <p:cNvGrpSpPr/>
              <p:nvPr/>
            </p:nvGrpSpPr>
            <p:grpSpPr>
              <a:xfrm>
                <a:off x="1995088" y="3435433"/>
                <a:ext cx="969263" cy="964421"/>
                <a:chOff x="4049535" y="3927119"/>
                <a:chExt cx="391740" cy="389783"/>
              </a:xfrm>
            </p:grpSpPr>
            <p:sp>
              <p:nvSpPr>
                <p:cNvPr id="66" name="Rectangle: Rounded Corners 55">
                  <a:extLst>
                    <a:ext uri="{FF2B5EF4-FFF2-40B4-BE49-F238E27FC236}">
                      <a16:creationId xmlns:a16="http://schemas.microsoft.com/office/drawing/2014/main" id="{C9B3D97F-3294-E3E7-30DF-EA82ACEFEF90}"/>
                    </a:ext>
                  </a:extLst>
                </p:cNvPr>
                <p:cNvSpPr/>
                <p:nvPr/>
              </p:nvSpPr>
              <p:spPr>
                <a:xfrm>
                  <a:off x="4049535" y="3927119"/>
                  <a:ext cx="391740" cy="389783"/>
                </a:xfrm>
                <a:custGeom>
                  <a:avLst/>
                  <a:gdLst>
                    <a:gd name="connsiteX0" fmla="*/ 0 w 388144"/>
                    <a:gd name="connsiteY0" fmla="*/ 26988 h 161925"/>
                    <a:gd name="connsiteX1" fmla="*/ 26988 w 388144"/>
                    <a:gd name="connsiteY1" fmla="*/ 0 h 161925"/>
                    <a:gd name="connsiteX2" fmla="*/ 361156 w 388144"/>
                    <a:gd name="connsiteY2" fmla="*/ 0 h 161925"/>
                    <a:gd name="connsiteX3" fmla="*/ 388144 w 388144"/>
                    <a:gd name="connsiteY3" fmla="*/ 26988 h 161925"/>
                    <a:gd name="connsiteX4" fmla="*/ 388144 w 388144"/>
                    <a:gd name="connsiteY4" fmla="*/ 134937 h 161925"/>
                    <a:gd name="connsiteX5" fmla="*/ 361156 w 388144"/>
                    <a:gd name="connsiteY5" fmla="*/ 161925 h 161925"/>
                    <a:gd name="connsiteX6" fmla="*/ 26988 w 388144"/>
                    <a:gd name="connsiteY6" fmla="*/ 161925 h 161925"/>
                    <a:gd name="connsiteX7" fmla="*/ 0 w 388144"/>
                    <a:gd name="connsiteY7" fmla="*/ 134937 h 161925"/>
                    <a:gd name="connsiteX8" fmla="*/ 0 w 388144"/>
                    <a:gd name="connsiteY8" fmla="*/ 26988 h 161925"/>
                    <a:gd name="connsiteX0" fmla="*/ 0 w 389770"/>
                    <a:gd name="connsiteY0" fmla="*/ 48419 h 183356"/>
                    <a:gd name="connsiteX1" fmla="*/ 26988 w 389770"/>
                    <a:gd name="connsiteY1" fmla="*/ 21431 h 183356"/>
                    <a:gd name="connsiteX2" fmla="*/ 380206 w 389770"/>
                    <a:gd name="connsiteY2" fmla="*/ 0 h 183356"/>
                    <a:gd name="connsiteX3" fmla="*/ 388144 w 389770"/>
                    <a:gd name="connsiteY3" fmla="*/ 48419 h 183356"/>
                    <a:gd name="connsiteX4" fmla="*/ 388144 w 389770"/>
                    <a:gd name="connsiteY4" fmla="*/ 156368 h 183356"/>
                    <a:gd name="connsiteX5" fmla="*/ 361156 w 389770"/>
                    <a:gd name="connsiteY5" fmla="*/ 183356 h 183356"/>
                    <a:gd name="connsiteX6" fmla="*/ 26988 w 389770"/>
                    <a:gd name="connsiteY6" fmla="*/ 183356 h 183356"/>
                    <a:gd name="connsiteX7" fmla="*/ 0 w 389770"/>
                    <a:gd name="connsiteY7" fmla="*/ 156368 h 183356"/>
                    <a:gd name="connsiteX8" fmla="*/ 0 w 389770"/>
                    <a:gd name="connsiteY8" fmla="*/ 48419 h 183356"/>
                    <a:gd name="connsiteX0" fmla="*/ 0 w 389770"/>
                    <a:gd name="connsiteY0" fmla="*/ 49454 h 184391"/>
                    <a:gd name="connsiteX1" fmla="*/ 26988 w 389770"/>
                    <a:gd name="connsiteY1" fmla="*/ 22466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94186"/>
                    <a:gd name="connsiteY0" fmla="*/ 49454 h 184391"/>
                    <a:gd name="connsiteX1" fmla="*/ 17463 w 394186"/>
                    <a:gd name="connsiteY1" fmla="*/ 17703 h 184391"/>
                    <a:gd name="connsiteX2" fmla="*/ 211931 w 394186"/>
                    <a:gd name="connsiteY2" fmla="*/ 27228 h 184391"/>
                    <a:gd name="connsiteX3" fmla="*/ 387350 w 394186"/>
                    <a:gd name="connsiteY3" fmla="*/ 1035 h 184391"/>
                    <a:gd name="connsiteX4" fmla="*/ 388144 w 394186"/>
                    <a:gd name="connsiteY4" fmla="*/ 49454 h 184391"/>
                    <a:gd name="connsiteX5" fmla="*/ 388144 w 394186"/>
                    <a:gd name="connsiteY5" fmla="*/ 157403 h 184391"/>
                    <a:gd name="connsiteX6" fmla="*/ 361156 w 394186"/>
                    <a:gd name="connsiteY6" fmla="*/ 184391 h 184391"/>
                    <a:gd name="connsiteX7" fmla="*/ 26988 w 394186"/>
                    <a:gd name="connsiteY7" fmla="*/ 184391 h 184391"/>
                    <a:gd name="connsiteX8" fmla="*/ 0 w 394186"/>
                    <a:gd name="connsiteY8" fmla="*/ 157403 h 184391"/>
                    <a:gd name="connsiteX9" fmla="*/ 0 w 394186"/>
                    <a:gd name="connsiteY9" fmla="*/ 49454 h 184391"/>
                    <a:gd name="connsiteX0" fmla="*/ 0 w 392281"/>
                    <a:gd name="connsiteY0" fmla="*/ 49454 h 184391"/>
                    <a:gd name="connsiteX1" fmla="*/ 17463 w 392281"/>
                    <a:gd name="connsiteY1" fmla="*/ 17703 h 184391"/>
                    <a:gd name="connsiteX2" fmla="*/ 211931 w 392281"/>
                    <a:gd name="connsiteY2" fmla="*/ 27228 h 184391"/>
                    <a:gd name="connsiteX3" fmla="*/ 387350 w 392281"/>
                    <a:gd name="connsiteY3" fmla="*/ 1035 h 184391"/>
                    <a:gd name="connsiteX4" fmla="*/ 378619 w 392281"/>
                    <a:gd name="connsiteY4" fmla="*/ 56598 h 184391"/>
                    <a:gd name="connsiteX5" fmla="*/ 388144 w 392281"/>
                    <a:gd name="connsiteY5" fmla="*/ 157403 h 184391"/>
                    <a:gd name="connsiteX6" fmla="*/ 361156 w 392281"/>
                    <a:gd name="connsiteY6" fmla="*/ 184391 h 184391"/>
                    <a:gd name="connsiteX7" fmla="*/ 26988 w 392281"/>
                    <a:gd name="connsiteY7" fmla="*/ 184391 h 184391"/>
                    <a:gd name="connsiteX8" fmla="*/ 0 w 392281"/>
                    <a:gd name="connsiteY8" fmla="*/ 157403 h 184391"/>
                    <a:gd name="connsiteX9" fmla="*/ 0 w 392281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77825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88144 w 388144"/>
                    <a:gd name="connsiteY5" fmla="*/ 157403 h 184391"/>
                    <a:gd name="connsiteX6" fmla="*/ 361156 w 388144"/>
                    <a:gd name="connsiteY6" fmla="*/ 184391 h 184391"/>
                    <a:gd name="connsiteX7" fmla="*/ 26988 w 388144"/>
                    <a:gd name="connsiteY7" fmla="*/ 184391 h 184391"/>
                    <a:gd name="connsiteX8" fmla="*/ 0 w 388144"/>
                    <a:gd name="connsiteY8" fmla="*/ 157403 h 184391"/>
                    <a:gd name="connsiteX9" fmla="*/ 0 w 388144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88144 w 388144"/>
                    <a:gd name="connsiteY5" fmla="*/ 157403 h 184391"/>
                    <a:gd name="connsiteX6" fmla="*/ 361156 w 388144"/>
                    <a:gd name="connsiteY6" fmla="*/ 184391 h 184391"/>
                    <a:gd name="connsiteX7" fmla="*/ 26988 w 388144"/>
                    <a:gd name="connsiteY7" fmla="*/ 184391 h 184391"/>
                    <a:gd name="connsiteX8" fmla="*/ 0 w 388144"/>
                    <a:gd name="connsiteY8" fmla="*/ 157403 h 184391"/>
                    <a:gd name="connsiteX9" fmla="*/ 0 w 388144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33376 w 388144"/>
                    <a:gd name="connsiteY5" fmla="*/ 115335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28613 w 388144"/>
                    <a:gd name="connsiteY5" fmla="*/ 108192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28613 w 388144"/>
                    <a:gd name="connsiteY5" fmla="*/ 108192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26232 w 379284"/>
                    <a:gd name="connsiteY6" fmla="*/ 172485 h 184391"/>
                    <a:gd name="connsiteX7" fmla="*/ 361156 w 379284"/>
                    <a:gd name="connsiteY7" fmla="*/ 184391 h 184391"/>
                    <a:gd name="connsiteX8" fmla="*/ 26988 w 379284"/>
                    <a:gd name="connsiteY8" fmla="*/ 184391 h 184391"/>
                    <a:gd name="connsiteX9" fmla="*/ 0 w 379284"/>
                    <a:gd name="connsiteY9" fmla="*/ 157403 h 184391"/>
                    <a:gd name="connsiteX10" fmla="*/ 0 w 379284"/>
                    <a:gd name="connsiteY10" fmla="*/ 49454 h 184391"/>
                    <a:gd name="connsiteX0" fmla="*/ 0 w 379284"/>
                    <a:gd name="connsiteY0" fmla="*/ 49454 h 241542"/>
                    <a:gd name="connsiteX1" fmla="*/ 17463 w 379284"/>
                    <a:gd name="connsiteY1" fmla="*/ 17703 h 241542"/>
                    <a:gd name="connsiteX2" fmla="*/ 211931 w 379284"/>
                    <a:gd name="connsiteY2" fmla="*/ 27228 h 241542"/>
                    <a:gd name="connsiteX3" fmla="*/ 368300 w 379284"/>
                    <a:gd name="connsiteY3" fmla="*/ 1035 h 241542"/>
                    <a:gd name="connsiteX4" fmla="*/ 378619 w 379284"/>
                    <a:gd name="connsiteY4" fmla="*/ 56598 h 241542"/>
                    <a:gd name="connsiteX5" fmla="*/ 328613 w 379284"/>
                    <a:gd name="connsiteY5" fmla="*/ 108192 h 241542"/>
                    <a:gd name="connsiteX6" fmla="*/ 326232 w 379284"/>
                    <a:gd name="connsiteY6" fmla="*/ 172485 h 241542"/>
                    <a:gd name="connsiteX7" fmla="*/ 361156 w 379284"/>
                    <a:gd name="connsiteY7" fmla="*/ 184391 h 241542"/>
                    <a:gd name="connsiteX8" fmla="*/ 211932 w 379284"/>
                    <a:gd name="connsiteY8" fmla="*/ 241542 h 241542"/>
                    <a:gd name="connsiteX9" fmla="*/ 26988 w 379284"/>
                    <a:gd name="connsiteY9" fmla="*/ 184391 h 241542"/>
                    <a:gd name="connsiteX10" fmla="*/ 0 w 379284"/>
                    <a:gd name="connsiteY10" fmla="*/ 157403 h 241542"/>
                    <a:gd name="connsiteX11" fmla="*/ 0 w 379284"/>
                    <a:gd name="connsiteY11" fmla="*/ 49454 h 241542"/>
                    <a:gd name="connsiteX0" fmla="*/ 0 w 379284"/>
                    <a:gd name="connsiteY0" fmla="*/ 49454 h 246916"/>
                    <a:gd name="connsiteX1" fmla="*/ 17463 w 379284"/>
                    <a:gd name="connsiteY1" fmla="*/ 17703 h 246916"/>
                    <a:gd name="connsiteX2" fmla="*/ 211931 w 379284"/>
                    <a:gd name="connsiteY2" fmla="*/ 27228 h 246916"/>
                    <a:gd name="connsiteX3" fmla="*/ 368300 w 379284"/>
                    <a:gd name="connsiteY3" fmla="*/ 1035 h 246916"/>
                    <a:gd name="connsiteX4" fmla="*/ 378619 w 379284"/>
                    <a:gd name="connsiteY4" fmla="*/ 56598 h 246916"/>
                    <a:gd name="connsiteX5" fmla="*/ 328613 w 379284"/>
                    <a:gd name="connsiteY5" fmla="*/ 108192 h 246916"/>
                    <a:gd name="connsiteX6" fmla="*/ 326232 w 379284"/>
                    <a:gd name="connsiteY6" fmla="*/ 172485 h 246916"/>
                    <a:gd name="connsiteX7" fmla="*/ 361156 w 379284"/>
                    <a:gd name="connsiteY7" fmla="*/ 184391 h 246916"/>
                    <a:gd name="connsiteX8" fmla="*/ 211932 w 379284"/>
                    <a:gd name="connsiteY8" fmla="*/ 241542 h 246916"/>
                    <a:gd name="connsiteX9" fmla="*/ 26988 w 379284"/>
                    <a:gd name="connsiteY9" fmla="*/ 184391 h 246916"/>
                    <a:gd name="connsiteX10" fmla="*/ 0 w 379284"/>
                    <a:gd name="connsiteY10" fmla="*/ 157403 h 246916"/>
                    <a:gd name="connsiteX11" fmla="*/ 0 w 379284"/>
                    <a:gd name="connsiteY11" fmla="*/ 49454 h 246916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0325 w 379284"/>
                    <a:gd name="connsiteY9" fmla="*/ 232016 h 254015"/>
                    <a:gd name="connsiteX10" fmla="*/ 0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0325 w 379284"/>
                    <a:gd name="connsiteY9" fmla="*/ 232016 h 254015"/>
                    <a:gd name="connsiteX10" fmla="*/ 7143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7469 w 379284"/>
                    <a:gd name="connsiteY9" fmla="*/ 232016 h 254015"/>
                    <a:gd name="connsiteX10" fmla="*/ 7143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7469 w 379284"/>
                    <a:gd name="connsiteY9" fmla="*/ 232016 h 254015"/>
                    <a:gd name="connsiteX10" fmla="*/ 14287 w 379284"/>
                    <a:gd name="connsiteY10" fmla="*/ 157403 h 254015"/>
                    <a:gd name="connsiteX11" fmla="*/ 0 w 379284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65542 w 383670"/>
                    <a:gd name="connsiteY7" fmla="*/ 184391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65542 w 383670"/>
                    <a:gd name="connsiteY7" fmla="*/ 184391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18711 w 383670"/>
                    <a:gd name="connsiteY5" fmla="*/ 71653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2309"/>
                    <a:gd name="connsiteY0" fmla="*/ 49454 h 254015"/>
                    <a:gd name="connsiteX1" fmla="*/ 7561 w 382309"/>
                    <a:gd name="connsiteY1" fmla="*/ 20084 h 254015"/>
                    <a:gd name="connsiteX2" fmla="*/ 216317 w 382309"/>
                    <a:gd name="connsiteY2" fmla="*/ 27228 h 254015"/>
                    <a:gd name="connsiteX3" fmla="*/ 372686 w 382309"/>
                    <a:gd name="connsiteY3" fmla="*/ 1035 h 254015"/>
                    <a:gd name="connsiteX4" fmla="*/ 380736 w 382309"/>
                    <a:gd name="connsiteY4" fmla="*/ 56598 h 254015"/>
                    <a:gd name="connsiteX5" fmla="*/ 318711 w 382309"/>
                    <a:gd name="connsiteY5" fmla="*/ 71653 h 254015"/>
                    <a:gd name="connsiteX6" fmla="*/ 330618 w 382309"/>
                    <a:gd name="connsiteY6" fmla="*/ 172485 h 254015"/>
                    <a:gd name="connsiteX7" fmla="*/ 372686 w 382309"/>
                    <a:gd name="connsiteY7" fmla="*/ 182010 h 254015"/>
                    <a:gd name="connsiteX8" fmla="*/ 216318 w 382309"/>
                    <a:gd name="connsiteY8" fmla="*/ 241542 h 254015"/>
                    <a:gd name="connsiteX9" fmla="*/ 71855 w 382309"/>
                    <a:gd name="connsiteY9" fmla="*/ 232016 h 254015"/>
                    <a:gd name="connsiteX10" fmla="*/ 18673 w 382309"/>
                    <a:gd name="connsiteY10" fmla="*/ 157403 h 254015"/>
                    <a:gd name="connsiteX11" fmla="*/ 4386 w 382309"/>
                    <a:gd name="connsiteY11" fmla="*/ 49454 h 254015"/>
                    <a:gd name="connsiteX0" fmla="*/ 4386 w 382309"/>
                    <a:gd name="connsiteY0" fmla="*/ 49454 h 254015"/>
                    <a:gd name="connsiteX1" fmla="*/ 7561 w 382309"/>
                    <a:gd name="connsiteY1" fmla="*/ 20084 h 254015"/>
                    <a:gd name="connsiteX2" fmla="*/ 216317 w 382309"/>
                    <a:gd name="connsiteY2" fmla="*/ 27228 h 254015"/>
                    <a:gd name="connsiteX3" fmla="*/ 372686 w 382309"/>
                    <a:gd name="connsiteY3" fmla="*/ 1035 h 254015"/>
                    <a:gd name="connsiteX4" fmla="*/ 380736 w 382309"/>
                    <a:gd name="connsiteY4" fmla="*/ 55016 h 254015"/>
                    <a:gd name="connsiteX5" fmla="*/ 318711 w 382309"/>
                    <a:gd name="connsiteY5" fmla="*/ 71653 h 254015"/>
                    <a:gd name="connsiteX6" fmla="*/ 330618 w 382309"/>
                    <a:gd name="connsiteY6" fmla="*/ 172485 h 254015"/>
                    <a:gd name="connsiteX7" fmla="*/ 372686 w 382309"/>
                    <a:gd name="connsiteY7" fmla="*/ 182010 h 254015"/>
                    <a:gd name="connsiteX8" fmla="*/ 216318 w 382309"/>
                    <a:gd name="connsiteY8" fmla="*/ 241542 h 254015"/>
                    <a:gd name="connsiteX9" fmla="*/ 71855 w 382309"/>
                    <a:gd name="connsiteY9" fmla="*/ 232016 h 254015"/>
                    <a:gd name="connsiteX10" fmla="*/ 18673 w 382309"/>
                    <a:gd name="connsiteY10" fmla="*/ 157403 h 254015"/>
                    <a:gd name="connsiteX11" fmla="*/ 4386 w 382309"/>
                    <a:gd name="connsiteY11" fmla="*/ 49454 h 254015"/>
                    <a:gd name="connsiteX0" fmla="*/ 4386 w 382309"/>
                    <a:gd name="connsiteY0" fmla="*/ 49454 h 254015"/>
                    <a:gd name="connsiteX1" fmla="*/ 7561 w 382309"/>
                    <a:gd name="connsiteY1" fmla="*/ 20084 h 254015"/>
                    <a:gd name="connsiteX2" fmla="*/ 216317 w 382309"/>
                    <a:gd name="connsiteY2" fmla="*/ 27228 h 254015"/>
                    <a:gd name="connsiteX3" fmla="*/ 372686 w 382309"/>
                    <a:gd name="connsiteY3" fmla="*/ 1035 h 254015"/>
                    <a:gd name="connsiteX4" fmla="*/ 380736 w 382309"/>
                    <a:gd name="connsiteY4" fmla="*/ 55016 h 254015"/>
                    <a:gd name="connsiteX5" fmla="*/ 318711 w 382309"/>
                    <a:gd name="connsiteY5" fmla="*/ 71653 h 254015"/>
                    <a:gd name="connsiteX6" fmla="*/ 330618 w 382309"/>
                    <a:gd name="connsiteY6" fmla="*/ 172485 h 254015"/>
                    <a:gd name="connsiteX7" fmla="*/ 372686 w 382309"/>
                    <a:gd name="connsiteY7" fmla="*/ 182010 h 254015"/>
                    <a:gd name="connsiteX8" fmla="*/ 216318 w 382309"/>
                    <a:gd name="connsiteY8" fmla="*/ 241542 h 254015"/>
                    <a:gd name="connsiteX9" fmla="*/ 71855 w 382309"/>
                    <a:gd name="connsiteY9" fmla="*/ 232016 h 254015"/>
                    <a:gd name="connsiteX10" fmla="*/ 18673 w 382309"/>
                    <a:gd name="connsiteY10" fmla="*/ 157403 h 254015"/>
                    <a:gd name="connsiteX11" fmla="*/ 4386 w 382309"/>
                    <a:gd name="connsiteY11" fmla="*/ 49454 h 254015"/>
                    <a:gd name="connsiteX0" fmla="*/ 4386 w 382309"/>
                    <a:gd name="connsiteY0" fmla="*/ 49454 h 249091"/>
                    <a:gd name="connsiteX1" fmla="*/ 7561 w 382309"/>
                    <a:gd name="connsiteY1" fmla="*/ 20084 h 249091"/>
                    <a:gd name="connsiteX2" fmla="*/ 216317 w 382309"/>
                    <a:gd name="connsiteY2" fmla="*/ 27228 h 249091"/>
                    <a:gd name="connsiteX3" fmla="*/ 372686 w 382309"/>
                    <a:gd name="connsiteY3" fmla="*/ 1035 h 249091"/>
                    <a:gd name="connsiteX4" fmla="*/ 380736 w 382309"/>
                    <a:gd name="connsiteY4" fmla="*/ 55016 h 249091"/>
                    <a:gd name="connsiteX5" fmla="*/ 318711 w 382309"/>
                    <a:gd name="connsiteY5" fmla="*/ 71653 h 249091"/>
                    <a:gd name="connsiteX6" fmla="*/ 330618 w 382309"/>
                    <a:gd name="connsiteY6" fmla="*/ 172485 h 249091"/>
                    <a:gd name="connsiteX7" fmla="*/ 372686 w 382309"/>
                    <a:gd name="connsiteY7" fmla="*/ 182010 h 249091"/>
                    <a:gd name="connsiteX8" fmla="*/ 216318 w 382309"/>
                    <a:gd name="connsiteY8" fmla="*/ 241542 h 249091"/>
                    <a:gd name="connsiteX9" fmla="*/ 71855 w 382309"/>
                    <a:gd name="connsiteY9" fmla="*/ 232016 h 249091"/>
                    <a:gd name="connsiteX10" fmla="*/ 18673 w 382309"/>
                    <a:gd name="connsiteY10" fmla="*/ 157403 h 249091"/>
                    <a:gd name="connsiteX11" fmla="*/ 4386 w 382309"/>
                    <a:gd name="connsiteY11" fmla="*/ 49454 h 249091"/>
                    <a:gd name="connsiteX0" fmla="*/ 4386 w 382309"/>
                    <a:gd name="connsiteY0" fmla="*/ 49454 h 254537"/>
                    <a:gd name="connsiteX1" fmla="*/ 7561 w 382309"/>
                    <a:gd name="connsiteY1" fmla="*/ 20084 h 254537"/>
                    <a:gd name="connsiteX2" fmla="*/ 216317 w 382309"/>
                    <a:gd name="connsiteY2" fmla="*/ 27228 h 254537"/>
                    <a:gd name="connsiteX3" fmla="*/ 372686 w 382309"/>
                    <a:gd name="connsiteY3" fmla="*/ 1035 h 254537"/>
                    <a:gd name="connsiteX4" fmla="*/ 380736 w 382309"/>
                    <a:gd name="connsiteY4" fmla="*/ 55016 h 254537"/>
                    <a:gd name="connsiteX5" fmla="*/ 318711 w 382309"/>
                    <a:gd name="connsiteY5" fmla="*/ 71653 h 254537"/>
                    <a:gd name="connsiteX6" fmla="*/ 330618 w 382309"/>
                    <a:gd name="connsiteY6" fmla="*/ 172485 h 254537"/>
                    <a:gd name="connsiteX7" fmla="*/ 372686 w 382309"/>
                    <a:gd name="connsiteY7" fmla="*/ 182010 h 254537"/>
                    <a:gd name="connsiteX8" fmla="*/ 216318 w 382309"/>
                    <a:gd name="connsiteY8" fmla="*/ 241542 h 254537"/>
                    <a:gd name="connsiteX9" fmla="*/ 71855 w 382309"/>
                    <a:gd name="connsiteY9" fmla="*/ 232016 h 254537"/>
                    <a:gd name="connsiteX10" fmla="*/ 18673 w 382309"/>
                    <a:gd name="connsiteY10" fmla="*/ 157403 h 254537"/>
                    <a:gd name="connsiteX11" fmla="*/ 4386 w 382309"/>
                    <a:gd name="connsiteY11" fmla="*/ 49454 h 254537"/>
                    <a:gd name="connsiteX0" fmla="*/ 4386 w 382309"/>
                    <a:gd name="connsiteY0" fmla="*/ 49454 h 260171"/>
                    <a:gd name="connsiteX1" fmla="*/ 7561 w 382309"/>
                    <a:gd name="connsiteY1" fmla="*/ 20084 h 260171"/>
                    <a:gd name="connsiteX2" fmla="*/ 216317 w 382309"/>
                    <a:gd name="connsiteY2" fmla="*/ 27228 h 260171"/>
                    <a:gd name="connsiteX3" fmla="*/ 372686 w 382309"/>
                    <a:gd name="connsiteY3" fmla="*/ 1035 h 260171"/>
                    <a:gd name="connsiteX4" fmla="*/ 380736 w 382309"/>
                    <a:gd name="connsiteY4" fmla="*/ 55016 h 260171"/>
                    <a:gd name="connsiteX5" fmla="*/ 318711 w 382309"/>
                    <a:gd name="connsiteY5" fmla="*/ 71653 h 260171"/>
                    <a:gd name="connsiteX6" fmla="*/ 330618 w 382309"/>
                    <a:gd name="connsiteY6" fmla="*/ 172485 h 260171"/>
                    <a:gd name="connsiteX7" fmla="*/ 372686 w 382309"/>
                    <a:gd name="connsiteY7" fmla="*/ 182010 h 260171"/>
                    <a:gd name="connsiteX8" fmla="*/ 202706 w 382309"/>
                    <a:gd name="connsiteY8" fmla="*/ 249256 h 260171"/>
                    <a:gd name="connsiteX9" fmla="*/ 71855 w 382309"/>
                    <a:gd name="connsiteY9" fmla="*/ 232016 h 260171"/>
                    <a:gd name="connsiteX10" fmla="*/ 18673 w 382309"/>
                    <a:gd name="connsiteY10" fmla="*/ 157403 h 260171"/>
                    <a:gd name="connsiteX11" fmla="*/ 4386 w 382309"/>
                    <a:gd name="connsiteY11" fmla="*/ 49454 h 260171"/>
                    <a:gd name="connsiteX0" fmla="*/ 4386 w 382309"/>
                    <a:gd name="connsiteY0" fmla="*/ 49454 h 252318"/>
                    <a:gd name="connsiteX1" fmla="*/ 7561 w 382309"/>
                    <a:gd name="connsiteY1" fmla="*/ 20084 h 252318"/>
                    <a:gd name="connsiteX2" fmla="*/ 216317 w 382309"/>
                    <a:gd name="connsiteY2" fmla="*/ 27228 h 252318"/>
                    <a:gd name="connsiteX3" fmla="*/ 372686 w 382309"/>
                    <a:gd name="connsiteY3" fmla="*/ 1035 h 252318"/>
                    <a:gd name="connsiteX4" fmla="*/ 380736 w 382309"/>
                    <a:gd name="connsiteY4" fmla="*/ 55016 h 252318"/>
                    <a:gd name="connsiteX5" fmla="*/ 318711 w 382309"/>
                    <a:gd name="connsiteY5" fmla="*/ 71653 h 252318"/>
                    <a:gd name="connsiteX6" fmla="*/ 330618 w 382309"/>
                    <a:gd name="connsiteY6" fmla="*/ 172485 h 252318"/>
                    <a:gd name="connsiteX7" fmla="*/ 372686 w 382309"/>
                    <a:gd name="connsiteY7" fmla="*/ 182010 h 252318"/>
                    <a:gd name="connsiteX8" fmla="*/ 202706 w 382309"/>
                    <a:gd name="connsiteY8" fmla="*/ 249256 h 252318"/>
                    <a:gd name="connsiteX9" fmla="*/ 71855 w 382309"/>
                    <a:gd name="connsiteY9" fmla="*/ 232016 h 252318"/>
                    <a:gd name="connsiteX10" fmla="*/ 18673 w 382309"/>
                    <a:gd name="connsiteY10" fmla="*/ 157403 h 252318"/>
                    <a:gd name="connsiteX11" fmla="*/ 4386 w 382309"/>
                    <a:gd name="connsiteY11" fmla="*/ 49454 h 252318"/>
                    <a:gd name="connsiteX0" fmla="*/ 4386 w 382309"/>
                    <a:gd name="connsiteY0" fmla="*/ 49454 h 252318"/>
                    <a:gd name="connsiteX1" fmla="*/ 7561 w 382309"/>
                    <a:gd name="connsiteY1" fmla="*/ 20084 h 252318"/>
                    <a:gd name="connsiteX2" fmla="*/ 216317 w 382309"/>
                    <a:gd name="connsiteY2" fmla="*/ 27228 h 252318"/>
                    <a:gd name="connsiteX3" fmla="*/ 372686 w 382309"/>
                    <a:gd name="connsiteY3" fmla="*/ 1035 h 252318"/>
                    <a:gd name="connsiteX4" fmla="*/ 380736 w 382309"/>
                    <a:gd name="connsiteY4" fmla="*/ 55016 h 252318"/>
                    <a:gd name="connsiteX5" fmla="*/ 318711 w 382309"/>
                    <a:gd name="connsiteY5" fmla="*/ 71653 h 252318"/>
                    <a:gd name="connsiteX6" fmla="*/ 330618 w 382309"/>
                    <a:gd name="connsiteY6" fmla="*/ 172485 h 252318"/>
                    <a:gd name="connsiteX7" fmla="*/ 372686 w 382309"/>
                    <a:gd name="connsiteY7" fmla="*/ 182010 h 252318"/>
                    <a:gd name="connsiteX8" fmla="*/ 202706 w 382309"/>
                    <a:gd name="connsiteY8" fmla="*/ 249256 h 252318"/>
                    <a:gd name="connsiteX9" fmla="*/ 71855 w 382309"/>
                    <a:gd name="connsiteY9" fmla="*/ 232016 h 252318"/>
                    <a:gd name="connsiteX10" fmla="*/ 18673 w 382309"/>
                    <a:gd name="connsiteY10" fmla="*/ 157403 h 252318"/>
                    <a:gd name="connsiteX11" fmla="*/ 4386 w 382309"/>
                    <a:gd name="connsiteY11" fmla="*/ 49454 h 252318"/>
                    <a:gd name="connsiteX0" fmla="*/ 4386 w 382309"/>
                    <a:gd name="connsiteY0" fmla="*/ 49454 h 252318"/>
                    <a:gd name="connsiteX1" fmla="*/ 7561 w 382309"/>
                    <a:gd name="connsiteY1" fmla="*/ 20084 h 252318"/>
                    <a:gd name="connsiteX2" fmla="*/ 216317 w 382309"/>
                    <a:gd name="connsiteY2" fmla="*/ 27228 h 252318"/>
                    <a:gd name="connsiteX3" fmla="*/ 372686 w 382309"/>
                    <a:gd name="connsiteY3" fmla="*/ 1035 h 252318"/>
                    <a:gd name="connsiteX4" fmla="*/ 380736 w 382309"/>
                    <a:gd name="connsiteY4" fmla="*/ 55016 h 252318"/>
                    <a:gd name="connsiteX5" fmla="*/ 318711 w 382309"/>
                    <a:gd name="connsiteY5" fmla="*/ 71653 h 252318"/>
                    <a:gd name="connsiteX6" fmla="*/ 330618 w 382309"/>
                    <a:gd name="connsiteY6" fmla="*/ 172485 h 252318"/>
                    <a:gd name="connsiteX7" fmla="*/ 372686 w 382309"/>
                    <a:gd name="connsiteY7" fmla="*/ 182010 h 252318"/>
                    <a:gd name="connsiteX8" fmla="*/ 202706 w 382309"/>
                    <a:gd name="connsiteY8" fmla="*/ 249256 h 252318"/>
                    <a:gd name="connsiteX9" fmla="*/ 71855 w 382309"/>
                    <a:gd name="connsiteY9" fmla="*/ 232016 h 252318"/>
                    <a:gd name="connsiteX10" fmla="*/ 18673 w 382309"/>
                    <a:gd name="connsiteY10" fmla="*/ 157403 h 252318"/>
                    <a:gd name="connsiteX11" fmla="*/ 4386 w 382309"/>
                    <a:gd name="connsiteY11" fmla="*/ 49454 h 252318"/>
                    <a:gd name="connsiteX0" fmla="*/ 4386 w 382309"/>
                    <a:gd name="connsiteY0" fmla="*/ 49454 h 251496"/>
                    <a:gd name="connsiteX1" fmla="*/ 7561 w 382309"/>
                    <a:gd name="connsiteY1" fmla="*/ 20084 h 251496"/>
                    <a:gd name="connsiteX2" fmla="*/ 216317 w 382309"/>
                    <a:gd name="connsiteY2" fmla="*/ 27228 h 251496"/>
                    <a:gd name="connsiteX3" fmla="*/ 372686 w 382309"/>
                    <a:gd name="connsiteY3" fmla="*/ 1035 h 251496"/>
                    <a:gd name="connsiteX4" fmla="*/ 380736 w 382309"/>
                    <a:gd name="connsiteY4" fmla="*/ 55016 h 251496"/>
                    <a:gd name="connsiteX5" fmla="*/ 318711 w 382309"/>
                    <a:gd name="connsiteY5" fmla="*/ 71653 h 251496"/>
                    <a:gd name="connsiteX6" fmla="*/ 330618 w 382309"/>
                    <a:gd name="connsiteY6" fmla="*/ 172485 h 251496"/>
                    <a:gd name="connsiteX7" fmla="*/ 372686 w 382309"/>
                    <a:gd name="connsiteY7" fmla="*/ 182010 h 251496"/>
                    <a:gd name="connsiteX8" fmla="*/ 202706 w 382309"/>
                    <a:gd name="connsiteY8" fmla="*/ 249256 h 251496"/>
                    <a:gd name="connsiteX9" fmla="*/ 71855 w 382309"/>
                    <a:gd name="connsiteY9" fmla="*/ 232016 h 251496"/>
                    <a:gd name="connsiteX10" fmla="*/ 18673 w 382309"/>
                    <a:gd name="connsiteY10" fmla="*/ 157403 h 251496"/>
                    <a:gd name="connsiteX11" fmla="*/ 4386 w 382309"/>
                    <a:gd name="connsiteY11" fmla="*/ 49454 h 251496"/>
                    <a:gd name="connsiteX0" fmla="*/ 4386 w 382309"/>
                    <a:gd name="connsiteY0" fmla="*/ 49454 h 251259"/>
                    <a:gd name="connsiteX1" fmla="*/ 7561 w 382309"/>
                    <a:gd name="connsiteY1" fmla="*/ 20084 h 251259"/>
                    <a:gd name="connsiteX2" fmla="*/ 216317 w 382309"/>
                    <a:gd name="connsiteY2" fmla="*/ 27228 h 251259"/>
                    <a:gd name="connsiteX3" fmla="*/ 372686 w 382309"/>
                    <a:gd name="connsiteY3" fmla="*/ 1035 h 251259"/>
                    <a:gd name="connsiteX4" fmla="*/ 380736 w 382309"/>
                    <a:gd name="connsiteY4" fmla="*/ 55016 h 251259"/>
                    <a:gd name="connsiteX5" fmla="*/ 318711 w 382309"/>
                    <a:gd name="connsiteY5" fmla="*/ 71653 h 251259"/>
                    <a:gd name="connsiteX6" fmla="*/ 330618 w 382309"/>
                    <a:gd name="connsiteY6" fmla="*/ 172485 h 251259"/>
                    <a:gd name="connsiteX7" fmla="*/ 372686 w 382309"/>
                    <a:gd name="connsiteY7" fmla="*/ 182010 h 251259"/>
                    <a:gd name="connsiteX8" fmla="*/ 202706 w 382309"/>
                    <a:gd name="connsiteY8" fmla="*/ 249256 h 251259"/>
                    <a:gd name="connsiteX9" fmla="*/ 71855 w 382309"/>
                    <a:gd name="connsiteY9" fmla="*/ 232016 h 251259"/>
                    <a:gd name="connsiteX10" fmla="*/ 18673 w 382309"/>
                    <a:gd name="connsiteY10" fmla="*/ 157403 h 251259"/>
                    <a:gd name="connsiteX11" fmla="*/ 4386 w 382309"/>
                    <a:gd name="connsiteY11" fmla="*/ 49454 h 251259"/>
                    <a:gd name="connsiteX0" fmla="*/ 4386 w 377413"/>
                    <a:gd name="connsiteY0" fmla="*/ 49454 h 251259"/>
                    <a:gd name="connsiteX1" fmla="*/ 7561 w 377413"/>
                    <a:gd name="connsiteY1" fmla="*/ 20084 h 251259"/>
                    <a:gd name="connsiteX2" fmla="*/ 216317 w 377413"/>
                    <a:gd name="connsiteY2" fmla="*/ 27228 h 251259"/>
                    <a:gd name="connsiteX3" fmla="*/ 372686 w 377413"/>
                    <a:gd name="connsiteY3" fmla="*/ 1035 h 251259"/>
                    <a:gd name="connsiteX4" fmla="*/ 336625 w 377413"/>
                    <a:gd name="connsiteY4" fmla="*/ 56426 h 251259"/>
                    <a:gd name="connsiteX5" fmla="*/ 318711 w 377413"/>
                    <a:gd name="connsiteY5" fmla="*/ 71653 h 251259"/>
                    <a:gd name="connsiteX6" fmla="*/ 330618 w 377413"/>
                    <a:gd name="connsiteY6" fmla="*/ 172485 h 251259"/>
                    <a:gd name="connsiteX7" fmla="*/ 372686 w 377413"/>
                    <a:gd name="connsiteY7" fmla="*/ 182010 h 251259"/>
                    <a:gd name="connsiteX8" fmla="*/ 202706 w 377413"/>
                    <a:gd name="connsiteY8" fmla="*/ 249256 h 251259"/>
                    <a:gd name="connsiteX9" fmla="*/ 71855 w 377413"/>
                    <a:gd name="connsiteY9" fmla="*/ 232016 h 251259"/>
                    <a:gd name="connsiteX10" fmla="*/ 18673 w 377413"/>
                    <a:gd name="connsiteY10" fmla="*/ 157403 h 251259"/>
                    <a:gd name="connsiteX11" fmla="*/ 4386 w 377413"/>
                    <a:gd name="connsiteY11" fmla="*/ 49454 h 251259"/>
                    <a:gd name="connsiteX0" fmla="*/ 4386 w 377413"/>
                    <a:gd name="connsiteY0" fmla="*/ 41334 h 243139"/>
                    <a:gd name="connsiteX1" fmla="*/ 7561 w 377413"/>
                    <a:gd name="connsiteY1" fmla="*/ 11964 h 243139"/>
                    <a:gd name="connsiteX2" fmla="*/ 216317 w 377413"/>
                    <a:gd name="connsiteY2" fmla="*/ 19108 h 243139"/>
                    <a:gd name="connsiteX3" fmla="*/ 348426 w 377413"/>
                    <a:gd name="connsiteY3" fmla="*/ 1373 h 243139"/>
                    <a:gd name="connsiteX4" fmla="*/ 336625 w 377413"/>
                    <a:gd name="connsiteY4" fmla="*/ 48306 h 243139"/>
                    <a:gd name="connsiteX5" fmla="*/ 318711 w 377413"/>
                    <a:gd name="connsiteY5" fmla="*/ 63533 h 243139"/>
                    <a:gd name="connsiteX6" fmla="*/ 330618 w 377413"/>
                    <a:gd name="connsiteY6" fmla="*/ 164365 h 243139"/>
                    <a:gd name="connsiteX7" fmla="*/ 372686 w 377413"/>
                    <a:gd name="connsiteY7" fmla="*/ 173890 h 243139"/>
                    <a:gd name="connsiteX8" fmla="*/ 202706 w 377413"/>
                    <a:gd name="connsiteY8" fmla="*/ 241136 h 243139"/>
                    <a:gd name="connsiteX9" fmla="*/ 71855 w 377413"/>
                    <a:gd name="connsiteY9" fmla="*/ 223896 h 243139"/>
                    <a:gd name="connsiteX10" fmla="*/ 18673 w 377413"/>
                    <a:gd name="connsiteY10" fmla="*/ 149283 h 243139"/>
                    <a:gd name="connsiteX11" fmla="*/ 4386 w 377413"/>
                    <a:gd name="connsiteY11" fmla="*/ 41334 h 243139"/>
                    <a:gd name="connsiteX0" fmla="*/ 4386 w 377413"/>
                    <a:gd name="connsiteY0" fmla="*/ 41334 h 243139"/>
                    <a:gd name="connsiteX1" fmla="*/ 7561 w 377413"/>
                    <a:gd name="connsiteY1" fmla="*/ 11964 h 243139"/>
                    <a:gd name="connsiteX2" fmla="*/ 216317 w 377413"/>
                    <a:gd name="connsiteY2" fmla="*/ 19108 h 243139"/>
                    <a:gd name="connsiteX3" fmla="*/ 337397 w 377413"/>
                    <a:gd name="connsiteY3" fmla="*/ 1373 h 243139"/>
                    <a:gd name="connsiteX4" fmla="*/ 336625 w 377413"/>
                    <a:gd name="connsiteY4" fmla="*/ 48306 h 243139"/>
                    <a:gd name="connsiteX5" fmla="*/ 318711 w 377413"/>
                    <a:gd name="connsiteY5" fmla="*/ 63533 h 243139"/>
                    <a:gd name="connsiteX6" fmla="*/ 330618 w 377413"/>
                    <a:gd name="connsiteY6" fmla="*/ 164365 h 243139"/>
                    <a:gd name="connsiteX7" fmla="*/ 372686 w 377413"/>
                    <a:gd name="connsiteY7" fmla="*/ 173890 h 243139"/>
                    <a:gd name="connsiteX8" fmla="*/ 202706 w 377413"/>
                    <a:gd name="connsiteY8" fmla="*/ 241136 h 243139"/>
                    <a:gd name="connsiteX9" fmla="*/ 71855 w 377413"/>
                    <a:gd name="connsiteY9" fmla="*/ 223896 h 243139"/>
                    <a:gd name="connsiteX10" fmla="*/ 18673 w 377413"/>
                    <a:gd name="connsiteY10" fmla="*/ 149283 h 243139"/>
                    <a:gd name="connsiteX11" fmla="*/ 4386 w 377413"/>
                    <a:gd name="connsiteY11" fmla="*/ 41334 h 243139"/>
                    <a:gd name="connsiteX0" fmla="*/ 4386 w 377413"/>
                    <a:gd name="connsiteY0" fmla="*/ 41334 h 243139"/>
                    <a:gd name="connsiteX1" fmla="*/ 7561 w 377413"/>
                    <a:gd name="connsiteY1" fmla="*/ 11964 h 243139"/>
                    <a:gd name="connsiteX2" fmla="*/ 216317 w 377413"/>
                    <a:gd name="connsiteY2" fmla="*/ 19108 h 243139"/>
                    <a:gd name="connsiteX3" fmla="*/ 337397 w 377413"/>
                    <a:gd name="connsiteY3" fmla="*/ 1373 h 243139"/>
                    <a:gd name="connsiteX4" fmla="*/ 345447 w 377413"/>
                    <a:gd name="connsiteY4" fmla="*/ 46896 h 243139"/>
                    <a:gd name="connsiteX5" fmla="*/ 318711 w 377413"/>
                    <a:gd name="connsiteY5" fmla="*/ 63533 h 243139"/>
                    <a:gd name="connsiteX6" fmla="*/ 330618 w 377413"/>
                    <a:gd name="connsiteY6" fmla="*/ 164365 h 243139"/>
                    <a:gd name="connsiteX7" fmla="*/ 372686 w 377413"/>
                    <a:gd name="connsiteY7" fmla="*/ 173890 h 243139"/>
                    <a:gd name="connsiteX8" fmla="*/ 202706 w 377413"/>
                    <a:gd name="connsiteY8" fmla="*/ 241136 h 243139"/>
                    <a:gd name="connsiteX9" fmla="*/ 71855 w 377413"/>
                    <a:gd name="connsiteY9" fmla="*/ 223896 h 243139"/>
                    <a:gd name="connsiteX10" fmla="*/ 18673 w 377413"/>
                    <a:gd name="connsiteY10" fmla="*/ 149283 h 243139"/>
                    <a:gd name="connsiteX11" fmla="*/ 4386 w 377413"/>
                    <a:gd name="connsiteY11" fmla="*/ 41334 h 243139"/>
                    <a:gd name="connsiteX0" fmla="*/ 4386 w 377413"/>
                    <a:gd name="connsiteY0" fmla="*/ 41334 h 243139"/>
                    <a:gd name="connsiteX1" fmla="*/ 7561 w 377413"/>
                    <a:gd name="connsiteY1" fmla="*/ 11964 h 243139"/>
                    <a:gd name="connsiteX2" fmla="*/ 216317 w 377413"/>
                    <a:gd name="connsiteY2" fmla="*/ 19108 h 243139"/>
                    <a:gd name="connsiteX3" fmla="*/ 337397 w 377413"/>
                    <a:gd name="connsiteY3" fmla="*/ 1373 h 243139"/>
                    <a:gd name="connsiteX4" fmla="*/ 345447 w 377413"/>
                    <a:gd name="connsiteY4" fmla="*/ 46896 h 243139"/>
                    <a:gd name="connsiteX5" fmla="*/ 314299 w 377413"/>
                    <a:gd name="connsiteY5" fmla="*/ 59304 h 243139"/>
                    <a:gd name="connsiteX6" fmla="*/ 330618 w 377413"/>
                    <a:gd name="connsiteY6" fmla="*/ 164365 h 243139"/>
                    <a:gd name="connsiteX7" fmla="*/ 372686 w 377413"/>
                    <a:gd name="connsiteY7" fmla="*/ 173890 h 243139"/>
                    <a:gd name="connsiteX8" fmla="*/ 202706 w 377413"/>
                    <a:gd name="connsiteY8" fmla="*/ 241136 h 243139"/>
                    <a:gd name="connsiteX9" fmla="*/ 71855 w 377413"/>
                    <a:gd name="connsiteY9" fmla="*/ 223896 h 243139"/>
                    <a:gd name="connsiteX10" fmla="*/ 18673 w 377413"/>
                    <a:gd name="connsiteY10" fmla="*/ 149283 h 243139"/>
                    <a:gd name="connsiteX11" fmla="*/ 4386 w 377413"/>
                    <a:gd name="connsiteY11" fmla="*/ 41334 h 243139"/>
                    <a:gd name="connsiteX0" fmla="*/ 4386 w 376158"/>
                    <a:gd name="connsiteY0" fmla="*/ 41334 h 243139"/>
                    <a:gd name="connsiteX1" fmla="*/ 7561 w 376158"/>
                    <a:gd name="connsiteY1" fmla="*/ 11964 h 243139"/>
                    <a:gd name="connsiteX2" fmla="*/ 216317 w 376158"/>
                    <a:gd name="connsiteY2" fmla="*/ 19108 h 243139"/>
                    <a:gd name="connsiteX3" fmla="*/ 337397 w 376158"/>
                    <a:gd name="connsiteY3" fmla="*/ 1373 h 243139"/>
                    <a:gd name="connsiteX4" fmla="*/ 345447 w 376158"/>
                    <a:gd name="connsiteY4" fmla="*/ 46896 h 243139"/>
                    <a:gd name="connsiteX5" fmla="*/ 314299 w 376158"/>
                    <a:gd name="connsiteY5" fmla="*/ 59304 h 243139"/>
                    <a:gd name="connsiteX6" fmla="*/ 304151 w 376158"/>
                    <a:gd name="connsiteY6" fmla="*/ 181282 h 243139"/>
                    <a:gd name="connsiteX7" fmla="*/ 372686 w 376158"/>
                    <a:gd name="connsiteY7" fmla="*/ 173890 h 243139"/>
                    <a:gd name="connsiteX8" fmla="*/ 202706 w 376158"/>
                    <a:gd name="connsiteY8" fmla="*/ 241136 h 243139"/>
                    <a:gd name="connsiteX9" fmla="*/ 71855 w 376158"/>
                    <a:gd name="connsiteY9" fmla="*/ 223896 h 243139"/>
                    <a:gd name="connsiteX10" fmla="*/ 18673 w 376158"/>
                    <a:gd name="connsiteY10" fmla="*/ 149283 h 243139"/>
                    <a:gd name="connsiteX11" fmla="*/ 4386 w 376158"/>
                    <a:gd name="connsiteY11" fmla="*/ 41334 h 243139"/>
                    <a:gd name="connsiteX0" fmla="*/ 4386 w 365563"/>
                    <a:gd name="connsiteY0" fmla="*/ 41334 h 243139"/>
                    <a:gd name="connsiteX1" fmla="*/ 7561 w 365563"/>
                    <a:gd name="connsiteY1" fmla="*/ 11964 h 243139"/>
                    <a:gd name="connsiteX2" fmla="*/ 216317 w 365563"/>
                    <a:gd name="connsiteY2" fmla="*/ 19108 h 243139"/>
                    <a:gd name="connsiteX3" fmla="*/ 337397 w 365563"/>
                    <a:gd name="connsiteY3" fmla="*/ 1373 h 243139"/>
                    <a:gd name="connsiteX4" fmla="*/ 345447 w 365563"/>
                    <a:gd name="connsiteY4" fmla="*/ 46896 h 243139"/>
                    <a:gd name="connsiteX5" fmla="*/ 314299 w 365563"/>
                    <a:gd name="connsiteY5" fmla="*/ 59304 h 243139"/>
                    <a:gd name="connsiteX6" fmla="*/ 304151 w 365563"/>
                    <a:gd name="connsiteY6" fmla="*/ 181282 h 243139"/>
                    <a:gd name="connsiteX7" fmla="*/ 361658 w 365563"/>
                    <a:gd name="connsiteY7" fmla="*/ 190807 h 243139"/>
                    <a:gd name="connsiteX8" fmla="*/ 202706 w 365563"/>
                    <a:gd name="connsiteY8" fmla="*/ 241136 h 243139"/>
                    <a:gd name="connsiteX9" fmla="*/ 71855 w 365563"/>
                    <a:gd name="connsiteY9" fmla="*/ 223896 h 243139"/>
                    <a:gd name="connsiteX10" fmla="*/ 18673 w 365563"/>
                    <a:gd name="connsiteY10" fmla="*/ 149283 h 243139"/>
                    <a:gd name="connsiteX11" fmla="*/ 4386 w 365563"/>
                    <a:gd name="connsiteY11" fmla="*/ 41334 h 243139"/>
                    <a:gd name="connsiteX0" fmla="*/ 4386 w 365563"/>
                    <a:gd name="connsiteY0" fmla="*/ 41334 h 234949"/>
                    <a:gd name="connsiteX1" fmla="*/ 7561 w 365563"/>
                    <a:gd name="connsiteY1" fmla="*/ 11964 h 234949"/>
                    <a:gd name="connsiteX2" fmla="*/ 216317 w 365563"/>
                    <a:gd name="connsiteY2" fmla="*/ 19108 h 234949"/>
                    <a:gd name="connsiteX3" fmla="*/ 337397 w 365563"/>
                    <a:gd name="connsiteY3" fmla="*/ 1373 h 234949"/>
                    <a:gd name="connsiteX4" fmla="*/ 345447 w 365563"/>
                    <a:gd name="connsiteY4" fmla="*/ 46896 h 234949"/>
                    <a:gd name="connsiteX5" fmla="*/ 314299 w 365563"/>
                    <a:gd name="connsiteY5" fmla="*/ 59304 h 234949"/>
                    <a:gd name="connsiteX6" fmla="*/ 304151 w 365563"/>
                    <a:gd name="connsiteY6" fmla="*/ 181282 h 234949"/>
                    <a:gd name="connsiteX7" fmla="*/ 361658 w 365563"/>
                    <a:gd name="connsiteY7" fmla="*/ 190807 h 234949"/>
                    <a:gd name="connsiteX8" fmla="*/ 189473 w 365563"/>
                    <a:gd name="connsiteY8" fmla="*/ 231268 h 234949"/>
                    <a:gd name="connsiteX9" fmla="*/ 71855 w 365563"/>
                    <a:gd name="connsiteY9" fmla="*/ 223896 h 234949"/>
                    <a:gd name="connsiteX10" fmla="*/ 18673 w 365563"/>
                    <a:gd name="connsiteY10" fmla="*/ 149283 h 234949"/>
                    <a:gd name="connsiteX11" fmla="*/ 4386 w 365563"/>
                    <a:gd name="connsiteY11" fmla="*/ 41334 h 234949"/>
                    <a:gd name="connsiteX0" fmla="*/ 4386 w 365291"/>
                    <a:gd name="connsiteY0" fmla="*/ 41334 h 234949"/>
                    <a:gd name="connsiteX1" fmla="*/ 7561 w 365291"/>
                    <a:gd name="connsiteY1" fmla="*/ 11964 h 234949"/>
                    <a:gd name="connsiteX2" fmla="*/ 216317 w 365291"/>
                    <a:gd name="connsiteY2" fmla="*/ 19108 h 234949"/>
                    <a:gd name="connsiteX3" fmla="*/ 337397 w 365291"/>
                    <a:gd name="connsiteY3" fmla="*/ 1373 h 234949"/>
                    <a:gd name="connsiteX4" fmla="*/ 345447 w 365291"/>
                    <a:gd name="connsiteY4" fmla="*/ 46896 h 234949"/>
                    <a:gd name="connsiteX5" fmla="*/ 314299 w 365291"/>
                    <a:gd name="connsiteY5" fmla="*/ 59304 h 234949"/>
                    <a:gd name="connsiteX6" fmla="*/ 297534 w 365291"/>
                    <a:gd name="connsiteY6" fmla="*/ 181282 h 234949"/>
                    <a:gd name="connsiteX7" fmla="*/ 361658 w 365291"/>
                    <a:gd name="connsiteY7" fmla="*/ 190807 h 234949"/>
                    <a:gd name="connsiteX8" fmla="*/ 189473 w 365291"/>
                    <a:gd name="connsiteY8" fmla="*/ 231268 h 234949"/>
                    <a:gd name="connsiteX9" fmla="*/ 71855 w 365291"/>
                    <a:gd name="connsiteY9" fmla="*/ 223896 h 234949"/>
                    <a:gd name="connsiteX10" fmla="*/ 18673 w 365291"/>
                    <a:gd name="connsiteY10" fmla="*/ 149283 h 234949"/>
                    <a:gd name="connsiteX11" fmla="*/ 4386 w 365291"/>
                    <a:gd name="connsiteY11" fmla="*/ 41334 h 234949"/>
                    <a:gd name="connsiteX0" fmla="*/ 4386 w 365291"/>
                    <a:gd name="connsiteY0" fmla="*/ 41334 h 234949"/>
                    <a:gd name="connsiteX1" fmla="*/ 7561 w 365291"/>
                    <a:gd name="connsiteY1" fmla="*/ 11964 h 234949"/>
                    <a:gd name="connsiteX2" fmla="*/ 216317 w 365291"/>
                    <a:gd name="connsiteY2" fmla="*/ 19108 h 234949"/>
                    <a:gd name="connsiteX3" fmla="*/ 337397 w 365291"/>
                    <a:gd name="connsiteY3" fmla="*/ 1373 h 234949"/>
                    <a:gd name="connsiteX4" fmla="*/ 345447 w 365291"/>
                    <a:gd name="connsiteY4" fmla="*/ 46896 h 234949"/>
                    <a:gd name="connsiteX5" fmla="*/ 307682 w 365291"/>
                    <a:gd name="connsiteY5" fmla="*/ 64943 h 234949"/>
                    <a:gd name="connsiteX6" fmla="*/ 297534 w 365291"/>
                    <a:gd name="connsiteY6" fmla="*/ 181282 h 234949"/>
                    <a:gd name="connsiteX7" fmla="*/ 361658 w 365291"/>
                    <a:gd name="connsiteY7" fmla="*/ 190807 h 234949"/>
                    <a:gd name="connsiteX8" fmla="*/ 189473 w 365291"/>
                    <a:gd name="connsiteY8" fmla="*/ 231268 h 234949"/>
                    <a:gd name="connsiteX9" fmla="*/ 71855 w 365291"/>
                    <a:gd name="connsiteY9" fmla="*/ 223896 h 234949"/>
                    <a:gd name="connsiteX10" fmla="*/ 18673 w 365291"/>
                    <a:gd name="connsiteY10" fmla="*/ 149283 h 234949"/>
                    <a:gd name="connsiteX11" fmla="*/ 4386 w 365291"/>
                    <a:gd name="connsiteY11" fmla="*/ 41334 h 234949"/>
                    <a:gd name="connsiteX0" fmla="*/ 4386 w 365291"/>
                    <a:gd name="connsiteY0" fmla="*/ 38680 h 232295"/>
                    <a:gd name="connsiteX1" fmla="*/ 7561 w 365291"/>
                    <a:gd name="connsiteY1" fmla="*/ 9310 h 232295"/>
                    <a:gd name="connsiteX2" fmla="*/ 216317 w 365291"/>
                    <a:gd name="connsiteY2" fmla="*/ 16454 h 232295"/>
                    <a:gd name="connsiteX3" fmla="*/ 348424 w 365291"/>
                    <a:gd name="connsiteY3" fmla="*/ 1538 h 232295"/>
                    <a:gd name="connsiteX4" fmla="*/ 345447 w 365291"/>
                    <a:gd name="connsiteY4" fmla="*/ 44242 h 232295"/>
                    <a:gd name="connsiteX5" fmla="*/ 307682 w 365291"/>
                    <a:gd name="connsiteY5" fmla="*/ 62289 h 232295"/>
                    <a:gd name="connsiteX6" fmla="*/ 297534 w 365291"/>
                    <a:gd name="connsiteY6" fmla="*/ 178628 h 232295"/>
                    <a:gd name="connsiteX7" fmla="*/ 361658 w 365291"/>
                    <a:gd name="connsiteY7" fmla="*/ 188153 h 232295"/>
                    <a:gd name="connsiteX8" fmla="*/ 189473 w 365291"/>
                    <a:gd name="connsiteY8" fmla="*/ 228614 h 232295"/>
                    <a:gd name="connsiteX9" fmla="*/ 71855 w 365291"/>
                    <a:gd name="connsiteY9" fmla="*/ 221242 h 232295"/>
                    <a:gd name="connsiteX10" fmla="*/ 18673 w 365291"/>
                    <a:gd name="connsiteY10" fmla="*/ 146629 h 232295"/>
                    <a:gd name="connsiteX11" fmla="*/ 4386 w 365291"/>
                    <a:gd name="connsiteY11" fmla="*/ 38680 h 232295"/>
                    <a:gd name="connsiteX0" fmla="*/ 4386 w 365212"/>
                    <a:gd name="connsiteY0" fmla="*/ 38680 h 232295"/>
                    <a:gd name="connsiteX1" fmla="*/ 7561 w 365212"/>
                    <a:gd name="connsiteY1" fmla="*/ 9310 h 232295"/>
                    <a:gd name="connsiteX2" fmla="*/ 216317 w 365212"/>
                    <a:gd name="connsiteY2" fmla="*/ 16454 h 232295"/>
                    <a:gd name="connsiteX3" fmla="*/ 348424 w 365212"/>
                    <a:gd name="connsiteY3" fmla="*/ 1538 h 232295"/>
                    <a:gd name="connsiteX4" fmla="*/ 345447 w 365212"/>
                    <a:gd name="connsiteY4" fmla="*/ 44242 h 232295"/>
                    <a:gd name="connsiteX5" fmla="*/ 307682 w 365212"/>
                    <a:gd name="connsiteY5" fmla="*/ 62289 h 232295"/>
                    <a:gd name="connsiteX6" fmla="*/ 297534 w 365212"/>
                    <a:gd name="connsiteY6" fmla="*/ 178628 h 232295"/>
                    <a:gd name="connsiteX7" fmla="*/ 361658 w 365212"/>
                    <a:gd name="connsiteY7" fmla="*/ 188153 h 232295"/>
                    <a:gd name="connsiteX8" fmla="*/ 189473 w 365212"/>
                    <a:gd name="connsiteY8" fmla="*/ 228614 h 232295"/>
                    <a:gd name="connsiteX9" fmla="*/ 71855 w 365212"/>
                    <a:gd name="connsiteY9" fmla="*/ 221242 h 232295"/>
                    <a:gd name="connsiteX10" fmla="*/ 18673 w 365212"/>
                    <a:gd name="connsiteY10" fmla="*/ 146629 h 232295"/>
                    <a:gd name="connsiteX11" fmla="*/ 4386 w 365212"/>
                    <a:gd name="connsiteY11" fmla="*/ 38680 h 232295"/>
                    <a:gd name="connsiteX0" fmla="*/ 4386 w 364994"/>
                    <a:gd name="connsiteY0" fmla="*/ 38680 h 232295"/>
                    <a:gd name="connsiteX1" fmla="*/ 7561 w 364994"/>
                    <a:gd name="connsiteY1" fmla="*/ 9310 h 232295"/>
                    <a:gd name="connsiteX2" fmla="*/ 216317 w 364994"/>
                    <a:gd name="connsiteY2" fmla="*/ 16454 h 232295"/>
                    <a:gd name="connsiteX3" fmla="*/ 348424 w 364994"/>
                    <a:gd name="connsiteY3" fmla="*/ 1538 h 232295"/>
                    <a:gd name="connsiteX4" fmla="*/ 345447 w 364994"/>
                    <a:gd name="connsiteY4" fmla="*/ 44242 h 232295"/>
                    <a:gd name="connsiteX5" fmla="*/ 307682 w 364994"/>
                    <a:gd name="connsiteY5" fmla="*/ 62289 h 232295"/>
                    <a:gd name="connsiteX6" fmla="*/ 297534 w 364994"/>
                    <a:gd name="connsiteY6" fmla="*/ 178628 h 232295"/>
                    <a:gd name="connsiteX7" fmla="*/ 361658 w 364994"/>
                    <a:gd name="connsiteY7" fmla="*/ 188153 h 232295"/>
                    <a:gd name="connsiteX8" fmla="*/ 189473 w 364994"/>
                    <a:gd name="connsiteY8" fmla="*/ 228614 h 232295"/>
                    <a:gd name="connsiteX9" fmla="*/ 71855 w 364994"/>
                    <a:gd name="connsiteY9" fmla="*/ 221242 h 232295"/>
                    <a:gd name="connsiteX10" fmla="*/ 18673 w 364994"/>
                    <a:gd name="connsiteY10" fmla="*/ 146629 h 232295"/>
                    <a:gd name="connsiteX11" fmla="*/ 4386 w 364994"/>
                    <a:gd name="connsiteY11" fmla="*/ 38680 h 232295"/>
                    <a:gd name="connsiteX0" fmla="*/ 4386 w 364994"/>
                    <a:gd name="connsiteY0" fmla="*/ 38680 h 232295"/>
                    <a:gd name="connsiteX1" fmla="*/ 7561 w 364994"/>
                    <a:gd name="connsiteY1" fmla="*/ 9310 h 232295"/>
                    <a:gd name="connsiteX2" fmla="*/ 216317 w 364994"/>
                    <a:gd name="connsiteY2" fmla="*/ 16454 h 232295"/>
                    <a:gd name="connsiteX3" fmla="*/ 348424 w 364994"/>
                    <a:gd name="connsiteY3" fmla="*/ 1538 h 232295"/>
                    <a:gd name="connsiteX4" fmla="*/ 345447 w 364994"/>
                    <a:gd name="connsiteY4" fmla="*/ 44242 h 232295"/>
                    <a:gd name="connsiteX5" fmla="*/ 307682 w 364994"/>
                    <a:gd name="connsiteY5" fmla="*/ 62289 h 232295"/>
                    <a:gd name="connsiteX6" fmla="*/ 297534 w 364994"/>
                    <a:gd name="connsiteY6" fmla="*/ 178628 h 232295"/>
                    <a:gd name="connsiteX7" fmla="*/ 361658 w 364994"/>
                    <a:gd name="connsiteY7" fmla="*/ 188153 h 232295"/>
                    <a:gd name="connsiteX8" fmla="*/ 189473 w 364994"/>
                    <a:gd name="connsiteY8" fmla="*/ 228614 h 232295"/>
                    <a:gd name="connsiteX9" fmla="*/ 71855 w 364994"/>
                    <a:gd name="connsiteY9" fmla="*/ 221242 h 232295"/>
                    <a:gd name="connsiteX10" fmla="*/ 18673 w 364994"/>
                    <a:gd name="connsiteY10" fmla="*/ 146629 h 232295"/>
                    <a:gd name="connsiteX11" fmla="*/ 4386 w 364994"/>
                    <a:gd name="connsiteY11" fmla="*/ 38680 h 232295"/>
                    <a:gd name="connsiteX0" fmla="*/ 4386 w 364994"/>
                    <a:gd name="connsiteY0" fmla="*/ 38680 h 232295"/>
                    <a:gd name="connsiteX1" fmla="*/ 7561 w 364994"/>
                    <a:gd name="connsiteY1" fmla="*/ 9310 h 232295"/>
                    <a:gd name="connsiteX2" fmla="*/ 216317 w 364994"/>
                    <a:gd name="connsiteY2" fmla="*/ 16454 h 232295"/>
                    <a:gd name="connsiteX3" fmla="*/ 348424 w 364994"/>
                    <a:gd name="connsiteY3" fmla="*/ 1538 h 232295"/>
                    <a:gd name="connsiteX4" fmla="*/ 345447 w 364994"/>
                    <a:gd name="connsiteY4" fmla="*/ 44242 h 232295"/>
                    <a:gd name="connsiteX5" fmla="*/ 307682 w 364994"/>
                    <a:gd name="connsiteY5" fmla="*/ 62289 h 232295"/>
                    <a:gd name="connsiteX6" fmla="*/ 297534 w 364994"/>
                    <a:gd name="connsiteY6" fmla="*/ 178628 h 232295"/>
                    <a:gd name="connsiteX7" fmla="*/ 361658 w 364994"/>
                    <a:gd name="connsiteY7" fmla="*/ 188153 h 232295"/>
                    <a:gd name="connsiteX8" fmla="*/ 189473 w 364994"/>
                    <a:gd name="connsiteY8" fmla="*/ 228614 h 232295"/>
                    <a:gd name="connsiteX9" fmla="*/ 71855 w 364994"/>
                    <a:gd name="connsiteY9" fmla="*/ 221242 h 232295"/>
                    <a:gd name="connsiteX10" fmla="*/ 18673 w 364994"/>
                    <a:gd name="connsiteY10" fmla="*/ 146629 h 232295"/>
                    <a:gd name="connsiteX11" fmla="*/ 4386 w 364994"/>
                    <a:gd name="connsiteY11" fmla="*/ 38680 h 232295"/>
                    <a:gd name="connsiteX0" fmla="*/ 4386 w 364994"/>
                    <a:gd name="connsiteY0" fmla="*/ 38680 h 232295"/>
                    <a:gd name="connsiteX1" fmla="*/ 7561 w 364994"/>
                    <a:gd name="connsiteY1" fmla="*/ 9310 h 232295"/>
                    <a:gd name="connsiteX2" fmla="*/ 216317 w 364994"/>
                    <a:gd name="connsiteY2" fmla="*/ 16454 h 232295"/>
                    <a:gd name="connsiteX3" fmla="*/ 348424 w 364994"/>
                    <a:gd name="connsiteY3" fmla="*/ 1538 h 232295"/>
                    <a:gd name="connsiteX4" fmla="*/ 345447 w 364994"/>
                    <a:gd name="connsiteY4" fmla="*/ 44242 h 232295"/>
                    <a:gd name="connsiteX5" fmla="*/ 307682 w 364994"/>
                    <a:gd name="connsiteY5" fmla="*/ 62289 h 232295"/>
                    <a:gd name="connsiteX6" fmla="*/ 297534 w 364994"/>
                    <a:gd name="connsiteY6" fmla="*/ 178628 h 232295"/>
                    <a:gd name="connsiteX7" fmla="*/ 361658 w 364994"/>
                    <a:gd name="connsiteY7" fmla="*/ 188153 h 232295"/>
                    <a:gd name="connsiteX8" fmla="*/ 189473 w 364994"/>
                    <a:gd name="connsiteY8" fmla="*/ 228614 h 232295"/>
                    <a:gd name="connsiteX9" fmla="*/ 71855 w 364994"/>
                    <a:gd name="connsiteY9" fmla="*/ 221242 h 232295"/>
                    <a:gd name="connsiteX10" fmla="*/ 9850 w 364994"/>
                    <a:gd name="connsiteY10" fmla="*/ 146629 h 232295"/>
                    <a:gd name="connsiteX11" fmla="*/ 4386 w 364994"/>
                    <a:gd name="connsiteY11" fmla="*/ 38680 h 232295"/>
                    <a:gd name="connsiteX0" fmla="*/ 2232 w 362840"/>
                    <a:gd name="connsiteY0" fmla="*/ 38680 h 232295"/>
                    <a:gd name="connsiteX1" fmla="*/ 8973 w 362840"/>
                    <a:gd name="connsiteY1" fmla="*/ 11019 h 232295"/>
                    <a:gd name="connsiteX2" fmla="*/ 214163 w 362840"/>
                    <a:gd name="connsiteY2" fmla="*/ 16454 h 232295"/>
                    <a:gd name="connsiteX3" fmla="*/ 346270 w 362840"/>
                    <a:gd name="connsiteY3" fmla="*/ 1538 h 232295"/>
                    <a:gd name="connsiteX4" fmla="*/ 343293 w 362840"/>
                    <a:gd name="connsiteY4" fmla="*/ 44242 h 232295"/>
                    <a:gd name="connsiteX5" fmla="*/ 305528 w 362840"/>
                    <a:gd name="connsiteY5" fmla="*/ 62289 h 232295"/>
                    <a:gd name="connsiteX6" fmla="*/ 295380 w 362840"/>
                    <a:gd name="connsiteY6" fmla="*/ 178628 h 232295"/>
                    <a:gd name="connsiteX7" fmla="*/ 359504 w 362840"/>
                    <a:gd name="connsiteY7" fmla="*/ 188153 h 232295"/>
                    <a:gd name="connsiteX8" fmla="*/ 187319 w 362840"/>
                    <a:gd name="connsiteY8" fmla="*/ 228614 h 232295"/>
                    <a:gd name="connsiteX9" fmla="*/ 69701 w 362840"/>
                    <a:gd name="connsiteY9" fmla="*/ 221242 h 232295"/>
                    <a:gd name="connsiteX10" fmla="*/ 7696 w 362840"/>
                    <a:gd name="connsiteY10" fmla="*/ 146629 h 232295"/>
                    <a:gd name="connsiteX11" fmla="*/ 2232 w 362840"/>
                    <a:gd name="connsiteY11" fmla="*/ 38680 h 232295"/>
                    <a:gd name="connsiteX0" fmla="*/ 2232 w 362840"/>
                    <a:gd name="connsiteY0" fmla="*/ 38680 h 232295"/>
                    <a:gd name="connsiteX1" fmla="*/ 8973 w 362840"/>
                    <a:gd name="connsiteY1" fmla="*/ 11019 h 232295"/>
                    <a:gd name="connsiteX2" fmla="*/ 214163 w 362840"/>
                    <a:gd name="connsiteY2" fmla="*/ 16454 h 232295"/>
                    <a:gd name="connsiteX3" fmla="*/ 346270 w 362840"/>
                    <a:gd name="connsiteY3" fmla="*/ 1538 h 232295"/>
                    <a:gd name="connsiteX4" fmla="*/ 343293 w 362840"/>
                    <a:gd name="connsiteY4" fmla="*/ 44242 h 232295"/>
                    <a:gd name="connsiteX5" fmla="*/ 305528 w 362840"/>
                    <a:gd name="connsiteY5" fmla="*/ 62289 h 232295"/>
                    <a:gd name="connsiteX6" fmla="*/ 295380 w 362840"/>
                    <a:gd name="connsiteY6" fmla="*/ 178628 h 232295"/>
                    <a:gd name="connsiteX7" fmla="*/ 359504 w 362840"/>
                    <a:gd name="connsiteY7" fmla="*/ 188153 h 232295"/>
                    <a:gd name="connsiteX8" fmla="*/ 187319 w 362840"/>
                    <a:gd name="connsiteY8" fmla="*/ 228614 h 232295"/>
                    <a:gd name="connsiteX9" fmla="*/ 69701 w 362840"/>
                    <a:gd name="connsiteY9" fmla="*/ 221242 h 232295"/>
                    <a:gd name="connsiteX10" fmla="*/ 7696 w 362840"/>
                    <a:gd name="connsiteY10" fmla="*/ 146629 h 232295"/>
                    <a:gd name="connsiteX11" fmla="*/ 2232 w 362840"/>
                    <a:gd name="connsiteY11" fmla="*/ 38680 h 232295"/>
                    <a:gd name="connsiteX0" fmla="*/ 2232 w 362840"/>
                    <a:gd name="connsiteY0" fmla="*/ 38680 h 232295"/>
                    <a:gd name="connsiteX1" fmla="*/ 8973 w 362840"/>
                    <a:gd name="connsiteY1" fmla="*/ 11019 h 232295"/>
                    <a:gd name="connsiteX2" fmla="*/ 214163 w 362840"/>
                    <a:gd name="connsiteY2" fmla="*/ 16454 h 232295"/>
                    <a:gd name="connsiteX3" fmla="*/ 346270 w 362840"/>
                    <a:gd name="connsiteY3" fmla="*/ 1538 h 232295"/>
                    <a:gd name="connsiteX4" fmla="*/ 343293 w 362840"/>
                    <a:gd name="connsiteY4" fmla="*/ 44242 h 232295"/>
                    <a:gd name="connsiteX5" fmla="*/ 305528 w 362840"/>
                    <a:gd name="connsiteY5" fmla="*/ 62289 h 232295"/>
                    <a:gd name="connsiteX6" fmla="*/ 295380 w 362840"/>
                    <a:gd name="connsiteY6" fmla="*/ 178628 h 232295"/>
                    <a:gd name="connsiteX7" fmla="*/ 359504 w 362840"/>
                    <a:gd name="connsiteY7" fmla="*/ 188153 h 232295"/>
                    <a:gd name="connsiteX8" fmla="*/ 187319 w 362840"/>
                    <a:gd name="connsiteY8" fmla="*/ 228614 h 232295"/>
                    <a:gd name="connsiteX9" fmla="*/ 69701 w 362840"/>
                    <a:gd name="connsiteY9" fmla="*/ 221242 h 232295"/>
                    <a:gd name="connsiteX10" fmla="*/ 7696 w 362840"/>
                    <a:gd name="connsiteY10" fmla="*/ 146629 h 232295"/>
                    <a:gd name="connsiteX11" fmla="*/ 2232 w 362840"/>
                    <a:gd name="connsiteY11" fmla="*/ 38680 h 232295"/>
                    <a:gd name="connsiteX0" fmla="*/ 2232 w 362840"/>
                    <a:gd name="connsiteY0" fmla="*/ 37180 h 230795"/>
                    <a:gd name="connsiteX1" fmla="*/ 8973 w 362840"/>
                    <a:gd name="connsiteY1" fmla="*/ 9519 h 230795"/>
                    <a:gd name="connsiteX2" fmla="*/ 214163 w 362840"/>
                    <a:gd name="connsiteY2" fmla="*/ 14954 h 230795"/>
                    <a:gd name="connsiteX3" fmla="*/ 346270 w 362840"/>
                    <a:gd name="connsiteY3" fmla="*/ 38 h 230795"/>
                    <a:gd name="connsiteX4" fmla="*/ 343293 w 362840"/>
                    <a:gd name="connsiteY4" fmla="*/ 42742 h 230795"/>
                    <a:gd name="connsiteX5" fmla="*/ 305528 w 362840"/>
                    <a:gd name="connsiteY5" fmla="*/ 60789 h 230795"/>
                    <a:gd name="connsiteX6" fmla="*/ 295380 w 362840"/>
                    <a:gd name="connsiteY6" fmla="*/ 177128 h 230795"/>
                    <a:gd name="connsiteX7" fmla="*/ 359504 w 362840"/>
                    <a:gd name="connsiteY7" fmla="*/ 186653 h 230795"/>
                    <a:gd name="connsiteX8" fmla="*/ 187319 w 362840"/>
                    <a:gd name="connsiteY8" fmla="*/ 227114 h 230795"/>
                    <a:gd name="connsiteX9" fmla="*/ 69701 w 362840"/>
                    <a:gd name="connsiteY9" fmla="*/ 219742 h 230795"/>
                    <a:gd name="connsiteX10" fmla="*/ 7696 w 362840"/>
                    <a:gd name="connsiteY10" fmla="*/ 145129 h 230795"/>
                    <a:gd name="connsiteX11" fmla="*/ 2232 w 362840"/>
                    <a:gd name="connsiteY11" fmla="*/ 37180 h 230795"/>
                    <a:gd name="connsiteX0" fmla="*/ 2232 w 362840"/>
                    <a:gd name="connsiteY0" fmla="*/ 37142 h 230757"/>
                    <a:gd name="connsiteX1" fmla="*/ 8973 w 362840"/>
                    <a:gd name="connsiteY1" fmla="*/ 9481 h 230757"/>
                    <a:gd name="connsiteX2" fmla="*/ 214163 w 362840"/>
                    <a:gd name="connsiteY2" fmla="*/ 14916 h 230757"/>
                    <a:gd name="connsiteX3" fmla="*/ 346270 w 362840"/>
                    <a:gd name="connsiteY3" fmla="*/ 0 h 230757"/>
                    <a:gd name="connsiteX4" fmla="*/ 343293 w 362840"/>
                    <a:gd name="connsiteY4" fmla="*/ 42704 h 230757"/>
                    <a:gd name="connsiteX5" fmla="*/ 305528 w 362840"/>
                    <a:gd name="connsiteY5" fmla="*/ 60751 h 230757"/>
                    <a:gd name="connsiteX6" fmla="*/ 295380 w 362840"/>
                    <a:gd name="connsiteY6" fmla="*/ 177090 h 230757"/>
                    <a:gd name="connsiteX7" fmla="*/ 359504 w 362840"/>
                    <a:gd name="connsiteY7" fmla="*/ 186615 h 230757"/>
                    <a:gd name="connsiteX8" fmla="*/ 187319 w 362840"/>
                    <a:gd name="connsiteY8" fmla="*/ 227076 h 230757"/>
                    <a:gd name="connsiteX9" fmla="*/ 69701 w 362840"/>
                    <a:gd name="connsiteY9" fmla="*/ 219704 h 230757"/>
                    <a:gd name="connsiteX10" fmla="*/ 7696 w 362840"/>
                    <a:gd name="connsiteY10" fmla="*/ 145091 h 230757"/>
                    <a:gd name="connsiteX11" fmla="*/ 2232 w 362840"/>
                    <a:gd name="connsiteY11" fmla="*/ 37142 h 230757"/>
                    <a:gd name="connsiteX0" fmla="*/ 2232 w 362840"/>
                    <a:gd name="connsiteY0" fmla="*/ 37142 h 230757"/>
                    <a:gd name="connsiteX1" fmla="*/ 8973 w 362840"/>
                    <a:gd name="connsiteY1" fmla="*/ 9481 h 230757"/>
                    <a:gd name="connsiteX2" fmla="*/ 214163 w 362840"/>
                    <a:gd name="connsiteY2" fmla="*/ 14916 h 230757"/>
                    <a:gd name="connsiteX3" fmla="*/ 346270 w 362840"/>
                    <a:gd name="connsiteY3" fmla="*/ 0 h 230757"/>
                    <a:gd name="connsiteX4" fmla="*/ 343293 w 362840"/>
                    <a:gd name="connsiteY4" fmla="*/ 42704 h 230757"/>
                    <a:gd name="connsiteX5" fmla="*/ 305528 w 362840"/>
                    <a:gd name="connsiteY5" fmla="*/ 60751 h 230757"/>
                    <a:gd name="connsiteX6" fmla="*/ 295380 w 362840"/>
                    <a:gd name="connsiteY6" fmla="*/ 177090 h 230757"/>
                    <a:gd name="connsiteX7" fmla="*/ 359504 w 362840"/>
                    <a:gd name="connsiteY7" fmla="*/ 186615 h 230757"/>
                    <a:gd name="connsiteX8" fmla="*/ 187319 w 362840"/>
                    <a:gd name="connsiteY8" fmla="*/ 227076 h 230757"/>
                    <a:gd name="connsiteX9" fmla="*/ 69701 w 362840"/>
                    <a:gd name="connsiteY9" fmla="*/ 219704 h 230757"/>
                    <a:gd name="connsiteX10" fmla="*/ 7696 w 362840"/>
                    <a:gd name="connsiteY10" fmla="*/ 145091 h 230757"/>
                    <a:gd name="connsiteX11" fmla="*/ 2232 w 362840"/>
                    <a:gd name="connsiteY11" fmla="*/ 37142 h 23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2840" h="230757">
                      <a:moveTo>
                        <a:pt x="2232" y="37142"/>
                      </a:moveTo>
                      <a:cubicBezTo>
                        <a:pt x="2232" y="22237"/>
                        <a:pt x="-5932" y="9481"/>
                        <a:pt x="8973" y="9481"/>
                      </a:cubicBezTo>
                      <a:cubicBezTo>
                        <a:pt x="71759" y="15691"/>
                        <a:pt x="155293" y="18488"/>
                        <a:pt x="214163" y="14916"/>
                      </a:cubicBezTo>
                      <a:cubicBezTo>
                        <a:pt x="273033" y="11344"/>
                        <a:pt x="320863" y="5276"/>
                        <a:pt x="346270" y="0"/>
                      </a:cubicBezTo>
                      <a:cubicBezTo>
                        <a:pt x="361175" y="0"/>
                        <a:pt x="343293" y="27799"/>
                        <a:pt x="343293" y="42704"/>
                      </a:cubicBezTo>
                      <a:cubicBezTo>
                        <a:pt x="311199" y="48983"/>
                        <a:pt x="300084" y="41973"/>
                        <a:pt x="305528" y="60751"/>
                      </a:cubicBezTo>
                      <a:cubicBezTo>
                        <a:pt x="299178" y="77684"/>
                        <a:pt x="289956" y="164390"/>
                        <a:pt x="295380" y="177090"/>
                      </a:cubicBezTo>
                      <a:cubicBezTo>
                        <a:pt x="291981" y="198249"/>
                        <a:pt x="380935" y="184631"/>
                        <a:pt x="359504" y="186615"/>
                      </a:cubicBezTo>
                      <a:cubicBezTo>
                        <a:pt x="305000" y="186615"/>
                        <a:pt x="241823" y="227076"/>
                        <a:pt x="187319" y="227076"/>
                      </a:cubicBezTo>
                      <a:cubicBezTo>
                        <a:pt x="87400" y="234273"/>
                        <a:pt x="93064" y="230446"/>
                        <a:pt x="69701" y="219704"/>
                      </a:cubicBezTo>
                      <a:cubicBezTo>
                        <a:pt x="53945" y="213770"/>
                        <a:pt x="5490" y="172683"/>
                        <a:pt x="7696" y="145091"/>
                      </a:cubicBezTo>
                      <a:cubicBezTo>
                        <a:pt x="-8094" y="109108"/>
                        <a:pt x="6994" y="73125"/>
                        <a:pt x="2232" y="37142"/>
                      </a:cubicBezTo>
                      <a:close/>
                    </a:path>
                  </a:pathLst>
                </a:custGeom>
                <a:solidFill>
                  <a:srgbClr val="95100E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2657FA62-8B32-6AAF-C268-B73C2E483AB8}"/>
                    </a:ext>
                  </a:extLst>
                </p:cNvPr>
                <p:cNvSpPr/>
                <p:nvPr/>
              </p:nvSpPr>
              <p:spPr>
                <a:xfrm>
                  <a:off x="4135434" y="4242391"/>
                  <a:ext cx="197333" cy="74510"/>
                </a:xfrm>
                <a:custGeom>
                  <a:avLst/>
                  <a:gdLst>
                    <a:gd name="connsiteX0" fmla="*/ 99953 w 197333"/>
                    <a:gd name="connsiteY0" fmla="*/ 0 h 87405"/>
                    <a:gd name="connsiteX1" fmla="*/ 192051 w 197333"/>
                    <a:gd name="connsiteY1" fmla="*/ 35632 h 87405"/>
                    <a:gd name="connsiteX2" fmla="*/ 197333 w 197333"/>
                    <a:gd name="connsiteY2" fmla="*/ 50901 h 87405"/>
                    <a:gd name="connsiteX3" fmla="*/ 157814 w 197333"/>
                    <a:gd name="connsiteY3" fmla="*/ 70507 h 87405"/>
                    <a:gd name="connsiteX4" fmla="*/ 112217 w 197333"/>
                    <a:gd name="connsiteY4" fmla="*/ 81186 h 87405"/>
                    <a:gd name="connsiteX5" fmla="*/ 17728 w 197333"/>
                    <a:gd name="connsiteY5" fmla="*/ 86323 h 87405"/>
                    <a:gd name="connsiteX6" fmla="*/ 11184 w 197333"/>
                    <a:gd name="connsiteY6" fmla="*/ 83932 h 87405"/>
                    <a:gd name="connsiteX7" fmla="*/ 7855 w 197333"/>
                    <a:gd name="connsiteY7" fmla="*/ 81050 h 87405"/>
                    <a:gd name="connsiteX8" fmla="*/ 0 w 197333"/>
                    <a:gd name="connsiteY8" fmla="*/ 58341 h 87405"/>
                    <a:gd name="connsiteX9" fmla="*/ 99953 w 197333"/>
                    <a:gd name="connsiteY9" fmla="*/ 0 h 87405"/>
                    <a:gd name="connsiteX0" fmla="*/ 97066 w 197333"/>
                    <a:gd name="connsiteY0" fmla="*/ 2089 h 65434"/>
                    <a:gd name="connsiteX1" fmla="*/ 192051 w 197333"/>
                    <a:gd name="connsiteY1" fmla="*/ 13661 h 65434"/>
                    <a:gd name="connsiteX2" fmla="*/ 197333 w 197333"/>
                    <a:gd name="connsiteY2" fmla="*/ 28930 h 65434"/>
                    <a:gd name="connsiteX3" fmla="*/ 157814 w 197333"/>
                    <a:gd name="connsiteY3" fmla="*/ 48536 h 65434"/>
                    <a:gd name="connsiteX4" fmla="*/ 112217 w 197333"/>
                    <a:gd name="connsiteY4" fmla="*/ 59215 h 65434"/>
                    <a:gd name="connsiteX5" fmla="*/ 17728 w 197333"/>
                    <a:gd name="connsiteY5" fmla="*/ 64352 h 65434"/>
                    <a:gd name="connsiteX6" fmla="*/ 11184 w 197333"/>
                    <a:gd name="connsiteY6" fmla="*/ 61961 h 65434"/>
                    <a:gd name="connsiteX7" fmla="*/ 7855 w 197333"/>
                    <a:gd name="connsiteY7" fmla="*/ 59079 h 65434"/>
                    <a:gd name="connsiteX8" fmla="*/ 0 w 197333"/>
                    <a:gd name="connsiteY8" fmla="*/ 36370 h 65434"/>
                    <a:gd name="connsiteX9" fmla="*/ 97066 w 197333"/>
                    <a:gd name="connsiteY9" fmla="*/ 2089 h 65434"/>
                    <a:gd name="connsiteX0" fmla="*/ 97066 w 197333"/>
                    <a:gd name="connsiteY0" fmla="*/ 4860 h 68205"/>
                    <a:gd name="connsiteX1" fmla="*/ 192051 w 197333"/>
                    <a:gd name="connsiteY1" fmla="*/ 16432 h 68205"/>
                    <a:gd name="connsiteX2" fmla="*/ 197333 w 197333"/>
                    <a:gd name="connsiteY2" fmla="*/ 31701 h 68205"/>
                    <a:gd name="connsiteX3" fmla="*/ 157814 w 197333"/>
                    <a:gd name="connsiteY3" fmla="*/ 51307 h 68205"/>
                    <a:gd name="connsiteX4" fmla="*/ 112217 w 197333"/>
                    <a:gd name="connsiteY4" fmla="*/ 61986 h 68205"/>
                    <a:gd name="connsiteX5" fmla="*/ 17728 w 197333"/>
                    <a:gd name="connsiteY5" fmla="*/ 67123 h 68205"/>
                    <a:gd name="connsiteX6" fmla="*/ 11184 w 197333"/>
                    <a:gd name="connsiteY6" fmla="*/ 64732 h 68205"/>
                    <a:gd name="connsiteX7" fmla="*/ 7855 w 197333"/>
                    <a:gd name="connsiteY7" fmla="*/ 61850 h 68205"/>
                    <a:gd name="connsiteX8" fmla="*/ 0 w 197333"/>
                    <a:gd name="connsiteY8" fmla="*/ 39141 h 68205"/>
                    <a:gd name="connsiteX9" fmla="*/ 97066 w 197333"/>
                    <a:gd name="connsiteY9" fmla="*/ 4860 h 68205"/>
                    <a:gd name="connsiteX0" fmla="*/ 97066 w 197333"/>
                    <a:gd name="connsiteY0" fmla="*/ 11165 h 74510"/>
                    <a:gd name="connsiteX1" fmla="*/ 192051 w 197333"/>
                    <a:gd name="connsiteY1" fmla="*/ 22737 h 74510"/>
                    <a:gd name="connsiteX2" fmla="*/ 197333 w 197333"/>
                    <a:gd name="connsiteY2" fmla="*/ 38006 h 74510"/>
                    <a:gd name="connsiteX3" fmla="*/ 157814 w 197333"/>
                    <a:gd name="connsiteY3" fmla="*/ 57612 h 74510"/>
                    <a:gd name="connsiteX4" fmla="*/ 112217 w 197333"/>
                    <a:gd name="connsiteY4" fmla="*/ 68291 h 74510"/>
                    <a:gd name="connsiteX5" fmla="*/ 17728 w 197333"/>
                    <a:gd name="connsiteY5" fmla="*/ 73428 h 74510"/>
                    <a:gd name="connsiteX6" fmla="*/ 11184 w 197333"/>
                    <a:gd name="connsiteY6" fmla="*/ 71037 h 74510"/>
                    <a:gd name="connsiteX7" fmla="*/ 7855 w 197333"/>
                    <a:gd name="connsiteY7" fmla="*/ 68155 h 74510"/>
                    <a:gd name="connsiteX8" fmla="*/ 0 w 197333"/>
                    <a:gd name="connsiteY8" fmla="*/ 45446 h 74510"/>
                    <a:gd name="connsiteX9" fmla="*/ 97066 w 197333"/>
                    <a:gd name="connsiteY9" fmla="*/ 11165 h 7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7333" h="74510">
                      <a:moveTo>
                        <a:pt x="97066" y="11165"/>
                      </a:moveTo>
                      <a:cubicBezTo>
                        <a:pt x="144243" y="-10008"/>
                        <a:pt x="176878" y="1798"/>
                        <a:pt x="192051" y="22737"/>
                      </a:cubicBezTo>
                      <a:lnTo>
                        <a:pt x="197333" y="38006"/>
                      </a:lnTo>
                      <a:lnTo>
                        <a:pt x="157814" y="57612"/>
                      </a:lnTo>
                      <a:cubicBezTo>
                        <a:pt x="142225" y="64020"/>
                        <a:pt x="126928" y="68291"/>
                        <a:pt x="112217" y="68291"/>
                      </a:cubicBezTo>
                      <a:cubicBezTo>
                        <a:pt x="58278" y="74370"/>
                        <a:pt x="32837" y="75793"/>
                        <a:pt x="17728" y="73428"/>
                      </a:cubicBezTo>
                      <a:lnTo>
                        <a:pt x="11184" y="71037"/>
                      </a:lnTo>
                      <a:lnTo>
                        <a:pt x="7855" y="68155"/>
                      </a:lnTo>
                      <a:cubicBezTo>
                        <a:pt x="2797" y="61175"/>
                        <a:pt x="0" y="53501"/>
                        <a:pt x="0" y="45446"/>
                      </a:cubicBezTo>
                      <a:cubicBezTo>
                        <a:pt x="0" y="13225"/>
                        <a:pt x="41863" y="-2308"/>
                        <a:pt x="97066" y="11165"/>
                      </a:cubicBezTo>
                      <a:close/>
                    </a:path>
                  </a:pathLst>
                </a:custGeom>
                <a:solidFill>
                  <a:srgbClr val="DD2E35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E920486-890C-CD83-DE78-701B7595515F}"/>
                  </a:ext>
                </a:extLst>
              </p:cNvPr>
              <p:cNvSpPr/>
              <p:nvPr/>
            </p:nvSpPr>
            <p:spPr>
              <a:xfrm>
                <a:off x="2409324" y="4373847"/>
                <a:ext cx="523875" cy="181328"/>
              </a:xfrm>
              <a:custGeom>
                <a:avLst/>
                <a:gdLst>
                  <a:gd name="connsiteX0" fmla="*/ 0 w 524906"/>
                  <a:gd name="connsiteY0" fmla="*/ 185874 h 185874"/>
                  <a:gd name="connsiteX1" fmla="*/ 100012 w 524906"/>
                  <a:gd name="connsiteY1" fmla="*/ 157299 h 185874"/>
                  <a:gd name="connsiteX2" fmla="*/ 466725 w 524906"/>
                  <a:gd name="connsiteY2" fmla="*/ 14424 h 185874"/>
                  <a:gd name="connsiteX3" fmla="*/ 523875 w 524906"/>
                  <a:gd name="connsiteY3" fmla="*/ 4899 h 185874"/>
                  <a:gd name="connsiteX4" fmla="*/ 523875 w 524906"/>
                  <a:gd name="connsiteY4" fmla="*/ 4899 h 185874"/>
                  <a:gd name="connsiteX0" fmla="*/ 0 w 523875"/>
                  <a:gd name="connsiteY0" fmla="*/ 181328 h 181328"/>
                  <a:gd name="connsiteX1" fmla="*/ 252412 w 523875"/>
                  <a:gd name="connsiteY1" fmla="*/ 76553 h 181328"/>
                  <a:gd name="connsiteX2" fmla="*/ 466725 w 523875"/>
                  <a:gd name="connsiteY2" fmla="*/ 9878 h 181328"/>
                  <a:gd name="connsiteX3" fmla="*/ 523875 w 523875"/>
                  <a:gd name="connsiteY3" fmla="*/ 353 h 181328"/>
                  <a:gd name="connsiteX4" fmla="*/ 523875 w 523875"/>
                  <a:gd name="connsiteY4" fmla="*/ 353 h 18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181328">
                    <a:moveTo>
                      <a:pt x="0" y="181328"/>
                    </a:moveTo>
                    <a:cubicBezTo>
                      <a:pt x="11112" y="181328"/>
                      <a:pt x="174625" y="105128"/>
                      <a:pt x="252412" y="76553"/>
                    </a:cubicBezTo>
                    <a:cubicBezTo>
                      <a:pt x="330199" y="47978"/>
                      <a:pt x="421481" y="22578"/>
                      <a:pt x="466725" y="9878"/>
                    </a:cubicBezTo>
                    <a:cubicBezTo>
                      <a:pt x="511969" y="-2822"/>
                      <a:pt x="523875" y="353"/>
                      <a:pt x="523875" y="353"/>
                    </a:cubicBezTo>
                    <a:lnTo>
                      <a:pt x="523875" y="353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E975899-E313-431D-9557-29C2A50E6955}"/>
                </a:ext>
              </a:extLst>
            </p:cNvPr>
            <p:cNvSpPr/>
            <p:nvPr/>
          </p:nvSpPr>
          <p:spPr>
            <a:xfrm>
              <a:off x="1995088" y="3444637"/>
              <a:ext cx="938164" cy="227251"/>
            </a:xfrm>
            <a:custGeom>
              <a:avLst/>
              <a:gdLst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46 w 945574"/>
                <a:gd name="connsiteY7" fmla="*/ 61743 h 237014"/>
                <a:gd name="connsiteX8" fmla="*/ 80737 w 945574"/>
                <a:gd name="connsiteY8" fmla="*/ 56424 h 237014"/>
                <a:gd name="connsiteX9" fmla="*/ 141888 w 945574"/>
                <a:gd name="connsiteY9" fmla="*/ 71029 h 237014"/>
                <a:gd name="connsiteX10" fmla="*/ 576827 w 945574"/>
                <a:gd name="connsiteY10" fmla="*/ 60068 h 237014"/>
                <a:gd name="connsiteX11" fmla="*/ 782036 w 945574"/>
                <a:gd name="connsiteY11" fmla="*/ 12518 h 237014"/>
                <a:gd name="connsiteX12" fmla="*/ 796110 w 945574"/>
                <a:gd name="connsiteY12" fmla="*/ 9155 h 237014"/>
                <a:gd name="connsiteX13" fmla="*/ 934656 w 945574"/>
                <a:gd name="connsiteY13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80737 w 945574"/>
                <a:gd name="connsiteY8" fmla="*/ 56424 h 237014"/>
                <a:gd name="connsiteX9" fmla="*/ 141888 w 945574"/>
                <a:gd name="connsiteY9" fmla="*/ 71029 h 237014"/>
                <a:gd name="connsiteX10" fmla="*/ 576827 w 945574"/>
                <a:gd name="connsiteY10" fmla="*/ 60068 h 237014"/>
                <a:gd name="connsiteX11" fmla="*/ 782036 w 945574"/>
                <a:gd name="connsiteY11" fmla="*/ 12518 h 237014"/>
                <a:gd name="connsiteX12" fmla="*/ 796110 w 945574"/>
                <a:gd name="connsiteY12" fmla="*/ 9155 h 237014"/>
                <a:gd name="connsiteX13" fmla="*/ 934656 w 945574"/>
                <a:gd name="connsiteY13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41888 w 945574"/>
                <a:gd name="connsiteY8" fmla="*/ 710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796110 w 945574"/>
                <a:gd name="connsiteY11" fmla="*/ 9155 h 237014"/>
                <a:gd name="connsiteX12" fmla="*/ 934656 w 945574"/>
                <a:gd name="connsiteY12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89513 w 945574"/>
                <a:gd name="connsiteY8" fmla="*/ 583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796110 w 945574"/>
                <a:gd name="connsiteY11" fmla="*/ 9155 h 237014"/>
                <a:gd name="connsiteX12" fmla="*/ 934656 w 945574"/>
                <a:gd name="connsiteY12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89513 w 945574"/>
                <a:gd name="connsiteY8" fmla="*/ 583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796110 w 945574"/>
                <a:gd name="connsiteY11" fmla="*/ 9155 h 237014"/>
                <a:gd name="connsiteX12" fmla="*/ 934656 w 945574"/>
                <a:gd name="connsiteY12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89513 w 945574"/>
                <a:gd name="connsiteY8" fmla="*/ 583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934656 w 945574"/>
                <a:gd name="connsiteY11" fmla="*/ 0 h 237014"/>
                <a:gd name="connsiteX0" fmla="*/ 934656 w 945574"/>
                <a:gd name="connsiteY0" fmla="*/ 0 h 237014"/>
                <a:gd name="connsiteX1" fmla="*/ 940818 w 945574"/>
                <a:gd name="connsiteY1" fmla="*/ 2842 h 237014"/>
                <a:gd name="connsiteX2" fmla="*/ 921776 w 945574"/>
                <a:gd name="connsiteY2" fmla="*/ 176204 h 237014"/>
                <a:gd name="connsiteX3" fmla="*/ 917252 w 945574"/>
                <a:gd name="connsiteY3" fmla="*/ 177195 h 237014"/>
                <a:gd name="connsiteX4" fmla="*/ 11969 w 945574"/>
                <a:gd name="connsiteY4" fmla="*/ 237014 h 237014"/>
                <a:gd name="connsiteX5" fmla="*/ 10690 w 945574"/>
                <a:gd name="connsiteY5" fmla="*/ 152959 h 237014"/>
                <a:gd name="connsiteX6" fmla="*/ 0 w 945574"/>
                <a:gd name="connsiteY6" fmla="*/ 68224 h 237014"/>
                <a:gd name="connsiteX7" fmla="*/ 22471 w 945574"/>
                <a:gd name="connsiteY7" fmla="*/ 42693 h 237014"/>
                <a:gd name="connsiteX8" fmla="*/ 189513 w 945574"/>
                <a:gd name="connsiteY8" fmla="*/ 58329 h 237014"/>
                <a:gd name="connsiteX9" fmla="*/ 576827 w 945574"/>
                <a:gd name="connsiteY9" fmla="*/ 60068 h 237014"/>
                <a:gd name="connsiteX10" fmla="*/ 782036 w 945574"/>
                <a:gd name="connsiteY10" fmla="*/ 12518 h 237014"/>
                <a:gd name="connsiteX11" fmla="*/ 934656 w 945574"/>
                <a:gd name="connsiteY11" fmla="*/ 0 h 237014"/>
                <a:gd name="connsiteX0" fmla="*/ 934656 w 945574"/>
                <a:gd name="connsiteY0" fmla="*/ 1223 h 238237"/>
                <a:gd name="connsiteX1" fmla="*/ 940818 w 945574"/>
                <a:gd name="connsiteY1" fmla="*/ 4065 h 238237"/>
                <a:gd name="connsiteX2" fmla="*/ 921776 w 945574"/>
                <a:gd name="connsiteY2" fmla="*/ 177427 h 238237"/>
                <a:gd name="connsiteX3" fmla="*/ 917252 w 945574"/>
                <a:gd name="connsiteY3" fmla="*/ 178418 h 238237"/>
                <a:gd name="connsiteX4" fmla="*/ 11969 w 945574"/>
                <a:gd name="connsiteY4" fmla="*/ 238237 h 238237"/>
                <a:gd name="connsiteX5" fmla="*/ 10690 w 945574"/>
                <a:gd name="connsiteY5" fmla="*/ 154182 h 238237"/>
                <a:gd name="connsiteX6" fmla="*/ 0 w 945574"/>
                <a:gd name="connsiteY6" fmla="*/ 69447 h 238237"/>
                <a:gd name="connsiteX7" fmla="*/ 22471 w 945574"/>
                <a:gd name="connsiteY7" fmla="*/ 43916 h 238237"/>
                <a:gd name="connsiteX8" fmla="*/ 189513 w 945574"/>
                <a:gd name="connsiteY8" fmla="*/ 59552 h 238237"/>
                <a:gd name="connsiteX9" fmla="*/ 576827 w 945574"/>
                <a:gd name="connsiteY9" fmla="*/ 61291 h 238237"/>
                <a:gd name="connsiteX10" fmla="*/ 782036 w 945574"/>
                <a:gd name="connsiteY10" fmla="*/ 13741 h 238237"/>
                <a:gd name="connsiteX11" fmla="*/ 934656 w 945574"/>
                <a:gd name="connsiteY11" fmla="*/ 1223 h 238237"/>
                <a:gd name="connsiteX0" fmla="*/ 928789 w 939707"/>
                <a:gd name="connsiteY0" fmla="*/ 1223 h 238237"/>
                <a:gd name="connsiteX1" fmla="*/ 934951 w 939707"/>
                <a:gd name="connsiteY1" fmla="*/ 4065 h 238237"/>
                <a:gd name="connsiteX2" fmla="*/ 915909 w 939707"/>
                <a:gd name="connsiteY2" fmla="*/ 177427 h 238237"/>
                <a:gd name="connsiteX3" fmla="*/ 911385 w 939707"/>
                <a:gd name="connsiteY3" fmla="*/ 178418 h 238237"/>
                <a:gd name="connsiteX4" fmla="*/ 6102 w 939707"/>
                <a:gd name="connsiteY4" fmla="*/ 238237 h 238237"/>
                <a:gd name="connsiteX5" fmla="*/ 4823 w 939707"/>
                <a:gd name="connsiteY5" fmla="*/ 154182 h 238237"/>
                <a:gd name="connsiteX6" fmla="*/ 16604 w 939707"/>
                <a:gd name="connsiteY6" fmla="*/ 43916 h 238237"/>
                <a:gd name="connsiteX7" fmla="*/ 183646 w 939707"/>
                <a:gd name="connsiteY7" fmla="*/ 59552 h 238237"/>
                <a:gd name="connsiteX8" fmla="*/ 570960 w 939707"/>
                <a:gd name="connsiteY8" fmla="*/ 61291 h 238237"/>
                <a:gd name="connsiteX9" fmla="*/ 776169 w 939707"/>
                <a:gd name="connsiteY9" fmla="*/ 13741 h 238237"/>
                <a:gd name="connsiteX10" fmla="*/ 928789 w 939707"/>
                <a:gd name="connsiteY10" fmla="*/ 1223 h 238237"/>
                <a:gd name="connsiteX0" fmla="*/ 928789 w 939707"/>
                <a:gd name="connsiteY0" fmla="*/ 2883 h 239897"/>
                <a:gd name="connsiteX1" fmla="*/ 934951 w 939707"/>
                <a:gd name="connsiteY1" fmla="*/ 5725 h 239897"/>
                <a:gd name="connsiteX2" fmla="*/ 915909 w 939707"/>
                <a:gd name="connsiteY2" fmla="*/ 179087 h 239897"/>
                <a:gd name="connsiteX3" fmla="*/ 911385 w 939707"/>
                <a:gd name="connsiteY3" fmla="*/ 180078 h 239897"/>
                <a:gd name="connsiteX4" fmla="*/ 6102 w 939707"/>
                <a:gd name="connsiteY4" fmla="*/ 239897 h 239897"/>
                <a:gd name="connsiteX5" fmla="*/ 4823 w 939707"/>
                <a:gd name="connsiteY5" fmla="*/ 155842 h 239897"/>
                <a:gd name="connsiteX6" fmla="*/ 16604 w 939707"/>
                <a:gd name="connsiteY6" fmla="*/ 45576 h 239897"/>
                <a:gd name="connsiteX7" fmla="*/ 183646 w 939707"/>
                <a:gd name="connsiteY7" fmla="*/ 61212 h 239897"/>
                <a:gd name="connsiteX8" fmla="*/ 570960 w 939707"/>
                <a:gd name="connsiteY8" fmla="*/ 62951 h 239897"/>
                <a:gd name="connsiteX9" fmla="*/ 776169 w 939707"/>
                <a:gd name="connsiteY9" fmla="*/ 15401 h 239897"/>
                <a:gd name="connsiteX10" fmla="*/ 928789 w 939707"/>
                <a:gd name="connsiteY10" fmla="*/ 2883 h 239897"/>
                <a:gd name="connsiteX0" fmla="*/ 928789 w 939707"/>
                <a:gd name="connsiteY0" fmla="*/ 2883 h 239897"/>
                <a:gd name="connsiteX1" fmla="*/ 934951 w 939707"/>
                <a:gd name="connsiteY1" fmla="*/ 5725 h 239897"/>
                <a:gd name="connsiteX2" fmla="*/ 915909 w 939707"/>
                <a:gd name="connsiteY2" fmla="*/ 179087 h 239897"/>
                <a:gd name="connsiteX3" fmla="*/ 911385 w 939707"/>
                <a:gd name="connsiteY3" fmla="*/ 180078 h 239897"/>
                <a:gd name="connsiteX4" fmla="*/ 6102 w 939707"/>
                <a:gd name="connsiteY4" fmla="*/ 239897 h 239897"/>
                <a:gd name="connsiteX5" fmla="*/ 4823 w 939707"/>
                <a:gd name="connsiteY5" fmla="*/ 155842 h 239897"/>
                <a:gd name="connsiteX6" fmla="*/ 16604 w 939707"/>
                <a:gd name="connsiteY6" fmla="*/ 45576 h 239897"/>
                <a:gd name="connsiteX7" fmla="*/ 183646 w 939707"/>
                <a:gd name="connsiteY7" fmla="*/ 61212 h 239897"/>
                <a:gd name="connsiteX8" fmla="*/ 570960 w 939707"/>
                <a:gd name="connsiteY8" fmla="*/ 62951 h 239897"/>
                <a:gd name="connsiteX9" fmla="*/ 776169 w 939707"/>
                <a:gd name="connsiteY9" fmla="*/ 15401 h 239897"/>
                <a:gd name="connsiteX10" fmla="*/ 928789 w 939707"/>
                <a:gd name="connsiteY10" fmla="*/ 2883 h 239897"/>
                <a:gd name="connsiteX0" fmla="*/ 928789 w 939707"/>
                <a:gd name="connsiteY0" fmla="*/ 4632 h 241646"/>
                <a:gd name="connsiteX1" fmla="*/ 934951 w 939707"/>
                <a:gd name="connsiteY1" fmla="*/ 7474 h 241646"/>
                <a:gd name="connsiteX2" fmla="*/ 915909 w 939707"/>
                <a:gd name="connsiteY2" fmla="*/ 180836 h 241646"/>
                <a:gd name="connsiteX3" fmla="*/ 911385 w 939707"/>
                <a:gd name="connsiteY3" fmla="*/ 181827 h 241646"/>
                <a:gd name="connsiteX4" fmla="*/ 6102 w 939707"/>
                <a:gd name="connsiteY4" fmla="*/ 241646 h 241646"/>
                <a:gd name="connsiteX5" fmla="*/ 4823 w 939707"/>
                <a:gd name="connsiteY5" fmla="*/ 157591 h 241646"/>
                <a:gd name="connsiteX6" fmla="*/ 16604 w 939707"/>
                <a:gd name="connsiteY6" fmla="*/ 47325 h 241646"/>
                <a:gd name="connsiteX7" fmla="*/ 183646 w 939707"/>
                <a:gd name="connsiteY7" fmla="*/ 62961 h 241646"/>
                <a:gd name="connsiteX8" fmla="*/ 570960 w 939707"/>
                <a:gd name="connsiteY8" fmla="*/ 64700 h 241646"/>
                <a:gd name="connsiteX9" fmla="*/ 776169 w 939707"/>
                <a:gd name="connsiteY9" fmla="*/ 17150 h 241646"/>
                <a:gd name="connsiteX10" fmla="*/ 928789 w 939707"/>
                <a:gd name="connsiteY10" fmla="*/ 4632 h 241646"/>
                <a:gd name="connsiteX0" fmla="*/ 928789 w 939707"/>
                <a:gd name="connsiteY0" fmla="*/ 4632 h 241646"/>
                <a:gd name="connsiteX1" fmla="*/ 934951 w 939707"/>
                <a:gd name="connsiteY1" fmla="*/ 7474 h 241646"/>
                <a:gd name="connsiteX2" fmla="*/ 915909 w 939707"/>
                <a:gd name="connsiteY2" fmla="*/ 180836 h 241646"/>
                <a:gd name="connsiteX3" fmla="*/ 911385 w 939707"/>
                <a:gd name="connsiteY3" fmla="*/ 181827 h 241646"/>
                <a:gd name="connsiteX4" fmla="*/ 506188 w 939707"/>
                <a:gd name="connsiteY4" fmla="*/ 234725 h 241646"/>
                <a:gd name="connsiteX5" fmla="*/ 6102 w 939707"/>
                <a:gd name="connsiteY5" fmla="*/ 241646 h 241646"/>
                <a:gd name="connsiteX6" fmla="*/ 4823 w 939707"/>
                <a:gd name="connsiteY6" fmla="*/ 157591 h 241646"/>
                <a:gd name="connsiteX7" fmla="*/ 16604 w 939707"/>
                <a:gd name="connsiteY7" fmla="*/ 47325 h 241646"/>
                <a:gd name="connsiteX8" fmla="*/ 183646 w 939707"/>
                <a:gd name="connsiteY8" fmla="*/ 62961 h 241646"/>
                <a:gd name="connsiteX9" fmla="*/ 570960 w 939707"/>
                <a:gd name="connsiteY9" fmla="*/ 64700 h 241646"/>
                <a:gd name="connsiteX10" fmla="*/ 776169 w 939707"/>
                <a:gd name="connsiteY10" fmla="*/ 17150 h 241646"/>
                <a:gd name="connsiteX11" fmla="*/ 928789 w 939707"/>
                <a:gd name="connsiteY11" fmla="*/ 4632 h 241646"/>
                <a:gd name="connsiteX0" fmla="*/ 928789 w 939707"/>
                <a:gd name="connsiteY0" fmla="*/ 4632 h 234725"/>
                <a:gd name="connsiteX1" fmla="*/ 934951 w 939707"/>
                <a:gd name="connsiteY1" fmla="*/ 7474 h 234725"/>
                <a:gd name="connsiteX2" fmla="*/ 915909 w 939707"/>
                <a:gd name="connsiteY2" fmla="*/ 180836 h 234725"/>
                <a:gd name="connsiteX3" fmla="*/ 911385 w 939707"/>
                <a:gd name="connsiteY3" fmla="*/ 181827 h 234725"/>
                <a:gd name="connsiteX4" fmla="*/ 506188 w 939707"/>
                <a:gd name="connsiteY4" fmla="*/ 234725 h 234725"/>
                <a:gd name="connsiteX5" fmla="*/ 10874 w 939707"/>
                <a:gd name="connsiteY5" fmla="*/ 217833 h 234725"/>
                <a:gd name="connsiteX6" fmla="*/ 4823 w 939707"/>
                <a:gd name="connsiteY6" fmla="*/ 157591 h 234725"/>
                <a:gd name="connsiteX7" fmla="*/ 16604 w 939707"/>
                <a:gd name="connsiteY7" fmla="*/ 47325 h 234725"/>
                <a:gd name="connsiteX8" fmla="*/ 183646 w 939707"/>
                <a:gd name="connsiteY8" fmla="*/ 62961 h 234725"/>
                <a:gd name="connsiteX9" fmla="*/ 570960 w 939707"/>
                <a:gd name="connsiteY9" fmla="*/ 64700 h 234725"/>
                <a:gd name="connsiteX10" fmla="*/ 776169 w 939707"/>
                <a:gd name="connsiteY10" fmla="*/ 17150 h 234725"/>
                <a:gd name="connsiteX11" fmla="*/ 928789 w 939707"/>
                <a:gd name="connsiteY11" fmla="*/ 4632 h 234725"/>
                <a:gd name="connsiteX0" fmla="*/ 928789 w 939707"/>
                <a:gd name="connsiteY0" fmla="*/ 4632 h 234725"/>
                <a:gd name="connsiteX1" fmla="*/ 934951 w 939707"/>
                <a:gd name="connsiteY1" fmla="*/ 7474 h 234725"/>
                <a:gd name="connsiteX2" fmla="*/ 915909 w 939707"/>
                <a:gd name="connsiteY2" fmla="*/ 180836 h 234725"/>
                <a:gd name="connsiteX3" fmla="*/ 892299 w 939707"/>
                <a:gd name="connsiteY3" fmla="*/ 167540 h 234725"/>
                <a:gd name="connsiteX4" fmla="*/ 506188 w 939707"/>
                <a:gd name="connsiteY4" fmla="*/ 234725 h 234725"/>
                <a:gd name="connsiteX5" fmla="*/ 10874 w 939707"/>
                <a:gd name="connsiteY5" fmla="*/ 217833 h 234725"/>
                <a:gd name="connsiteX6" fmla="*/ 4823 w 939707"/>
                <a:gd name="connsiteY6" fmla="*/ 157591 h 234725"/>
                <a:gd name="connsiteX7" fmla="*/ 16604 w 939707"/>
                <a:gd name="connsiteY7" fmla="*/ 47325 h 234725"/>
                <a:gd name="connsiteX8" fmla="*/ 183646 w 939707"/>
                <a:gd name="connsiteY8" fmla="*/ 62961 h 234725"/>
                <a:gd name="connsiteX9" fmla="*/ 570960 w 939707"/>
                <a:gd name="connsiteY9" fmla="*/ 64700 h 234725"/>
                <a:gd name="connsiteX10" fmla="*/ 776169 w 939707"/>
                <a:gd name="connsiteY10" fmla="*/ 17150 h 234725"/>
                <a:gd name="connsiteX11" fmla="*/ 928789 w 939707"/>
                <a:gd name="connsiteY11" fmla="*/ 4632 h 234725"/>
                <a:gd name="connsiteX0" fmla="*/ 928789 w 939707"/>
                <a:gd name="connsiteY0" fmla="*/ 4632 h 234725"/>
                <a:gd name="connsiteX1" fmla="*/ 934951 w 939707"/>
                <a:gd name="connsiteY1" fmla="*/ 7474 h 234725"/>
                <a:gd name="connsiteX2" fmla="*/ 915909 w 939707"/>
                <a:gd name="connsiteY2" fmla="*/ 180836 h 234725"/>
                <a:gd name="connsiteX3" fmla="*/ 892299 w 939707"/>
                <a:gd name="connsiteY3" fmla="*/ 167540 h 234725"/>
                <a:gd name="connsiteX4" fmla="*/ 506188 w 939707"/>
                <a:gd name="connsiteY4" fmla="*/ 234725 h 234725"/>
                <a:gd name="connsiteX5" fmla="*/ 10874 w 939707"/>
                <a:gd name="connsiteY5" fmla="*/ 217833 h 234725"/>
                <a:gd name="connsiteX6" fmla="*/ 4823 w 939707"/>
                <a:gd name="connsiteY6" fmla="*/ 157591 h 234725"/>
                <a:gd name="connsiteX7" fmla="*/ 16604 w 939707"/>
                <a:gd name="connsiteY7" fmla="*/ 47325 h 234725"/>
                <a:gd name="connsiteX8" fmla="*/ 183646 w 939707"/>
                <a:gd name="connsiteY8" fmla="*/ 62961 h 234725"/>
                <a:gd name="connsiteX9" fmla="*/ 570960 w 939707"/>
                <a:gd name="connsiteY9" fmla="*/ 64700 h 234725"/>
                <a:gd name="connsiteX10" fmla="*/ 776169 w 939707"/>
                <a:gd name="connsiteY10" fmla="*/ 17150 h 234725"/>
                <a:gd name="connsiteX11" fmla="*/ 928789 w 939707"/>
                <a:gd name="connsiteY11" fmla="*/ 4632 h 234725"/>
                <a:gd name="connsiteX0" fmla="*/ 928789 w 939951"/>
                <a:gd name="connsiteY0" fmla="*/ 4632 h 234725"/>
                <a:gd name="connsiteX1" fmla="*/ 934951 w 939951"/>
                <a:gd name="connsiteY1" fmla="*/ 7474 h 234725"/>
                <a:gd name="connsiteX2" fmla="*/ 918294 w 939951"/>
                <a:gd name="connsiteY2" fmla="*/ 159404 h 234725"/>
                <a:gd name="connsiteX3" fmla="*/ 892299 w 939951"/>
                <a:gd name="connsiteY3" fmla="*/ 167540 h 234725"/>
                <a:gd name="connsiteX4" fmla="*/ 506188 w 939951"/>
                <a:gd name="connsiteY4" fmla="*/ 234725 h 234725"/>
                <a:gd name="connsiteX5" fmla="*/ 10874 w 939951"/>
                <a:gd name="connsiteY5" fmla="*/ 217833 h 234725"/>
                <a:gd name="connsiteX6" fmla="*/ 4823 w 939951"/>
                <a:gd name="connsiteY6" fmla="*/ 157591 h 234725"/>
                <a:gd name="connsiteX7" fmla="*/ 16604 w 939951"/>
                <a:gd name="connsiteY7" fmla="*/ 47325 h 234725"/>
                <a:gd name="connsiteX8" fmla="*/ 183646 w 939951"/>
                <a:gd name="connsiteY8" fmla="*/ 62961 h 234725"/>
                <a:gd name="connsiteX9" fmla="*/ 570960 w 939951"/>
                <a:gd name="connsiteY9" fmla="*/ 64700 h 234725"/>
                <a:gd name="connsiteX10" fmla="*/ 776169 w 939951"/>
                <a:gd name="connsiteY10" fmla="*/ 17150 h 234725"/>
                <a:gd name="connsiteX11" fmla="*/ 928789 w 939951"/>
                <a:gd name="connsiteY11" fmla="*/ 4632 h 234725"/>
                <a:gd name="connsiteX0" fmla="*/ 928789 w 939951"/>
                <a:gd name="connsiteY0" fmla="*/ 997 h 231090"/>
                <a:gd name="connsiteX1" fmla="*/ 934951 w 939951"/>
                <a:gd name="connsiteY1" fmla="*/ 3839 h 231090"/>
                <a:gd name="connsiteX2" fmla="*/ 918294 w 939951"/>
                <a:gd name="connsiteY2" fmla="*/ 155769 h 231090"/>
                <a:gd name="connsiteX3" fmla="*/ 892299 w 939951"/>
                <a:gd name="connsiteY3" fmla="*/ 163905 h 231090"/>
                <a:gd name="connsiteX4" fmla="*/ 506188 w 939951"/>
                <a:gd name="connsiteY4" fmla="*/ 231090 h 231090"/>
                <a:gd name="connsiteX5" fmla="*/ 10874 w 939951"/>
                <a:gd name="connsiteY5" fmla="*/ 214198 h 231090"/>
                <a:gd name="connsiteX6" fmla="*/ 4823 w 939951"/>
                <a:gd name="connsiteY6" fmla="*/ 153956 h 231090"/>
                <a:gd name="connsiteX7" fmla="*/ 16604 w 939951"/>
                <a:gd name="connsiteY7" fmla="*/ 43690 h 231090"/>
                <a:gd name="connsiteX8" fmla="*/ 183646 w 939951"/>
                <a:gd name="connsiteY8" fmla="*/ 59326 h 231090"/>
                <a:gd name="connsiteX9" fmla="*/ 570960 w 939951"/>
                <a:gd name="connsiteY9" fmla="*/ 61065 h 231090"/>
                <a:gd name="connsiteX10" fmla="*/ 792074 w 939951"/>
                <a:gd name="connsiteY10" fmla="*/ 35740 h 231090"/>
                <a:gd name="connsiteX11" fmla="*/ 928789 w 939951"/>
                <a:gd name="connsiteY11" fmla="*/ 997 h 231090"/>
                <a:gd name="connsiteX0" fmla="*/ 928789 w 939951"/>
                <a:gd name="connsiteY0" fmla="*/ 997 h 231090"/>
                <a:gd name="connsiteX1" fmla="*/ 934951 w 939951"/>
                <a:gd name="connsiteY1" fmla="*/ 3839 h 231090"/>
                <a:gd name="connsiteX2" fmla="*/ 918294 w 939951"/>
                <a:gd name="connsiteY2" fmla="*/ 155769 h 231090"/>
                <a:gd name="connsiteX3" fmla="*/ 892299 w 939951"/>
                <a:gd name="connsiteY3" fmla="*/ 163905 h 231090"/>
                <a:gd name="connsiteX4" fmla="*/ 506188 w 939951"/>
                <a:gd name="connsiteY4" fmla="*/ 231090 h 231090"/>
                <a:gd name="connsiteX5" fmla="*/ 10874 w 939951"/>
                <a:gd name="connsiteY5" fmla="*/ 214198 h 231090"/>
                <a:gd name="connsiteX6" fmla="*/ 4823 w 939951"/>
                <a:gd name="connsiteY6" fmla="*/ 153956 h 231090"/>
                <a:gd name="connsiteX7" fmla="*/ 16604 w 939951"/>
                <a:gd name="connsiteY7" fmla="*/ 43690 h 231090"/>
                <a:gd name="connsiteX8" fmla="*/ 183646 w 939951"/>
                <a:gd name="connsiteY8" fmla="*/ 59326 h 231090"/>
                <a:gd name="connsiteX9" fmla="*/ 570960 w 939951"/>
                <a:gd name="connsiteY9" fmla="*/ 61065 h 231090"/>
                <a:gd name="connsiteX10" fmla="*/ 792074 w 939951"/>
                <a:gd name="connsiteY10" fmla="*/ 35740 h 231090"/>
                <a:gd name="connsiteX11" fmla="*/ 928789 w 939951"/>
                <a:gd name="connsiteY11" fmla="*/ 997 h 231090"/>
                <a:gd name="connsiteX0" fmla="*/ 928789 w 939951"/>
                <a:gd name="connsiteY0" fmla="*/ 997 h 231090"/>
                <a:gd name="connsiteX1" fmla="*/ 934951 w 939951"/>
                <a:gd name="connsiteY1" fmla="*/ 3839 h 231090"/>
                <a:gd name="connsiteX2" fmla="*/ 918294 w 939951"/>
                <a:gd name="connsiteY2" fmla="*/ 155769 h 231090"/>
                <a:gd name="connsiteX3" fmla="*/ 892299 w 939951"/>
                <a:gd name="connsiteY3" fmla="*/ 163905 h 231090"/>
                <a:gd name="connsiteX4" fmla="*/ 506188 w 939951"/>
                <a:gd name="connsiteY4" fmla="*/ 231090 h 231090"/>
                <a:gd name="connsiteX5" fmla="*/ 10874 w 939951"/>
                <a:gd name="connsiteY5" fmla="*/ 214198 h 231090"/>
                <a:gd name="connsiteX6" fmla="*/ 4823 w 939951"/>
                <a:gd name="connsiteY6" fmla="*/ 153956 h 231090"/>
                <a:gd name="connsiteX7" fmla="*/ 16604 w 939951"/>
                <a:gd name="connsiteY7" fmla="*/ 43690 h 231090"/>
                <a:gd name="connsiteX8" fmla="*/ 183646 w 939951"/>
                <a:gd name="connsiteY8" fmla="*/ 59326 h 231090"/>
                <a:gd name="connsiteX9" fmla="*/ 570960 w 939951"/>
                <a:gd name="connsiteY9" fmla="*/ 61065 h 231090"/>
                <a:gd name="connsiteX10" fmla="*/ 801617 w 939951"/>
                <a:gd name="connsiteY10" fmla="*/ 35740 h 231090"/>
                <a:gd name="connsiteX11" fmla="*/ 928789 w 939951"/>
                <a:gd name="connsiteY11" fmla="*/ 997 h 231090"/>
                <a:gd name="connsiteX0" fmla="*/ 928789 w 939951"/>
                <a:gd name="connsiteY0" fmla="*/ 706 h 230799"/>
                <a:gd name="connsiteX1" fmla="*/ 934951 w 939951"/>
                <a:gd name="connsiteY1" fmla="*/ 3548 h 230799"/>
                <a:gd name="connsiteX2" fmla="*/ 918294 w 939951"/>
                <a:gd name="connsiteY2" fmla="*/ 155478 h 230799"/>
                <a:gd name="connsiteX3" fmla="*/ 892299 w 939951"/>
                <a:gd name="connsiteY3" fmla="*/ 163614 h 230799"/>
                <a:gd name="connsiteX4" fmla="*/ 506188 w 939951"/>
                <a:gd name="connsiteY4" fmla="*/ 230799 h 230799"/>
                <a:gd name="connsiteX5" fmla="*/ 10874 w 939951"/>
                <a:gd name="connsiteY5" fmla="*/ 213907 h 230799"/>
                <a:gd name="connsiteX6" fmla="*/ 4823 w 939951"/>
                <a:gd name="connsiteY6" fmla="*/ 153665 h 230799"/>
                <a:gd name="connsiteX7" fmla="*/ 16604 w 939951"/>
                <a:gd name="connsiteY7" fmla="*/ 43399 h 230799"/>
                <a:gd name="connsiteX8" fmla="*/ 183646 w 939951"/>
                <a:gd name="connsiteY8" fmla="*/ 59035 h 230799"/>
                <a:gd name="connsiteX9" fmla="*/ 570960 w 939951"/>
                <a:gd name="connsiteY9" fmla="*/ 60774 h 230799"/>
                <a:gd name="connsiteX10" fmla="*/ 801617 w 939951"/>
                <a:gd name="connsiteY10" fmla="*/ 35449 h 230799"/>
                <a:gd name="connsiteX11" fmla="*/ 928789 w 939951"/>
                <a:gd name="connsiteY11" fmla="*/ 706 h 230799"/>
                <a:gd name="connsiteX0" fmla="*/ 922427 w 939951"/>
                <a:gd name="connsiteY0" fmla="*/ 13033 h 227251"/>
                <a:gd name="connsiteX1" fmla="*/ 934951 w 939951"/>
                <a:gd name="connsiteY1" fmla="*/ 0 h 227251"/>
                <a:gd name="connsiteX2" fmla="*/ 918294 w 939951"/>
                <a:gd name="connsiteY2" fmla="*/ 151930 h 227251"/>
                <a:gd name="connsiteX3" fmla="*/ 892299 w 939951"/>
                <a:gd name="connsiteY3" fmla="*/ 160066 h 227251"/>
                <a:gd name="connsiteX4" fmla="*/ 506188 w 939951"/>
                <a:gd name="connsiteY4" fmla="*/ 227251 h 227251"/>
                <a:gd name="connsiteX5" fmla="*/ 10874 w 939951"/>
                <a:gd name="connsiteY5" fmla="*/ 210359 h 227251"/>
                <a:gd name="connsiteX6" fmla="*/ 4823 w 939951"/>
                <a:gd name="connsiteY6" fmla="*/ 150117 h 227251"/>
                <a:gd name="connsiteX7" fmla="*/ 16604 w 939951"/>
                <a:gd name="connsiteY7" fmla="*/ 39851 h 227251"/>
                <a:gd name="connsiteX8" fmla="*/ 183646 w 939951"/>
                <a:gd name="connsiteY8" fmla="*/ 55487 h 227251"/>
                <a:gd name="connsiteX9" fmla="*/ 570960 w 939951"/>
                <a:gd name="connsiteY9" fmla="*/ 57226 h 227251"/>
                <a:gd name="connsiteX10" fmla="*/ 801617 w 939951"/>
                <a:gd name="connsiteY10" fmla="*/ 31901 h 227251"/>
                <a:gd name="connsiteX11" fmla="*/ 922427 w 939951"/>
                <a:gd name="connsiteY11" fmla="*/ 13033 h 227251"/>
                <a:gd name="connsiteX0" fmla="*/ 922427 w 939951"/>
                <a:gd name="connsiteY0" fmla="*/ 13033 h 227251"/>
                <a:gd name="connsiteX1" fmla="*/ 934951 w 939951"/>
                <a:gd name="connsiteY1" fmla="*/ 0 h 227251"/>
                <a:gd name="connsiteX2" fmla="*/ 918294 w 939951"/>
                <a:gd name="connsiteY2" fmla="*/ 151930 h 227251"/>
                <a:gd name="connsiteX3" fmla="*/ 892299 w 939951"/>
                <a:gd name="connsiteY3" fmla="*/ 160066 h 227251"/>
                <a:gd name="connsiteX4" fmla="*/ 506188 w 939951"/>
                <a:gd name="connsiteY4" fmla="*/ 227251 h 227251"/>
                <a:gd name="connsiteX5" fmla="*/ 10874 w 939951"/>
                <a:gd name="connsiteY5" fmla="*/ 210359 h 227251"/>
                <a:gd name="connsiteX6" fmla="*/ 4823 w 939951"/>
                <a:gd name="connsiteY6" fmla="*/ 150117 h 227251"/>
                <a:gd name="connsiteX7" fmla="*/ 16604 w 939951"/>
                <a:gd name="connsiteY7" fmla="*/ 39851 h 227251"/>
                <a:gd name="connsiteX8" fmla="*/ 183646 w 939951"/>
                <a:gd name="connsiteY8" fmla="*/ 55487 h 227251"/>
                <a:gd name="connsiteX9" fmla="*/ 570960 w 939951"/>
                <a:gd name="connsiteY9" fmla="*/ 57226 h 227251"/>
                <a:gd name="connsiteX10" fmla="*/ 801617 w 939951"/>
                <a:gd name="connsiteY10" fmla="*/ 31901 h 227251"/>
                <a:gd name="connsiteX11" fmla="*/ 922427 w 939951"/>
                <a:gd name="connsiteY11" fmla="*/ 13033 h 22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9951" h="227251">
                  <a:moveTo>
                    <a:pt x="922427" y="13033"/>
                  </a:moveTo>
                  <a:lnTo>
                    <a:pt x="934951" y="0"/>
                  </a:lnTo>
                  <a:cubicBezTo>
                    <a:pt x="952481" y="23090"/>
                    <a:pt x="918294" y="97424"/>
                    <a:pt x="918294" y="151930"/>
                  </a:cubicBezTo>
                  <a:lnTo>
                    <a:pt x="892299" y="160066"/>
                  </a:lnTo>
                  <a:cubicBezTo>
                    <a:pt x="757233" y="190399"/>
                    <a:pt x="641254" y="215968"/>
                    <a:pt x="506188" y="227251"/>
                  </a:cubicBezTo>
                  <a:lnTo>
                    <a:pt x="10874" y="210359"/>
                  </a:lnTo>
                  <a:cubicBezTo>
                    <a:pt x="10448" y="182341"/>
                    <a:pt x="5249" y="178135"/>
                    <a:pt x="4823" y="150117"/>
                  </a:cubicBezTo>
                  <a:cubicBezTo>
                    <a:pt x="6573" y="117730"/>
                    <a:pt x="-13200" y="55623"/>
                    <a:pt x="16604" y="39851"/>
                  </a:cubicBezTo>
                  <a:lnTo>
                    <a:pt x="183646" y="55487"/>
                  </a:lnTo>
                  <a:cubicBezTo>
                    <a:pt x="332386" y="72385"/>
                    <a:pt x="467965" y="61157"/>
                    <a:pt x="570960" y="57226"/>
                  </a:cubicBezTo>
                  <a:cubicBezTo>
                    <a:pt x="673955" y="53295"/>
                    <a:pt x="743121" y="39689"/>
                    <a:pt x="801617" y="31901"/>
                  </a:cubicBezTo>
                  <a:cubicBezTo>
                    <a:pt x="881023" y="18203"/>
                    <a:pt x="849329" y="23556"/>
                    <a:pt x="922427" y="13033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E311EDD-CF9E-150E-4D26-1B8CE341FCF0}"/>
              </a:ext>
            </a:extLst>
          </p:cNvPr>
          <p:cNvSpPr/>
          <p:nvPr/>
        </p:nvSpPr>
        <p:spPr>
          <a:xfrm>
            <a:off x="817441" y="4581967"/>
            <a:ext cx="488251" cy="184356"/>
          </a:xfrm>
          <a:custGeom>
            <a:avLst/>
            <a:gdLst>
              <a:gd name="connsiteX0" fmla="*/ 99953 w 197333"/>
              <a:gd name="connsiteY0" fmla="*/ 0 h 87405"/>
              <a:gd name="connsiteX1" fmla="*/ 192051 w 197333"/>
              <a:gd name="connsiteY1" fmla="*/ 35632 h 87405"/>
              <a:gd name="connsiteX2" fmla="*/ 197333 w 197333"/>
              <a:gd name="connsiteY2" fmla="*/ 50901 h 87405"/>
              <a:gd name="connsiteX3" fmla="*/ 157814 w 197333"/>
              <a:gd name="connsiteY3" fmla="*/ 70507 h 87405"/>
              <a:gd name="connsiteX4" fmla="*/ 112217 w 197333"/>
              <a:gd name="connsiteY4" fmla="*/ 81186 h 87405"/>
              <a:gd name="connsiteX5" fmla="*/ 17728 w 197333"/>
              <a:gd name="connsiteY5" fmla="*/ 86323 h 87405"/>
              <a:gd name="connsiteX6" fmla="*/ 11184 w 197333"/>
              <a:gd name="connsiteY6" fmla="*/ 83932 h 87405"/>
              <a:gd name="connsiteX7" fmla="*/ 7855 w 197333"/>
              <a:gd name="connsiteY7" fmla="*/ 81050 h 87405"/>
              <a:gd name="connsiteX8" fmla="*/ 0 w 197333"/>
              <a:gd name="connsiteY8" fmla="*/ 58341 h 87405"/>
              <a:gd name="connsiteX9" fmla="*/ 99953 w 197333"/>
              <a:gd name="connsiteY9" fmla="*/ 0 h 87405"/>
              <a:gd name="connsiteX0" fmla="*/ 97066 w 197333"/>
              <a:gd name="connsiteY0" fmla="*/ 2089 h 65434"/>
              <a:gd name="connsiteX1" fmla="*/ 192051 w 197333"/>
              <a:gd name="connsiteY1" fmla="*/ 13661 h 65434"/>
              <a:gd name="connsiteX2" fmla="*/ 197333 w 197333"/>
              <a:gd name="connsiteY2" fmla="*/ 28930 h 65434"/>
              <a:gd name="connsiteX3" fmla="*/ 157814 w 197333"/>
              <a:gd name="connsiteY3" fmla="*/ 48536 h 65434"/>
              <a:gd name="connsiteX4" fmla="*/ 112217 w 197333"/>
              <a:gd name="connsiteY4" fmla="*/ 59215 h 65434"/>
              <a:gd name="connsiteX5" fmla="*/ 17728 w 197333"/>
              <a:gd name="connsiteY5" fmla="*/ 64352 h 65434"/>
              <a:gd name="connsiteX6" fmla="*/ 11184 w 197333"/>
              <a:gd name="connsiteY6" fmla="*/ 61961 h 65434"/>
              <a:gd name="connsiteX7" fmla="*/ 7855 w 197333"/>
              <a:gd name="connsiteY7" fmla="*/ 59079 h 65434"/>
              <a:gd name="connsiteX8" fmla="*/ 0 w 197333"/>
              <a:gd name="connsiteY8" fmla="*/ 36370 h 65434"/>
              <a:gd name="connsiteX9" fmla="*/ 97066 w 197333"/>
              <a:gd name="connsiteY9" fmla="*/ 2089 h 65434"/>
              <a:gd name="connsiteX0" fmla="*/ 97066 w 197333"/>
              <a:gd name="connsiteY0" fmla="*/ 4860 h 68205"/>
              <a:gd name="connsiteX1" fmla="*/ 192051 w 197333"/>
              <a:gd name="connsiteY1" fmla="*/ 16432 h 68205"/>
              <a:gd name="connsiteX2" fmla="*/ 197333 w 197333"/>
              <a:gd name="connsiteY2" fmla="*/ 31701 h 68205"/>
              <a:gd name="connsiteX3" fmla="*/ 157814 w 197333"/>
              <a:gd name="connsiteY3" fmla="*/ 51307 h 68205"/>
              <a:gd name="connsiteX4" fmla="*/ 112217 w 197333"/>
              <a:gd name="connsiteY4" fmla="*/ 61986 h 68205"/>
              <a:gd name="connsiteX5" fmla="*/ 17728 w 197333"/>
              <a:gd name="connsiteY5" fmla="*/ 67123 h 68205"/>
              <a:gd name="connsiteX6" fmla="*/ 11184 w 197333"/>
              <a:gd name="connsiteY6" fmla="*/ 64732 h 68205"/>
              <a:gd name="connsiteX7" fmla="*/ 7855 w 197333"/>
              <a:gd name="connsiteY7" fmla="*/ 61850 h 68205"/>
              <a:gd name="connsiteX8" fmla="*/ 0 w 197333"/>
              <a:gd name="connsiteY8" fmla="*/ 39141 h 68205"/>
              <a:gd name="connsiteX9" fmla="*/ 97066 w 197333"/>
              <a:gd name="connsiteY9" fmla="*/ 4860 h 68205"/>
              <a:gd name="connsiteX0" fmla="*/ 97066 w 197333"/>
              <a:gd name="connsiteY0" fmla="*/ 11165 h 74510"/>
              <a:gd name="connsiteX1" fmla="*/ 192051 w 197333"/>
              <a:gd name="connsiteY1" fmla="*/ 22737 h 74510"/>
              <a:gd name="connsiteX2" fmla="*/ 197333 w 197333"/>
              <a:gd name="connsiteY2" fmla="*/ 38006 h 74510"/>
              <a:gd name="connsiteX3" fmla="*/ 157814 w 197333"/>
              <a:gd name="connsiteY3" fmla="*/ 57612 h 74510"/>
              <a:gd name="connsiteX4" fmla="*/ 112217 w 197333"/>
              <a:gd name="connsiteY4" fmla="*/ 68291 h 74510"/>
              <a:gd name="connsiteX5" fmla="*/ 17728 w 197333"/>
              <a:gd name="connsiteY5" fmla="*/ 73428 h 74510"/>
              <a:gd name="connsiteX6" fmla="*/ 11184 w 197333"/>
              <a:gd name="connsiteY6" fmla="*/ 71037 h 74510"/>
              <a:gd name="connsiteX7" fmla="*/ 7855 w 197333"/>
              <a:gd name="connsiteY7" fmla="*/ 68155 h 74510"/>
              <a:gd name="connsiteX8" fmla="*/ 0 w 197333"/>
              <a:gd name="connsiteY8" fmla="*/ 45446 h 74510"/>
              <a:gd name="connsiteX9" fmla="*/ 97066 w 197333"/>
              <a:gd name="connsiteY9" fmla="*/ 11165 h 7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33" h="74510">
                <a:moveTo>
                  <a:pt x="97066" y="11165"/>
                </a:moveTo>
                <a:cubicBezTo>
                  <a:pt x="144243" y="-10008"/>
                  <a:pt x="176878" y="1798"/>
                  <a:pt x="192051" y="22737"/>
                </a:cubicBezTo>
                <a:lnTo>
                  <a:pt x="197333" y="38006"/>
                </a:lnTo>
                <a:lnTo>
                  <a:pt x="157814" y="57612"/>
                </a:lnTo>
                <a:cubicBezTo>
                  <a:pt x="142225" y="64020"/>
                  <a:pt x="126928" y="68291"/>
                  <a:pt x="112217" y="68291"/>
                </a:cubicBezTo>
                <a:cubicBezTo>
                  <a:pt x="58278" y="74370"/>
                  <a:pt x="32837" y="75793"/>
                  <a:pt x="17728" y="73428"/>
                </a:cubicBezTo>
                <a:lnTo>
                  <a:pt x="11184" y="71037"/>
                </a:lnTo>
                <a:lnTo>
                  <a:pt x="7855" y="68155"/>
                </a:lnTo>
                <a:cubicBezTo>
                  <a:pt x="2797" y="61175"/>
                  <a:pt x="0" y="53501"/>
                  <a:pt x="0" y="45446"/>
                </a:cubicBezTo>
                <a:cubicBezTo>
                  <a:pt x="0" y="13225"/>
                  <a:pt x="41863" y="-2308"/>
                  <a:pt x="97066" y="11165"/>
                </a:cubicBezTo>
                <a:close/>
              </a:path>
            </a:pathLst>
          </a:custGeom>
          <a:solidFill>
            <a:srgbClr val="DD2E3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0ADC9E-AA9A-9CA6-028E-6457C94B515C}"/>
              </a:ext>
            </a:extLst>
          </p:cNvPr>
          <p:cNvGrpSpPr/>
          <p:nvPr/>
        </p:nvGrpSpPr>
        <p:grpSpPr>
          <a:xfrm>
            <a:off x="6444409" y="2859138"/>
            <a:ext cx="682101" cy="481031"/>
            <a:chOff x="1087140" y="1263833"/>
            <a:chExt cx="1217845" cy="8588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3B7FB3-1AA2-02C6-334D-43628E3A6BD1}"/>
                </a:ext>
              </a:extLst>
            </p:cNvPr>
            <p:cNvGrpSpPr/>
            <p:nvPr/>
          </p:nvGrpSpPr>
          <p:grpSpPr>
            <a:xfrm>
              <a:off x="1087140" y="1263833"/>
              <a:ext cx="1217845" cy="789359"/>
              <a:chOff x="2597242" y="1820203"/>
              <a:chExt cx="1217845" cy="78935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E930550-0417-96E8-B683-D4769022055E}"/>
                  </a:ext>
                </a:extLst>
              </p:cNvPr>
              <p:cNvGrpSpPr/>
              <p:nvPr/>
            </p:nvGrpSpPr>
            <p:grpSpPr>
              <a:xfrm>
                <a:off x="2597242" y="1820203"/>
                <a:ext cx="1217845" cy="784129"/>
                <a:chOff x="6927433" y="2935047"/>
                <a:chExt cx="384078" cy="248343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17E5384-70F2-6365-1823-1E5745629DFD}"/>
                    </a:ext>
                  </a:extLst>
                </p:cNvPr>
                <p:cNvSpPr/>
                <p:nvPr/>
              </p:nvSpPr>
              <p:spPr>
                <a:xfrm>
                  <a:off x="6927433" y="2935047"/>
                  <a:ext cx="383670" cy="248343"/>
                </a:xfrm>
                <a:custGeom>
                  <a:avLst/>
                  <a:gdLst>
                    <a:gd name="connsiteX0" fmla="*/ 0 w 388144"/>
                    <a:gd name="connsiteY0" fmla="*/ 26988 h 161925"/>
                    <a:gd name="connsiteX1" fmla="*/ 26988 w 388144"/>
                    <a:gd name="connsiteY1" fmla="*/ 0 h 161925"/>
                    <a:gd name="connsiteX2" fmla="*/ 361156 w 388144"/>
                    <a:gd name="connsiteY2" fmla="*/ 0 h 161925"/>
                    <a:gd name="connsiteX3" fmla="*/ 388144 w 388144"/>
                    <a:gd name="connsiteY3" fmla="*/ 26988 h 161925"/>
                    <a:gd name="connsiteX4" fmla="*/ 388144 w 388144"/>
                    <a:gd name="connsiteY4" fmla="*/ 134937 h 161925"/>
                    <a:gd name="connsiteX5" fmla="*/ 361156 w 388144"/>
                    <a:gd name="connsiteY5" fmla="*/ 161925 h 161925"/>
                    <a:gd name="connsiteX6" fmla="*/ 26988 w 388144"/>
                    <a:gd name="connsiteY6" fmla="*/ 161925 h 161925"/>
                    <a:gd name="connsiteX7" fmla="*/ 0 w 388144"/>
                    <a:gd name="connsiteY7" fmla="*/ 134937 h 161925"/>
                    <a:gd name="connsiteX8" fmla="*/ 0 w 388144"/>
                    <a:gd name="connsiteY8" fmla="*/ 26988 h 161925"/>
                    <a:gd name="connsiteX0" fmla="*/ 0 w 389770"/>
                    <a:gd name="connsiteY0" fmla="*/ 48419 h 183356"/>
                    <a:gd name="connsiteX1" fmla="*/ 26988 w 389770"/>
                    <a:gd name="connsiteY1" fmla="*/ 21431 h 183356"/>
                    <a:gd name="connsiteX2" fmla="*/ 380206 w 389770"/>
                    <a:gd name="connsiteY2" fmla="*/ 0 h 183356"/>
                    <a:gd name="connsiteX3" fmla="*/ 388144 w 389770"/>
                    <a:gd name="connsiteY3" fmla="*/ 48419 h 183356"/>
                    <a:gd name="connsiteX4" fmla="*/ 388144 w 389770"/>
                    <a:gd name="connsiteY4" fmla="*/ 156368 h 183356"/>
                    <a:gd name="connsiteX5" fmla="*/ 361156 w 389770"/>
                    <a:gd name="connsiteY5" fmla="*/ 183356 h 183356"/>
                    <a:gd name="connsiteX6" fmla="*/ 26988 w 389770"/>
                    <a:gd name="connsiteY6" fmla="*/ 183356 h 183356"/>
                    <a:gd name="connsiteX7" fmla="*/ 0 w 389770"/>
                    <a:gd name="connsiteY7" fmla="*/ 156368 h 183356"/>
                    <a:gd name="connsiteX8" fmla="*/ 0 w 389770"/>
                    <a:gd name="connsiteY8" fmla="*/ 48419 h 183356"/>
                    <a:gd name="connsiteX0" fmla="*/ 0 w 389770"/>
                    <a:gd name="connsiteY0" fmla="*/ 49454 h 184391"/>
                    <a:gd name="connsiteX1" fmla="*/ 26988 w 389770"/>
                    <a:gd name="connsiteY1" fmla="*/ 22466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89770"/>
                    <a:gd name="connsiteY0" fmla="*/ 49454 h 184391"/>
                    <a:gd name="connsiteX1" fmla="*/ 17463 w 389770"/>
                    <a:gd name="connsiteY1" fmla="*/ 17703 h 184391"/>
                    <a:gd name="connsiteX2" fmla="*/ 211931 w 389770"/>
                    <a:gd name="connsiteY2" fmla="*/ 27228 h 184391"/>
                    <a:gd name="connsiteX3" fmla="*/ 380206 w 389770"/>
                    <a:gd name="connsiteY3" fmla="*/ 1035 h 184391"/>
                    <a:gd name="connsiteX4" fmla="*/ 388144 w 389770"/>
                    <a:gd name="connsiteY4" fmla="*/ 49454 h 184391"/>
                    <a:gd name="connsiteX5" fmla="*/ 388144 w 389770"/>
                    <a:gd name="connsiteY5" fmla="*/ 157403 h 184391"/>
                    <a:gd name="connsiteX6" fmla="*/ 361156 w 389770"/>
                    <a:gd name="connsiteY6" fmla="*/ 184391 h 184391"/>
                    <a:gd name="connsiteX7" fmla="*/ 26988 w 389770"/>
                    <a:gd name="connsiteY7" fmla="*/ 184391 h 184391"/>
                    <a:gd name="connsiteX8" fmla="*/ 0 w 389770"/>
                    <a:gd name="connsiteY8" fmla="*/ 157403 h 184391"/>
                    <a:gd name="connsiteX9" fmla="*/ 0 w 389770"/>
                    <a:gd name="connsiteY9" fmla="*/ 49454 h 184391"/>
                    <a:gd name="connsiteX0" fmla="*/ 0 w 394186"/>
                    <a:gd name="connsiteY0" fmla="*/ 49454 h 184391"/>
                    <a:gd name="connsiteX1" fmla="*/ 17463 w 394186"/>
                    <a:gd name="connsiteY1" fmla="*/ 17703 h 184391"/>
                    <a:gd name="connsiteX2" fmla="*/ 211931 w 394186"/>
                    <a:gd name="connsiteY2" fmla="*/ 27228 h 184391"/>
                    <a:gd name="connsiteX3" fmla="*/ 387350 w 394186"/>
                    <a:gd name="connsiteY3" fmla="*/ 1035 h 184391"/>
                    <a:gd name="connsiteX4" fmla="*/ 388144 w 394186"/>
                    <a:gd name="connsiteY4" fmla="*/ 49454 h 184391"/>
                    <a:gd name="connsiteX5" fmla="*/ 388144 w 394186"/>
                    <a:gd name="connsiteY5" fmla="*/ 157403 h 184391"/>
                    <a:gd name="connsiteX6" fmla="*/ 361156 w 394186"/>
                    <a:gd name="connsiteY6" fmla="*/ 184391 h 184391"/>
                    <a:gd name="connsiteX7" fmla="*/ 26988 w 394186"/>
                    <a:gd name="connsiteY7" fmla="*/ 184391 h 184391"/>
                    <a:gd name="connsiteX8" fmla="*/ 0 w 394186"/>
                    <a:gd name="connsiteY8" fmla="*/ 157403 h 184391"/>
                    <a:gd name="connsiteX9" fmla="*/ 0 w 394186"/>
                    <a:gd name="connsiteY9" fmla="*/ 49454 h 184391"/>
                    <a:gd name="connsiteX0" fmla="*/ 0 w 392281"/>
                    <a:gd name="connsiteY0" fmla="*/ 49454 h 184391"/>
                    <a:gd name="connsiteX1" fmla="*/ 17463 w 392281"/>
                    <a:gd name="connsiteY1" fmla="*/ 17703 h 184391"/>
                    <a:gd name="connsiteX2" fmla="*/ 211931 w 392281"/>
                    <a:gd name="connsiteY2" fmla="*/ 27228 h 184391"/>
                    <a:gd name="connsiteX3" fmla="*/ 387350 w 392281"/>
                    <a:gd name="connsiteY3" fmla="*/ 1035 h 184391"/>
                    <a:gd name="connsiteX4" fmla="*/ 378619 w 392281"/>
                    <a:gd name="connsiteY4" fmla="*/ 56598 h 184391"/>
                    <a:gd name="connsiteX5" fmla="*/ 388144 w 392281"/>
                    <a:gd name="connsiteY5" fmla="*/ 157403 h 184391"/>
                    <a:gd name="connsiteX6" fmla="*/ 361156 w 392281"/>
                    <a:gd name="connsiteY6" fmla="*/ 184391 h 184391"/>
                    <a:gd name="connsiteX7" fmla="*/ 26988 w 392281"/>
                    <a:gd name="connsiteY7" fmla="*/ 184391 h 184391"/>
                    <a:gd name="connsiteX8" fmla="*/ 0 w 392281"/>
                    <a:gd name="connsiteY8" fmla="*/ 157403 h 184391"/>
                    <a:gd name="connsiteX9" fmla="*/ 0 w 392281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77825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88144 w 388144"/>
                    <a:gd name="connsiteY5" fmla="*/ 157403 h 184391"/>
                    <a:gd name="connsiteX6" fmla="*/ 361156 w 388144"/>
                    <a:gd name="connsiteY6" fmla="*/ 184391 h 184391"/>
                    <a:gd name="connsiteX7" fmla="*/ 26988 w 388144"/>
                    <a:gd name="connsiteY7" fmla="*/ 184391 h 184391"/>
                    <a:gd name="connsiteX8" fmla="*/ 0 w 388144"/>
                    <a:gd name="connsiteY8" fmla="*/ 157403 h 184391"/>
                    <a:gd name="connsiteX9" fmla="*/ 0 w 388144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88144 w 388144"/>
                    <a:gd name="connsiteY5" fmla="*/ 157403 h 184391"/>
                    <a:gd name="connsiteX6" fmla="*/ 361156 w 388144"/>
                    <a:gd name="connsiteY6" fmla="*/ 184391 h 184391"/>
                    <a:gd name="connsiteX7" fmla="*/ 26988 w 388144"/>
                    <a:gd name="connsiteY7" fmla="*/ 184391 h 184391"/>
                    <a:gd name="connsiteX8" fmla="*/ 0 w 388144"/>
                    <a:gd name="connsiteY8" fmla="*/ 157403 h 184391"/>
                    <a:gd name="connsiteX9" fmla="*/ 0 w 388144"/>
                    <a:gd name="connsiteY9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33376 w 388144"/>
                    <a:gd name="connsiteY5" fmla="*/ 115335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28613 w 388144"/>
                    <a:gd name="connsiteY5" fmla="*/ 108192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88144"/>
                    <a:gd name="connsiteY0" fmla="*/ 49454 h 184391"/>
                    <a:gd name="connsiteX1" fmla="*/ 17463 w 388144"/>
                    <a:gd name="connsiteY1" fmla="*/ 17703 h 184391"/>
                    <a:gd name="connsiteX2" fmla="*/ 211931 w 388144"/>
                    <a:gd name="connsiteY2" fmla="*/ 27228 h 184391"/>
                    <a:gd name="connsiteX3" fmla="*/ 368300 w 388144"/>
                    <a:gd name="connsiteY3" fmla="*/ 1035 h 184391"/>
                    <a:gd name="connsiteX4" fmla="*/ 378619 w 388144"/>
                    <a:gd name="connsiteY4" fmla="*/ 56598 h 184391"/>
                    <a:gd name="connsiteX5" fmla="*/ 328613 w 388144"/>
                    <a:gd name="connsiteY5" fmla="*/ 108192 h 184391"/>
                    <a:gd name="connsiteX6" fmla="*/ 388144 w 388144"/>
                    <a:gd name="connsiteY6" fmla="*/ 157403 h 184391"/>
                    <a:gd name="connsiteX7" fmla="*/ 361156 w 388144"/>
                    <a:gd name="connsiteY7" fmla="*/ 184391 h 184391"/>
                    <a:gd name="connsiteX8" fmla="*/ 26988 w 388144"/>
                    <a:gd name="connsiteY8" fmla="*/ 184391 h 184391"/>
                    <a:gd name="connsiteX9" fmla="*/ 0 w 388144"/>
                    <a:gd name="connsiteY9" fmla="*/ 157403 h 184391"/>
                    <a:gd name="connsiteX10" fmla="*/ 0 w 388144"/>
                    <a:gd name="connsiteY10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61156 w 379284"/>
                    <a:gd name="connsiteY6" fmla="*/ 184391 h 184391"/>
                    <a:gd name="connsiteX7" fmla="*/ 26988 w 379284"/>
                    <a:gd name="connsiteY7" fmla="*/ 184391 h 184391"/>
                    <a:gd name="connsiteX8" fmla="*/ 0 w 379284"/>
                    <a:gd name="connsiteY8" fmla="*/ 157403 h 184391"/>
                    <a:gd name="connsiteX9" fmla="*/ 0 w 379284"/>
                    <a:gd name="connsiteY9" fmla="*/ 49454 h 184391"/>
                    <a:gd name="connsiteX0" fmla="*/ 0 w 379284"/>
                    <a:gd name="connsiteY0" fmla="*/ 49454 h 184391"/>
                    <a:gd name="connsiteX1" fmla="*/ 17463 w 379284"/>
                    <a:gd name="connsiteY1" fmla="*/ 17703 h 184391"/>
                    <a:gd name="connsiteX2" fmla="*/ 211931 w 379284"/>
                    <a:gd name="connsiteY2" fmla="*/ 27228 h 184391"/>
                    <a:gd name="connsiteX3" fmla="*/ 368300 w 379284"/>
                    <a:gd name="connsiteY3" fmla="*/ 1035 h 184391"/>
                    <a:gd name="connsiteX4" fmla="*/ 378619 w 379284"/>
                    <a:gd name="connsiteY4" fmla="*/ 56598 h 184391"/>
                    <a:gd name="connsiteX5" fmla="*/ 328613 w 379284"/>
                    <a:gd name="connsiteY5" fmla="*/ 108192 h 184391"/>
                    <a:gd name="connsiteX6" fmla="*/ 326232 w 379284"/>
                    <a:gd name="connsiteY6" fmla="*/ 172485 h 184391"/>
                    <a:gd name="connsiteX7" fmla="*/ 361156 w 379284"/>
                    <a:gd name="connsiteY7" fmla="*/ 184391 h 184391"/>
                    <a:gd name="connsiteX8" fmla="*/ 26988 w 379284"/>
                    <a:gd name="connsiteY8" fmla="*/ 184391 h 184391"/>
                    <a:gd name="connsiteX9" fmla="*/ 0 w 379284"/>
                    <a:gd name="connsiteY9" fmla="*/ 157403 h 184391"/>
                    <a:gd name="connsiteX10" fmla="*/ 0 w 379284"/>
                    <a:gd name="connsiteY10" fmla="*/ 49454 h 184391"/>
                    <a:gd name="connsiteX0" fmla="*/ 0 w 379284"/>
                    <a:gd name="connsiteY0" fmla="*/ 49454 h 241542"/>
                    <a:gd name="connsiteX1" fmla="*/ 17463 w 379284"/>
                    <a:gd name="connsiteY1" fmla="*/ 17703 h 241542"/>
                    <a:gd name="connsiteX2" fmla="*/ 211931 w 379284"/>
                    <a:gd name="connsiteY2" fmla="*/ 27228 h 241542"/>
                    <a:gd name="connsiteX3" fmla="*/ 368300 w 379284"/>
                    <a:gd name="connsiteY3" fmla="*/ 1035 h 241542"/>
                    <a:gd name="connsiteX4" fmla="*/ 378619 w 379284"/>
                    <a:gd name="connsiteY4" fmla="*/ 56598 h 241542"/>
                    <a:gd name="connsiteX5" fmla="*/ 328613 w 379284"/>
                    <a:gd name="connsiteY5" fmla="*/ 108192 h 241542"/>
                    <a:gd name="connsiteX6" fmla="*/ 326232 w 379284"/>
                    <a:gd name="connsiteY6" fmla="*/ 172485 h 241542"/>
                    <a:gd name="connsiteX7" fmla="*/ 361156 w 379284"/>
                    <a:gd name="connsiteY7" fmla="*/ 184391 h 241542"/>
                    <a:gd name="connsiteX8" fmla="*/ 211932 w 379284"/>
                    <a:gd name="connsiteY8" fmla="*/ 241542 h 241542"/>
                    <a:gd name="connsiteX9" fmla="*/ 26988 w 379284"/>
                    <a:gd name="connsiteY9" fmla="*/ 184391 h 241542"/>
                    <a:gd name="connsiteX10" fmla="*/ 0 w 379284"/>
                    <a:gd name="connsiteY10" fmla="*/ 157403 h 241542"/>
                    <a:gd name="connsiteX11" fmla="*/ 0 w 379284"/>
                    <a:gd name="connsiteY11" fmla="*/ 49454 h 241542"/>
                    <a:gd name="connsiteX0" fmla="*/ 0 w 379284"/>
                    <a:gd name="connsiteY0" fmla="*/ 49454 h 246916"/>
                    <a:gd name="connsiteX1" fmla="*/ 17463 w 379284"/>
                    <a:gd name="connsiteY1" fmla="*/ 17703 h 246916"/>
                    <a:gd name="connsiteX2" fmla="*/ 211931 w 379284"/>
                    <a:gd name="connsiteY2" fmla="*/ 27228 h 246916"/>
                    <a:gd name="connsiteX3" fmla="*/ 368300 w 379284"/>
                    <a:gd name="connsiteY3" fmla="*/ 1035 h 246916"/>
                    <a:gd name="connsiteX4" fmla="*/ 378619 w 379284"/>
                    <a:gd name="connsiteY4" fmla="*/ 56598 h 246916"/>
                    <a:gd name="connsiteX5" fmla="*/ 328613 w 379284"/>
                    <a:gd name="connsiteY5" fmla="*/ 108192 h 246916"/>
                    <a:gd name="connsiteX6" fmla="*/ 326232 w 379284"/>
                    <a:gd name="connsiteY6" fmla="*/ 172485 h 246916"/>
                    <a:gd name="connsiteX7" fmla="*/ 361156 w 379284"/>
                    <a:gd name="connsiteY7" fmla="*/ 184391 h 246916"/>
                    <a:gd name="connsiteX8" fmla="*/ 211932 w 379284"/>
                    <a:gd name="connsiteY8" fmla="*/ 241542 h 246916"/>
                    <a:gd name="connsiteX9" fmla="*/ 26988 w 379284"/>
                    <a:gd name="connsiteY9" fmla="*/ 184391 h 246916"/>
                    <a:gd name="connsiteX10" fmla="*/ 0 w 379284"/>
                    <a:gd name="connsiteY10" fmla="*/ 157403 h 246916"/>
                    <a:gd name="connsiteX11" fmla="*/ 0 w 379284"/>
                    <a:gd name="connsiteY11" fmla="*/ 49454 h 246916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0325 w 379284"/>
                    <a:gd name="connsiteY9" fmla="*/ 232016 h 254015"/>
                    <a:gd name="connsiteX10" fmla="*/ 0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0325 w 379284"/>
                    <a:gd name="connsiteY9" fmla="*/ 232016 h 254015"/>
                    <a:gd name="connsiteX10" fmla="*/ 7143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7469 w 379284"/>
                    <a:gd name="connsiteY9" fmla="*/ 232016 h 254015"/>
                    <a:gd name="connsiteX10" fmla="*/ 7143 w 379284"/>
                    <a:gd name="connsiteY10" fmla="*/ 157403 h 254015"/>
                    <a:gd name="connsiteX11" fmla="*/ 0 w 379284"/>
                    <a:gd name="connsiteY11" fmla="*/ 49454 h 254015"/>
                    <a:gd name="connsiteX0" fmla="*/ 0 w 379284"/>
                    <a:gd name="connsiteY0" fmla="*/ 49454 h 254015"/>
                    <a:gd name="connsiteX1" fmla="*/ 17463 w 379284"/>
                    <a:gd name="connsiteY1" fmla="*/ 17703 h 254015"/>
                    <a:gd name="connsiteX2" fmla="*/ 211931 w 379284"/>
                    <a:gd name="connsiteY2" fmla="*/ 27228 h 254015"/>
                    <a:gd name="connsiteX3" fmla="*/ 368300 w 379284"/>
                    <a:gd name="connsiteY3" fmla="*/ 1035 h 254015"/>
                    <a:gd name="connsiteX4" fmla="*/ 378619 w 379284"/>
                    <a:gd name="connsiteY4" fmla="*/ 56598 h 254015"/>
                    <a:gd name="connsiteX5" fmla="*/ 328613 w 379284"/>
                    <a:gd name="connsiteY5" fmla="*/ 108192 h 254015"/>
                    <a:gd name="connsiteX6" fmla="*/ 326232 w 379284"/>
                    <a:gd name="connsiteY6" fmla="*/ 172485 h 254015"/>
                    <a:gd name="connsiteX7" fmla="*/ 361156 w 379284"/>
                    <a:gd name="connsiteY7" fmla="*/ 184391 h 254015"/>
                    <a:gd name="connsiteX8" fmla="*/ 211932 w 379284"/>
                    <a:gd name="connsiteY8" fmla="*/ 241542 h 254015"/>
                    <a:gd name="connsiteX9" fmla="*/ 67469 w 379284"/>
                    <a:gd name="connsiteY9" fmla="*/ 232016 h 254015"/>
                    <a:gd name="connsiteX10" fmla="*/ 14287 w 379284"/>
                    <a:gd name="connsiteY10" fmla="*/ 157403 h 254015"/>
                    <a:gd name="connsiteX11" fmla="*/ 0 w 379284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65542 w 383670"/>
                    <a:gd name="connsiteY7" fmla="*/ 184391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65542 w 383670"/>
                    <a:gd name="connsiteY7" fmla="*/ 184391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4015"/>
                    <a:gd name="connsiteX1" fmla="*/ 7561 w 383670"/>
                    <a:gd name="connsiteY1" fmla="*/ 20084 h 254015"/>
                    <a:gd name="connsiteX2" fmla="*/ 216317 w 383670"/>
                    <a:gd name="connsiteY2" fmla="*/ 27228 h 254015"/>
                    <a:gd name="connsiteX3" fmla="*/ 372686 w 383670"/>
                    <a:gd name="connsiteY3" fmla="*/ 1035 h 254015"/>
                    <a:gd name="connsiteX4" fmla="*/ 383005 w 383670"/>
                    <a:gd name="connsiteY4" fmla="*/ 56598 h 254015"/>
                    <a:gd name="connsiteX5" fmla="*/ 332999 w 383670"/>
                    <a:gd name="connsiteY5" fmla="*/ 108192 h 254015"/>
                    <a:gd name="connsiteX6" fmla="*/ 330618 w 383670"/>
                    <a:gd name="connsiteY6" fmla="*/ 172485 h 254015"/>
                    <a:gd name="connsiteX7" fmla="*/ 372686 w 383670"/>
                    <a:gd name="connsiteY7" fmla="*/ 182010 h 254015"/>
                    <a:gd name="connsiteX8" fmla="*/ 216318 w 383670"/>
                    <a:gd name="connsiteY8" fmla="*/ 241542 h 254015"/>
                    <a:gd name="connsiteX9" fmla="*/ 71855 w 383670"/>
                    <a:gd name="connsiteY9" fmla="*/ 232016 h 254015"/>
                    <a:gd name="connsiteX10" fmla="*/ 18673 w 383670"/>
                    <a:gd name="connsiteY10" fmla="*/ 157403 h 254015"/>
                    <a:gd name="connsiteX11" fmla="*/ 4386 w 383670"/>
                    <a:gd name="connsiteY11" fmla="*/ 49454 h 254015"/>
                    <a:gd name="connsiteX0" fmla="*/ 4386 w 383670"/>
                    <a:gd name="connsiteY0" fmla="*/ 49454 h 253438"/>
                    <a:gd name="connsiteX1" fmla="*/ 7561 w 383670"/>
                    <a:gd name="connsiteY1" fmla="*/ 20084 h 253438"/>
                    <a:gd name="connsiteX2" fmla="*/ 216317 w 383670"/>
                    <a:gd name="connsiteY2" fmla="*/ 27228 h 253438"/>
                    <a:gd name="connsiteX3" fmla="*/ 372686 w 383670"/>
                    <a:gd name="connsiteY3" fmla="*/ 1035 h 253438"/>
                    <a:gd name="connsiteX4" fmla="*/ 383005 w 383670"/>
                    <a:gd name="connsiteY4" fmla="*/ 56598 h 253438"/>
                    <a:gd name="connsiteX5" fmla="*/ 332999 w 383670"/>
                    <a:gd name="connsiteY5" fmla="*/ 108192 h 253438"/>
                    <a:gd name="connsiteX6" fmla="*/ 330618 w 383670"/>
                    <a:gd name="connsiteY6" fmla="*/ 172485 h 253438"/>
                    <a:gd name="connsiteX7" fmla="*/ 372686 w 383670"/>
                    <a:gd name="connsiteY7" fmla="*/ 182010 h 253438"/>
                    <a:gd name="connsiteX8" fmla="*/ 216318 w 383670"/>
                    <a:gd name="connsiteY8" fmla="*/ 241542 h 253438"/>
                    <a:gd name="connsiteX9" fmla="*/ 71855 w 383670"/>
                    <a:gd name="connsiteY9" fmla="*/ 232016 h 253438"/>
                    <a:gd name="connsiteX10" fmla="*/ 18673 w 383670"/>
                    <a:gd name="connsiteY10" fmla="*/ 157403 h 253438"/>
                    <a:gd name="connsiteX11" fmla="*/ 4386 w 383670"/>
                    <a:gd name="connsiteY11" fmla="*/ 49454 h 253438"/>
                    <a:gd name="connsiteX0" fmla="*/ 4386 w 383670"/>
                    <a:gd name="connsiteY0" fmla="*/ 49454 h 252381"/>
                    <a:gd name="connsiteX1" fmla="*/ 7561 w 383670"/>
                    <a:gd name="connsiteY1" fmla="*/ 20084 h 252381"/>
                    <a:gd name="connsiteX2" fmla="*/ 216317 w 383670"/>
                    <a:gd name="connsiteY2" fmla="*/ 27228 h 252381"/>
                    <a:gd name="connsiteX3" fmla="*/ 372686 w 383670"/>
                    <a:gd name="connsiteY3" fmla="*/ 1035 h 252381"/>
                    <a:gd name="connsiteX4" fmla="*/ 383005 w 383670"/>
                    <a:gd name="connsiteY4" fmla="*/ 56598 h 252381"/>
                    <a:gd name="connsiteX5" fmla="*/ 332999 w 383670"/>
                    <a:gd name="connsiteY5" fmla="*/ 108192 h 252381"/>
                    <a:gd name="connsiteX6" fmla="*/ 330618 w 383670"/>
                    <a:gd name="connsiteY6" fmla="*/ 172485 h 252381"/>
                    <a:gd name="connsiteX7" fmla="*/ 372686 w 383670"/>
                    <a:gd name="connsiteY7" fmla="*/ 182010 h 252381"/>
                    <a:gd name="connsiteX8" fmla="*/ 216318 w 383670"/>
                    <a:gd name="connsiteY8" fmla="*/ 241542 h 252381"/>
                    <a:gd name="connsiteX9" fmla="*/ 71855 w 383670"/>
                    <a:gd name="connsiteY9" fmla="*/ 232016 h 252381"/>
                    <a:gd name="connsiteX10" fmla="*/ 18673 w 383670"/>
                    <a:gd name="connsiteY10" fmla="*/ 157403 h 252381"/>
                    <a:gd name="connsiteX11" fmla="*/ 4386 w 383670"/>
                    <a:gd name="connsiteY11" fmla="*/ 49454 h 252381"/>
                    <a:gd name="connsiteX0" fmla="*/ 4386 w 383670"/>
                    <a:gd name="connsiteY0" fmla="*/ 49454 h 248359"/>
                    <a:gd name="connsiteX1" fmla="*/ 7561 w 383670"/>
                    <a:gd name="connsiteY1" fmla="*/ 20084 h 248359"/>
                    <a:gd name="connsiteX2" fmla="*/ 216317 w 383670"/>
                    <a:gd name="connsiteY2" fmla="*/ 27228 h 248359"/>
                    <a:gd name="connsiteX3" fmla="*/ 372686 w 383670"/>
                    <a:gd name="connsiteY3" fmla="*/ 1035 h 248359"/>
                    <a:gd name="connsiteX4" fmla="*/ 383005 w 383670"/>
                    <a:gd name="connsiteY4" fmla="*/ 56598 h 248359"/>
                    <a:gd name="connsiteX5" fmla="*/ 332999 w 383670"/>
                    <a:gd name="connsiteY5" fmla="*/ 108192 h 248359"/>
                    <a:gd name="connsiteX6" fmla="*/ 330618 w 383670"/>
                    <a:gd name="connsiteY6" fmla="*/ 172485 h 248359"/>
                    <a:gd name="connsiteX7" fmla="*/ 372686 w 383670"/>
                    <a:gd name="connsiteY7" fmla="*/ 182010 h 248359"/>
                    <a:gd name="connsiteX8" fmla="*/ 216318 w 383670"/>
                    <a:gd name="connsiteY8" fmla="*/ 241542 h 248359"/>
                    <a:gd name="connsiteX9" fmla="*/ 71855 w 383670"/>
                    <a:gd name="connsiteY9" fmla="*/ 232016 h 248359"/>
                    <a:gd name="connsiteX10" fmla="*/ 18673 w 383670"/>
                    <a:gd name="connsiteY10" fmla="*/ 157403 h 248359"/>
                    <a:gd name="connsiteX11" fmla="*/ 4386 w 383670"/>
                    <a:gd name="connsiteY11" fmla="*/ 49454 h 248359"/>
                    <a:gd name="connsiteX0" fmla="*/ 4386 w 383670"/>
                    <a:gd name="connsiteY0" fmla="*/ 49454 h 245007"/>
                    <a:gd name="connsiteX1" fmla="*/ 7561 w 383670"/>
                    <a:gd name="connsiteY1" fmla="*/ 20084 h 245007"/>
                    <a:gd name="connsiteX2" fmla="*/ 216317 w 383670"/>
                    <a:gd name="connsiteY2" fmla="*/ 27228 h 245007"/>
                    <a:gd name="connsiteX3" fmla="*/ 372686 w 383670"/>
                    <a:gd name="connsiteY3" fmla="*/ 1035 h 245007"/>
                    <a:gd name="connsiteX4" fmla="*/ 383005 w 383670"/>
                    <a:gd name="connsiteY4" fmla="*/ 56598 h 245007"/>
                    <a:gd name="connsiteX5" fmla="*/ 332999 w 383670"/>
                    <a:gd name="connsiteY5" fmla="*/ 108192 h 245007"/>
                    <a:gd name="connsiteX6" fmla="*/ 330618 w 383670"/>
                    <a:gd name="connsiteY6" fmla="*/ 172485 h 245007"/>
                    <a:gd name="connsiteX7" fmla="*/ 372686 w 383670"/>
                    <a:gd name="connsiteY7" fmla="*/ 182010 h 245007"/>
                    <a:gd name="connsiteX8" fmla="*/ 216318 w 383670"/>
                    <a:gd name="connsiteY8" fmla="*/ 241542 h 245007"/>
                    <a:gd name="connsiteX9" fmla="*/ 71855 w 383670"/>
                    <a:gd name="connsiteY9" fmla="*/ 232016 h 245007"/>
                    <a:gd name="connsiteX10" fmla="*/ 18673 w 383670"/>
                    <a:gd name="connsiteY10" fmla="*/ 157403 h 245007"/>
                    <a:gd name="connsiteX11" fmla="*/ 4386 w 383670"/>
                    <a:gd name="connsiteY11" fmla="*/ 49454 h 245007"/>
                    <a:gd name="connsiteX0" fmla="*/ 4386 w 383670"/>
                    <a:gd name="connsiteY0" fmla="*/ 49454 h 242328"/>
                    <a:gd name="connsiteX1" fmla="*/ 7561 w 383670"/>
                    <a:gd name="connsiteY1" fmla="*/ 20084 h 242328"/>
                    <a:gd name="connsiteX2" fmla="*/ 216317 w 383670"/>
                    <a:gd name="connsiteY2" fmla="*/ 27228 h 242328"/>
                    <a:gd name="connsiteX3" fmla="*/ 372686 w 383670"/>
                    <a:gd name="connsiteY3" fmla="*/ 1035 h 242328"/>
                    <a:gd name="connsiteX4" fmla="*/ 383005 w 383670"/>
                    <a:gd name="connsiteY4" fmla="*/ 56598 h 242328"/>
                    <a:gd name="connsiteX5" fmla="*/ 332999 w 383670"/>
                    <a:gd name="connsiteY5" fmla="*/ 108192 h 242328"/>
                    <a:gd name="connsiteX6" fmla="*/ 330618 w 383670"/>
                    <a:gd name="connsiteY6" fmla="*/ 172485 h 242328"/>
                    <a:gd name="connsiteX7" fmla="*/ 372686 w 383670"/>
                    <a:gd name="connsiteY7" fmla="*/ 182010 h 242328"/>
                    <a:gd name="connsiteX8" fmla="*/ 216318 w 383670"/>
                    <a:gd name="connsiteY8" fmla="*/ 241542 h 242328"/>
                    <a:gd name="connsiteX9" fmla="*/ 71855 w 383670"/>
                    <a:gd name="connsiteY9" fmla="*/ 232016 h 242328"/>
                    <a:gd name="connsiteX10" fmla="*/ 18673 w 383670"/>
                    <a:gd name="connsiteY10" fmla="*/ 157403 h 242328"/>
                    <a:gd name="connsiteX11" fmla="*/ 4386 w 383670"/>
                    <a:gd name="connsiteY11" fmla="*/ 49454 h 242328"/>
                    <a:gd name="connsiteX0" fmla="*/ 4386 w 383670"/>
                    <a:gd name="connsiteY0" fmla="*/ 49454 h 241542"/>
                    <a:gd name="connsiteX1" fmla="*/ 7561 w 383670"/>
                    <a:gd name="connsiteY1" fmla="*/ 20084 h 241542"/>
                    <a:gd name="connsiteX2" fmla="*/ 216317 w 383670"/>
                    <a:gd name="connsiteY2" fmla="*/ 27228 h 241542"/>
                    <a:gd name="connsiteX3" fmla="*/ 372686 w 383670"/>
                    <a:gd name="connsiteY3" fmla="*/ 1035 h 241542"/>
                    <a:gd name="connsiteX4" fmla="*/ 383005 w 383670"/>
                    <a:gd name="connsiteY4" fmla="*/ 56598 h 241542"/>
                    <a:gd name="connsiteX5" fmla="*/ 332999 w 383670"/>
                    <a:gd name="connsiteY5" fmla="*/ 108192 h 241542"/>
                    <a:gd name="connsiteX6" fmla="*/ 330618 w 383670"/>
                    <a:gd name="connsiteY6" fmla="*/ 172485 h 241542"/>
                    <a:gd name="connsiteX7" fmla="*/ 372686 w 383670"/>
                    <a:gd name="connsiteY7" fmla="*/ 182010 h 241542"/>
                    <a:gd name="connsiteX8" fmla="*/ 216318 w 383670"/>
                    <a:gd name="connsiteY8" fmla="*/ 241542 h 241542"/>
                    <a:gd name="connsiteX9" fmla="*/ 71855 w 383670"/>
                    <a:gd name="connsiteY9" fmla="*/ 232016 h 241542"/>
                    <a:gd name="connsiteX10" fmla="*/ 18673 w 383670"/>
                    <a:gd name="connsiteY10" fmla="*/ 157403 h 241542"/>
                    <a:gd name="connsiteX11" fmla="*/ 4386 w 383670"/>
                    <a:gd name="connsiteY11" fmla="*/ 49454 h 241542"/>
                    <a:gd name="connsiteX0" fmla="*/ 4386 w 383670"/>
                    <a:gd name="connsiteY0" fmla="*/ 49454 h 241542"/>
                    <a:gd name="connsiteX1" fmla="*/ 7561 w 383670"/>
                    <a:gd name="connsiteY1" fmla="*/ 20084 h 241542"/>
                    <a:gd name="connsiteX2" fmla="*/ 216317 w 383670"/>
                    <a:gd name="connsiteY2" fmla="*/ 27228 h 241542"/>
                    <a:gd name="connsiteX3" fmla="*/ 372686 w 383670"/>
                    <a:gd name="connsiteY3" fmla="*/ 1035 h 241542"/>
                    <a:gd name="connsiteX4" fmla="*/ 383005 w 383670"/>
                    <a:gd name="connsiteY4" fmla="*/ 56598 h 241542"/>
                    <a:gd name="connsiteX5" fmla="*/ 332999 w 383670"/>
                    <a:gd name="connsiteY5" fmla="*/ 108192 h 241542"/>
                    <a:gd name="connsiteX6" fmla="*/ 330618 w 383670"/>
                    <a:gd name="connsiteY6" fmla="*/ 172485 h 241542"/>
                    <a:gd name="connsiteX7" fmla="*/ 372686 w 383670"/>
                    <a:gd name="connsiteY7" fmla="*/ 182010 h 241542"/>
                    <a:gd name="connsiteX8" fmla="*/ 216318 w 383670"/>
                    <a:gd name="connsiteY8" fmla="*/ 241542 h 241542"/>
                    <a:gd name="connsiteX9" fmla="*/ 71855 w 383670"/>
                    <a:gd name="connsiteY9" fmla="*/ 232016 h 241542"/>
                    <a:gd name="connsiteX10" fmla="*/ 18673 w 383670"/>
                    <a:gd name="connsiteY10" fmla="*/ 157403 h 241542"/>
                    <a:gd name="connsiteX11" fmla="*/ 4386 w 383670"/>
                    <a:gd name="connsiteY11" fmla="*/ 49454 h 241542"/>
                    <a:gd name="connsiteX0" fmla="*/ 4386 w 383670"/>
                    <a:gd name="connsiteY0" fmla="*/ 49454 h 242296"/>
                    <a:gd name="connsiteX1" fmla="*/ 7561 w 383670"/>
                    <a:gd name="connsiteY1" fmla="*/ 20084 h 242296"/>
                    <a:gd name="connsiteX2" fmla="*/ 216317 w 383670"/>
                    <a:gd name="connsiteY2" fmla="*/ 27228 h 242296"/>
                    <a:gd name="connsiteX3" fmla="*/ 372686 w 383670"/>
                    <a:gd name="connsiteY3" fmla="*/ 1035 h 242296"/>
                    <a:gd name="connsiteX4" fmla="*/ 383005 w 383670"/>
                    <a:gd name="connsiteY4" fmla="*/ 56598 h 242296"/>
                    <a:gd name="connsiteX5" fmla="*/ 332999 w 383670"/>
                    <a:gd name="connsiteY5" fmla="*/ 108192 h 242296"/>
                    <a:gd name="connsiteX6" fmla="*/ 330618 w 383670"/>
                    <a:gd name="connsiteY6" fmla="*/ 172485 h 242296"/>
                    <a:gd name="connsiteX7" fmla="*/ 372686 w 383670"/>
                    <a:gd name="connsiteY7" fmla="*/ 182010 h 242296"/>
                    <a:gd name="connsiteX8" fmla="*/ 218571 w 383670"/>
                    <a:gd name="connsiteY8" fmla="*/ 242296 h 242296"/>
                    <a:gd name="connsiteX9" fmla="*/ 71855 w 383670"/>
                    <a:gd name="connsiteY9" fmla="*/ 232016 h 242296"/>
                    <a:gd name="connsiteX10" fmla="*/ 18673 w 383670"/>
                    <a:gd name="connsiteY10" fmla="*/ 157403 h 242296"/>
                    <a:gd name="connsiteX11" fmla="*/ 4386 w 383670"/>
                    <a:gd name="connsiteY11" fmla="*/ 49454 h 242296"/>
                    <a:gd name="connsiteX0" fmla="*/ 4386 w 383670"/>
                    <a:gd name="connsiteY0" fmla="*/ 49454 h 242296"/>
                    <a:gd name="connsiteX1" fmla="*/ 7561 w 383670"/>
                    <a:gd name="connsiteY1" fmla="*/ 20084 h 242296"/>
                    <a:gd name="connsiteX2" fmla="*/ 216317 w 383670"/>
                    <a:gd name="connsiteY2" fmla="*/ 27228 h 242296"/>
                    <a:gd name="connsiteX3" fmla="*/ 372686 w 383670"/>
                    <a:gd name="connsiteY3" fmla="*/ 1035 h 242296"/>
                    <a:gd name="connsiteX4" fmla="*/ 383005 w 383670"/>
                    <a:gd name="connsiteY4" fmla="*/ 56598 h 242296"/>
                    <a:gd name="connsiteX5" fmla="*/ 332999 w 383670"/>
                    <a:gd name="connsiteY5" fmla="*/ 108192 h 242296"/>
                    <a:gd name="connsiteX6" fmla="*/ 330618 w 383670"/>
                    <a:gd name="connsiteY6" fmla="*/ 172485 h 242296"/>
                    <a:gd name="connsiteX7" fmla="*/ 372686 w 383670"/>
                    <a:gd name="connsiteY7" fmla="*/ 182010 h 242296"/>
                    <a:gd name="connsiteX8" fmla="*/ 218571 w 383670"/>
                    <a:gd name="connsiteY8" fmla="*/ 242296 h 242296"/>
                    <a:gd name="connsiteX9" fmla="*/ 71855 w 383670"/>
                    <a:gd name="connsiteY9" fmla="*/ 232016 h 242296"/>
                    <a:gd name="connsiteX10" fmla="*/ 18673 w 383670"/>
                    <a:gd name="connsiteY10" fmla="*/ 157403 h 242296"/>
                    <a:gd name="connsiteX11" fmla="*/ 4386 w 383670"/>
                    <a:gd name="connsiteY11" fmla="*/ 49454 h 242296"/>
                    <a:gd name="connsiteX0" fmla="*/ 4386 w 383670"/>
                    <a:gd name="connsiteY0" fmla="*/ 49454 h 245336"/>
                    <a:gd name="connsiteX1" fmla="*/ 7561 w 383670"/>
                    <a:gd name="connsiteY1" fmla="*/ 20084 h 245336"/>
                    <a:gd name="connsiteX2" fmla="*/ 216317 w 383670"/>
                    <a:gd name="connsiteY2" fmla="*/ 27228 h 245336"/>
                    <a:gd name="connsiteX3" fmla="*/ 372686 w 383670"/>
                    <a:gd name="connsiteY3" fmla="*/ 1035 h 245336"/>
                    <a:gd name="connsiteX4" fmla="*/ 383005 w 383670"/>
                    <a:gd name="connsiteY4" fmla="*/ 56598 h 245336"/>
                    <a:gd name="connsiteX5" fmla="*/ 332999 w 383670"/>
                    <a:gd name="connsiteY5" fmla="*/ 108192 h 245336"/>
                    <a:gd name="connsiteX6" fmla="*/ 330618 w 383670"/>
                    <a:gd name="connsiteY6" fmla="*/ 172485 h 245336"/>
                    <a:gd name="connsiteX7" fmla="*/ 372686 w 383670"/>
                    <a:gd name="connsiteY7" fmla="*/ 182010 h 245336"/>
                    <a:gd name="connsiteX8" fmla="*/ 218571 w 383670"/>
                    <a:gd name="connsiteY8" fmla="*/ 242296 h 245336"/>
                    <a:gd name="connsiteX9" fmla="*/ 85373 w 383670"/>
                    <a:gd name="connsiteY9" fmla="*/ 239558 h 245336"/>
                    <a:gd name="connsiteX10" fmla="*/ 18673 w 383670"/>
                    <a:gd name="connsiteY10" fmla="*/ 157403 h 245336"/>
                    <a:gd name="connsiteX11" fmla="*/ 4386 w 383670"/>
                    <a:gd name="connsiteY11" fmla="*/ 49454 h 245336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18673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18673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21677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21677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23930 w 383670"/>
                    <a:gd name="connsiteY10" fmla="*/ 157403 h 248343"/>
                    <a:gd name="connsiteX11" fmla="*/ 4386 w 383670"/>
                    <a:gd name="connsiteY11" fmla="*/ 49454 h 248343"/>
                    <a:gd name="connsiteX0" fmla="*/ 4386 w 383670"/>
                    <a:gd name="connsiteY0" fmla="*/ 49454 h 248343"/>
                    <a:gd name="connsiteX1" fmla="*/ 7561 w 383670"/>
                    <a:gd name="connsiteY1" fmla="*/ 20084 h 248343"/>
                    <a:gd name="connsiteX2" fmla="*/ 216317 w 383670"/>
                    <a:gd name="connsiteY2" fmla="*/ 27228 h 248343"/>
                    <a:gd name="connsiteX3" fmla="*/ 372686 w 383670"/>
                    <a:gd name="connsiteY3" fmla="*/ 1035 h 248343"/>
                    <a:gd name="connsiteX4" fmla="*/ 383005 w 383670"/>
                    <a:gd name="connsiteY4" fmla="*/ 56598 h 248343"/>
                    <a:gd name="connsiteX5" fmla="*/ 332999 w 383670"/>
                    <a:gd name="connsiteY5" fmla="*/ 108192 h 248343"/>
                    <a:gd name="connsiteX6" fmla="*/ 330618 w 383670"/>
                    <a:gd name="connsiteY6" fmla="*/ 172485 h 248343"/>
                    <a:gd name="connsiteX7" fmla="*/ 372686 w 383670"/>
                    <a:gd name="connsiteY7" fmla="*/ 182010 h 248343"/>
                    <a:gd name="connsiteX8" fmla="*/ 218571 w 383670"/>
                    <a:gd name="connsiteY8" fmla="*/ 242296 h 248343"/>
                    <a:gd name="connsiteX9" fmla="*/ 85373 w 383670"/>
                    <a:gd name="connsiteY9" fmla="*/ 239558 h 248343"/>
                    <a:gd name="connsiteX10" fmla="*/ 23930 w 383670"/>
                    <a:gd name="connsiteY10" fmla="*/ 157403 h 248343"/>
                    <a:gd name="connsiteX11" fmla="*/ 4386 w 383670"/>
                    <a:gd name="connsiteY11" fmla="*/ 49454 h 248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3670" h="248343">
                      <a:moveTo>
                        <a:pt x="4386" y="49454"/>
                      </a:moveTo>
                      <a:cubicBezTo>
                        <a:pt x="4386" y="34549"/>
                        <a:pt x="-7344" y="20084"/>
                        <a:pt x="7561" y="20084"/>
                      </a:cubicBezTo>
                      <a:cubicBezTo>
                        <a:pt x="58758" y="39398"/>
                        <a:pt x="157447" y="30800"/>
                        <a:pt x="216317" y="27228"/>
                      </a:cubicBezTo>
                      <a:cubicBezTo>
                        <a:pt x="275187" y="23656"/>
                        <a:pt x="342524" y="-5844"/>
                        <a:pt x="372686" y="1035"/>
                      </a:cubicBezTo>
                      <a:cubicBezTo>
                        <a:pt x="387591" y="1035"/>
                        <a:pt x="383005" y="41693"/>
                        <a:pt x="383005" y="56598"/>
                      </a:cubicBezTo>
                      <a:cubicBezTo>
                        <a:pt x="386180" y="73002"/>
                        <a:pt x="329824" y="91788"/>
                        <a:pt x="332999" y="108192"/>
                      </a:cubicBezTo>
                      <a:cubicBezTo>
                        <a:pt x="326649" y="125125"/>
                        <a:pt x="325194" y="159785"/>
                        <a:pt x="330618" y="172485"/>
                      </a:cubicBezTo>
                      <a:cubicBezTo>
                        <a:pt x="336042" y="185185"/>
                        <a:pt x="394117" y="180026"/>
                        <a:pt x="372686" y="182010"/>
                      </a:cubicBezTo>
                      <a:cubicBezTo>
                        <a:pt x="318182" y="182010"/>
                        <a:pt x="273075" y="242296"/>
                        <a:pt x="218571" y="242296"/>
                      </a:cubicBezTo>
                      <a:cubicBezTo>
                        <a:pt x="213575" y="240466"/>
                        <a:pt x="149274" y="258608"/>
                        <a:pt x="85373" y="239558"/>
                      </a:cubicBezTo>
                      <a:cubicBezTo>
                        <a:pt x="63709" y="227491"/>
                        <a:pt x="42705" y="202475"/>
                        <a:pt x="23930" y="157403"/>
                      </a:cubicBezTo>
                      <a:lnTo>
                        <a:pt x="4386" y="49454"/>
                      </a:lnTo>
                      <a:close/>
                    </a:path>
                  </a:pathLst>
                </a:custGeom>
                <a:solidFill>
                  <a:srgbClr val="90110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6F64342A-7432-D077-4C67-A6D3E1C24E85}"/>
                    </a:ext>
                  </a:extLst>
                </p:cNvPr>
                <p:cNvSpPr/>
                <p:nvPr/>
              </p:nvSpPr>
              <p:spPr>
                <a:xfrm rot="21309382">
                  <a:off x="6933246" y="2939789"/>
                  <a:ext cx="378265" cy="88600"/>
                </a:xfrm>
                <a:custGeom>
                  <a:avLst/>
                  <a:gdLst>
                    <a:gd name="connsiteX0" fmla="*/ 0 w 383670"/>
                    <a:gd name="connsiteY0" fmla="*/ 11285 h 67709"/>
                    <a:gd name="connsiteX1" fmla="*/ 11285 w 383670"/>
                    <a:gd name="connsiteY1" fmla="*/ 0 h 67709"/>
                    <a:gd name="connsiteX2" fmla="*/ 372385 w 383670"/>
                    <a:gd name="connsiteY2" fmla="*/ 0 h 67709"/>
                    <a:gd name="connsiteX3" fmla="*/ 383670 w 383670"/>
                    <a:gd name="connsiteY3" fmla="*/ 11285 h 67709"/>
                    <a:gd name="connsiteX4" fmla="*/ 383670 w 383670"/>
                    <a:gd name="connsiteY4" fmla="*/ 56424 h 67709"/>
                    <a:gd name="connsiteX5" fmla="*/ 372385 w 383670"/>
                    <a:gd name="connsiteY5" fmla="*/ 67709 h 67709"/>
                    <a:gd name="connsiteX6" fmla="*/ 11285 w 383670"/>
                    <a:gd name="connsiteY6" fmla="*/ 67709 h 67709"/>
                    <a:gd name="connsiteX7" fmla="*/ 0 w 383670"/>
                    <a:gd name="connsiteY7" fmla="*/ 56424 h 67709"/>
                    <a:gd name="connsiteX8" fmla="*/ 0 w 383670"/>
                    <a:gd name="connsiteY8" fmla="*/ 11285 h 67709"/>
                    <a:gd name="connsiteX0" fmla="*/ 10697 w 383670"/>
                    <a:gd name="connsiteY0" fmla="*/ 2305 h 72161"/>
                    <a:gd name="connsiteX1" fmla="*/ 11285 w 383670"/>
                    <a:gd name="connsiteY1" fmla="*/ 4452 h 72161"/>
                    <a:gd name="connsiteX2" fmla="*/ 372385 w 383670"/>
                    <a:gd name="connsiteY2" fmla="*/ 4452 h 72161"/>
                    <a:gd name="connsiteX3" fmla="*/ 383670 w 383670"/>
                    <a:gd name="connsiteY3" fmla="*/ 15737 h 72161"/>
                    <a:gd name="connsiteX4" fmla="*/ 383670 w 383670"/>
                    <a:gd name="connsiteY4" fmla="*/ 60876 h 72161"/>
                    <a:gd name="connsiteX5" fmla="*/ 372385 w 383670"/>
                    <a:gd name="connsiteY5" fmla="*/ 72161 h 72161"/>
                    <a:gd name="connsiteX6" fmla="*/ 11285 w 383670"/>
                    <a:gd name="connsiteY6" fmla="*/ 72161 h 72161"/>
                    <a:gd name="connsiteX7" fmla="*/ 0 w 383670"/>
                    <a:gd name="connsiteY7" fmla="*/ 60876 h 72161"/>
                    <a:gd name="connsiteX8" fmla="*/ 10697 w 383670"/>
                    <a:gd name="connsiteY8" fmla="*/ 2305 h 72161"/>
                    <a:gd name="connsiteX0" fmla="*/ 2344 w 375317"/>
                    <a:gd name="connsiteY0" fmla="*/ 2305 h 72161"/>
                    <a:gd name="connsiteX1" fmla="*/ 2932 w 375317"/>
                    <a:gd name="connsiteY1" fmla="*/ 4452 h 72161"/>
                    <a:gd name="connsiteX2" fmla="*/ 364032 w 375317"/>
                    <a:gd name="connsiteY2" fmla="*/ 4452 h 72161"/>
                    <a:gd name="connsiteX3" fmla="*/ 375317 w 375317"/>
                    <a:gd name="connsiteY3" fmla="*/ 15737 h 72161"/>
                    <a:gd name="connsiteX4" fmla="*/ 375317 w 375317"/>
                    <a:gd name="connsiteY4" fmla="*/ 60876 h 72161"/>
                    <a:gd name="connsiteX5" fmla="*/ 364032 w 375317"/>
                    <a:gd name="connsiteY5" fmla="*/ 72161 h 72161"/>
                    <a:gd name="connsiteX6" fmla="*/ 2932 w 375317"/>
                    <a:gd name="connsiteY6" fmla="*/ 72161 h 72161"/>
                    <a:gd name="connsiteX7" fmla="*/ 10629 w 375317"/>
                    <a:gd name="connsiteY7" fmla="*/ 62484 h 72161"/>
                    <a:gd name="connsiteX8" fmla="*/ 2344 w 375317"/>
                    <a:gd name="connsiteY8" fmla="*/ 2305 h 72161"/>
                    <a:gd name="connsiteX0" fmla="*/ 26356 w 399329"/>
                    <a:gd name="connsiteY0" fmla="*/ 2305 h 72161"/>
                    <a:gd name="connsiteX1" fmla="*/ 26944 w 399329"/>
                    <a:gd name="connsiteY1" fmla="*/ 4452 h 72161"/>
                    <a:gd name="connsiteX2" fmla="*/ 388044 w 399329"/>
                    <a:gd name="connsiteY2" fmla="*/ 4452 h 72161"/>
                    <a:gd name="connsiteX3" fmla="*/ 399329 w 399329"/>
                    <a:gd name="connsiteY3" fmla="*/ 15737 h 72161"/>
                    <a:gd name="connsiteX4" fmla="*/ 399329 w 399329"/>
                    <a:gd name="connsiteY4" fmla="*/ 60876 h 72161"/>
                    <a:gd name="connsiteX5" fmla="*/ 388044 w 399329"/>
                    <a:gd name="connsiteY5" fmla="*/ 72161 h 72161"/>
                    <a:gd name="connsiteX6" fmla="*/ 26944 w 399329"/>
                    <a:gd name="connsiteY6" fmla="*/ 72161 h 72161"/>
                    <a:gd name="connsiteX7" fmla="*/ 26356 w 399329"/>
                    <a:gd name="connsiteY7" fmla="*/ 2305 h 72161"/>
                    <a:gd name="connsiteX0" fmla="*/ 9486 w 382459"/>
                    <a:gd name="connsiteY0" fmla="*/ 2305 h 72161"/>
                    <a:gd name="connsiteX1" fmla="*/ 10074 w 382459"/>
                    <a:gd name="connsiteY1" fmla="*/ 4452 h 72161"/>
                    <a:gd name="connsiteX2" fmla="*/ 371174 w 382459"/>
                    <a:gd name="connsiteY2" fmla="*/ 4452 h 72161"/>
                    <a:gd name="connsiteX3" fmla="*/ 382459 w 382459"/>
                    <a:gd name="connsiteY3" fmla="*/ 15737 h 72161"/>
                    <a:gd name="connsiteX4" fmla="*/ 382459 w 382459"/>
                    <a:gd name="connsiteY4" fmla="*/ 60876 h 72161"/>
                    <a:gd name="connsiteX5" fmla="*/ 371174 w 382459"/>
                    <a:gd name="connsiteY5" fmla="*/ 72161 h 72161"/>
                    <a:gd name="connsiteX6" fmla="*/ 10074 w 382459"/>
                    <a:gd name="connsiteY6" fmla="*/ 72161 h 72161"/>
                    <a:gd name="connsiteX7" fmla="*/ 9486 w 382459"/>
                    <a:gd name="connsiteY7" fmla="*/ 2305 h 72161"/>
                    <a:gd name="connsiteX0" fmla="*/ 2344 w 375317"/>
                    <a:gd name="connsiteY0" fmla="*/ 2305 h 72161"/>
                    <a:gd name="connsiteX1" fmla="*/ 2932 w 375317"/>
                    <a:gd name="connsiteY1" fmla="*/ 4452 h 72161"/>
                    <a:gd name="connsiteX2" fmla="*/ 364032 w 375317"/>
                    <a:gd name="connsiteY2" fmla="*/ 4452 h 72161"/>
                    <a:gd name="connsiteX3" fmla="*/ 375317 w 375317"/>
                    <a:gd name="connsiteY3" fmla="*/ 15737 h 72161"/>
                    <a:gd name="connsiteX4" fmla="*/ 375317 w 375317"/>
                    <a:gd name="connsiteY4" fmla="*/ 60876 h 72161"/>
                    <a:gd name="connsiteX5" fmla="*/ 364032 w 375317"/>
                    <a:gd name="connsiteY5" fmla="*/ 72161 h 72161"/>
                    <a:gd name="connsiteX6" fmla="*/ 2932 w 375317"/>
                    <a:gd name="connsiteY6" fmla="*/ 72161 h 72161"/>
                    <a:gd name="connsiteX7" fmla="*/ 2344 w 375317"/>
                    <a:gd name="connsiteY7" fmla="*/ 2305 h 72161"/>
                    <a:gd name="connsiteX0" fmla="*/ 45137 w 417522"/>
                    <a:gd name="connsiteY0" fmla="*/ 67709 h 67709"/>
                    <a:gd name="connsiteX1" fmla="*/ 45137 w 417522"/>
                    <a:gd name="connsiteY1" fmla="*/ 0 h 67709"/>
                    <a:gd name="connsiteX2" fmla="*/ 406237 w 417522"/>
                    <a:gd name="connsiteY2" fmla="*/ 0 h 67709"/>
                    <a:gd name="connsiteX3" fmla="*/ 417522 w 417522"/>
                    <a:gd name="connsiteY3" fmla="*/ 11285 h 67709"/>
                    <a:gd name="connsiteX4" fmla="*/ 417522 w 417522"/>
                    <a:gd name="connsiteY4" fmla="*/ 56424 h 67709"/>
                    <a:gd name="connsiteX5" fmla="*/ 406237 w 417522"/>
                    <a:gd name="connsiteY5" fmla="*/ 67709 h 67709"/>
                    <a:gd name="connsiteX6" fmla="*/ 45137 w 417522"/>
                    <a:gd name="connsiteY6" fmla="*/ 67709 h 67709"/>
                    <a:gd name="connsiteX0" fmla="*/ 26768 w 399153"/>
                    <a:gd name="connsiteY0" fmla="*/ 87214 h 87214"/>
                    <a:gd name="connsiteX1" fmla="*/ 78607 w 399153"/>
                    <a:gd name="connsiteY1" fmla="*/ 0 h 87214"/>
                    <a:gd name="connsiteX2" fmla="*/ 387868 w 399153"/>
                    <a:gd name="connsiteY2" fmla="*/ 19505 h 87214"/>
                    <a:gd name="connsiteX3" fmla="*/ 399153 w 399153"/>
                    <a:gd name="connsiteY3" fmla="*/ 30790 h 87214"/>
                    <a:gd name="connsiteX4" fmla="*/ 399153 w 399153"/>
                    <a:gd name="connsiteY4" fmla="*/ 75929 h 87214"/>
                    <a:gd name="connsiteX5" fmla="*/ 387868 w 399153"/>
                    <a:gd name="connsiteY5" fmla="*/ 87214 h 87214"/>
                    <a:gd name="connsiteX6" fmla="*/ 26768 w 399153"/>
                    <a:gd name="connsiteY6" fmla="*/ 87214 h 87214"/>
                    <a:gd name="connsiteX0" fmla="*/ 42178 w 414563"/>
                    <a:gd name="connsiteY0" fmla="*/ 83915 h 83915"/>
                    <a:gd name="connsiteX1" fmla="*/ 48332 w 414563"/>
                    <a:gd name="connsiteY1" fmla="*/ 0 h 83915"/>
                    <a:gd name="connsiteX2" fmla="*/ 403278 w 414563"/>
                    <a:gd name="connsiteY2" fmla="*/ 16206 h 83915"/>
                    <a:gd name="connsiteX3" fmla="*/ 414563 w 414563"/>
                    <a:gd name="connsiteY3" fmla="*/ 27491 h 83915"/>
                    <a:gd name="connsiteX4" fmla="*/ 414563 w 414563"/>
                    <a:gd name="connsiteY4" fmla="*/ 72630 h 83915"/>
                    <a:gd name="connsiteX5" fmla="*/ 403278 w 414563"/>
                    <a:gd name="connsiteY5" fmla="*/ 83915 h 83915"/>
                    <a:gd name="connsiteX6" fmla="*/ 42178 w 414563"/>
                    <a:gd name="connsiteY6" fmla="*/ 83915 h 83915"/>
                    <a:gd name="connsiteX0" fmla="*/ 27821 w 400206"/>
                    <a:gd name="connsiteY0" fmla="*/ 83915 h 83915"/>
                    <a:gd name="connsiteX1" fmla="*/ 33975 w 400206"/>
                    <a:gd name="connsiteY1" fmla="*/ 0 h 83915"/>
                    <a:gd name="connsiteX2" fmla="*/ 388921 w 400206"/>
                    <a:gd name="connsiteY2" fmla="*/ 16206 h 83915"/>
                    <a:gd name="connsiteX3" fmla="*/ 400206 w 400206"/>
                    <a:gd name="connsiteY3" fmla="*/ 27491 h 83915"/>
                    <a:gd name="connsiteX4" fmla="*/ 400206 w 400206"/>
                    <a:gd name="connsiteY4" fmla="*/ 72630 h 83915"/>
                    <a:gd name="connsiteX5" fmla="*/ 388921 w 400206"/>
                    <a:gd name="connsiteY5" fmla="*/ 83915 h 83915"/>
                    <a:gd name="connsiteX6" fmla="*/ 27821 w 400206"/>
                    <a:gd name="connsiteY6" fmla="*/ 83915 h 83915"/>
                    <a:gd name="connsiteX0" fmla="*/ 7835 w 380220"/>
                    <a:gd name="connsiteY0" fmla="*/ 83915 h 83915"/>
                    <a:gd name="connsiteX1" fmla="*/ 13989 w 380220"/>
                    <a:gd name="connsiteY1" fmla="*/ 0 h 83915"/>
                    <a:gd name="connsiteX2" fmla="*/ 368935 w 380220"/>
                    <a:gd name="connsiteY2" fmla="*/ 16206 h 83915"/>
                    <a:gd name="connsiteX3" fmla="*/ 380220 w 380220"/>
                    <a:gd name="connsiteY3" fmla="*/ 27491 h 83915"/>
                    <a:gd name="connsiteX4" fmla="*/ 380220 w 380220"/>
                    <a:gd name="connsiteY4" fmla="*/ 72630 h 83915"/>
                    <a:gd name="connsiteX5" fmla="*/ 368935 w 380220"/>
                    <a:gd name="connsiteY5" fmla="*/ 83915 h 83915"/>
                    <a:gd name="connsiteX6" fmla="*/ 7835 w 380220"/>
                    <a:gd name="connsiteY6" fmla="*/ 83915 h 83915"/>
                    <a:gd name="connsiteX0" fmla="*/ 1731 w 374116"/>
                    <a:gd name="connsiteY0" fmla="*/ 83915 h 83915"/>
                    <a:gd name="connsiteX1" fmla="*/ 7885 w 374116"/>
                    <a:gd name="connsiteY1" fmla="*/ 0 h 83915"/>
                    <a:gd name="connsiteX2" fmla="*/ 362831 w 374116"/>
                    <a:gd name="connsiteY2" fmla="*/ 16206 h 83915"/>
                    <a:gd name="connsiteX3" fmla="*/ 374116 w 374116"/>
                    <a:gd name="connsiteY3" fmla="*/ 27491 h 83915"/>
                    <a:gd name="connsiteX4" fmla="*/ 374116 w 374116"/>
                    <a:gd name="connsiteY4" fmla="*/ 72630 h 83915"/>
                    <a:gd name="connsiteX5" fmla="*/ 362831 w 374116"/>
                    <a:gd name="connsiteY5" fmla="*/ 83915 h 83915"/>
                    <a:gd name="connsiteX6" fmla="*/ 1731 w 374116"/>
                    <a:gd name="connsiteY6" fmla="*/ 83915 h 83915"/>
                    <a:gd name="connsiteX0" fmla="*/ 1731 w 374116"/>
                    <a:gd name="connsiteY0" fmla="*/ 83915 h 83915"/>
                    <a:gd name="connsiteX1" fmla="*/ 7885 w 374116"/>
                    <a:gd name="connsiteY1" fmla="*/ 0 h 83915"/>
                    <a:gd name="connsiteX2" fmla="*/ 177356 w 374116"/>
                    <a:gd name="connsiteY2" fmla="*/ 16197 h 83915"/>
                    <a:gd name="connsiteX3" fmla="*/ 362831 w 374116"/>
                    <a:gd name="connsiteY3" fmla="*/ 16206 h 83915"/>
                    <a:gd name="connsiteX4" fmla="*/ 374116 w 374116"/>
                    <a:gd name="connsiteY4" fmla="*/ 27491 h 83915"/>
                    <a:gd name="connsiteX5" fmla="*/ 374116 w 374116"/>
                    <a:gd name="connsiteY5" fmla="*/ 72630 h 83915"/>
                    <a:gd name="connsiteX6" fmla="*/ 362831 w 374116"/>
                    <a:gd name="connsiteY6" fmla="*/ 83915 h 83915"/>
                    <a:gd name="connsiteX7" fmla="*/ 1731 w 374116"/>
                    <a:gd name="connsiteY7" fmla="*/ 83915 h 83915"/>
                    <a:gd name="connsiteX0" fmla="*/ 1731 w 381040"/>
                    <a:gd name="connsiteY0" fmla="*/ 83915 h 83915"/>
                    <a:gd name="connsiteX1" fmla="*/ 7885 w 381040"/>
                    <a:gd name="connsiteY1" fmla="*/ 0 h 83915"/>
                    <a:gd name="connsiteX2" fmla="*/ 177356 w 381040"/>
                    <a:gd name="connsiteY2" fmla="*/ 16197 h 83915"/>
                    <a:gd name="connsiteX3" fmla="*/ 362831 w 381040"/>
                    <a:gd name="connsiteY3" fmla="*/ 16206 h 83915"/>
                    <a:gd name="connsiteX4" fmla="*/ 374116 w 381040"/>
                    <a:gd name="connsiteY4" fmla="*/ 72630 h 83915"/>
                    <a:gd name="connsiteX5" fmla="*/ 362831 w 381040"/>
                    <a:gd name="connsiteY5" fmla="*/ 83915 h 83915"/>
                    <a:gd name="connsiteX6" fmla="*/ 1731 w 381040"/>
                    <a:gd name="connsiteY6" fmla="*/ 83915 h 83915"/>
                    <a:gd name="connsiteX0" fmla="*/ 1731 w 380120"/>
                    <a:gd name="connsiteY0" fmla="*/ 83915 h 83915"/>
                    <a:gd name="connsiteX1" fmla="*/ 7885 w 380120"/>
                    <a:gd name="connsiteY1" fmla="*/ 0 h 83915"/>
                    <a:gd name="connsiteX2" fmla="*/ 177356 w 380120"/>
                    <a:gd name="connsiteY2" fmla="*/ 16197 h 83915"/>
                    <a:gd name="connsiteX3" fmla="*/ 361263 w 380120"/>
                    <a:gd name="connsiteY3" fmla="*/ 6514 h 83915"/>
                    <a:gd name="connsiteX4" fmla="*/ 374116 w 380120"/>
                    <a:gd name="connsiteY4" fmla="*/ 72630 h 83915"/>
                    <a:gd name="connsiteX5" fmla="*/ 362831 w 380120"/>
                    <a:gd name="connsiteY5" fmla="*/ 83915 h 83915"/>
                    <a:gd name="connsiteX6" fmla="*/ 1731 w 380120"/>
                    <a:gd name="connsiteY6" fmla="*/ 83915 h 83915"/>
                    <a:gd name="connsiteX0" fmla="*/ 1731 w 397120"/>
                    <a:gd name="connsiteY0" fmla="*/ 83915 h 83915"/>
                    <a:gd name="connsiteX1" fmla="*/ 7885 w 397120"/>
                    <a:gd name="connsiteY1" fmla="*/ 0 h 83915"/>
                    <a:gd name="connsiteX2" fmla="*/ 177356 w 397120"/>
                    <a:gd name="connsiteY2" fmla="*/ 16197 h 83915"/>
                    <a:gd name="connsiteX3" fmla="*/ 361263 w 397120"/>
                    <a:gd name="connsiteY3" fmla="*/ 6514 h 83915"/>
                    <a:gd name="connsiteX4" fmla="*/ 362831 w 397120"/>
                    <a:gd name="connsiteY4" fmla="*/ 83915 h 83915"/>
                    <a:gd name="connsiteX5" fmla="*/ 1731 w 397120"/>
                    <a:gd name="connsiteY5" fmla="*/ 83915 h 83915"/>
                    <a:gd name="connsiteX0" fmla="*/ 1731 w 373737"/>
                    <a:gd name="connsiteY0" fmla="*/ 83915 h 83915"/>
                    <a:gd name="connsiteX1" fmla="*/ 7885 w 373737"/>
                    <a:gd name="connsiteY1" fmla="*/ 0 h 83915"/>
                    <a:gd name="connsiteX2" fmla="*/ 177356 w 373737"/>
                    <a:gd name="connsiteY2" fmla="*/ 16197 h 83915"/>
                    <a:gd name="connsiteX3" fmla="*/ 361263 w 373737"/>
                    <a:gd name="connsiteY3" fmla="*/ 6514 h 83915"/>
                    <a:gd name="connsiteX4" fmla="*/ 362831 w 373737"/>
                    <a:gd name="connsiteY4" fmla="*/ 83915 h 83915"/>
                    <a:gd name="connsiteX5" fmla="*/ 1731 w 373737"/>
                    <a:gd name="connsiteY5" fmla="*/ 83915 h 83915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7356 w 373737"/>
                    <a:gd name="connsiteY2" fmla="*/ 16197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7356 w 373737"/>
                    <a:gd name="connsiteY2" fmla="*/ 16197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7356 w 373737"/>
                    <a:gd name="connsiteY2" fmla="*/ 16197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6552 w 373737"/>
                    <a:gd name="connsiteY2" fmla="*/ 25688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6552 w 373737"/>
                    <a:gd name="connsiteY2" fmla="*/ 25688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6552 w 373737"/>
                    <a:gd name="connsiteY2" fmla="*/ 25688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6552 w 373737"/>
                    <a:gd name="connsiteY2" fmla="*/ 25688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1731 w 373737"/>
                    <a:gd name="connsiteY0" fmla="*/ 83915 h 93532"/>
                    <a:gd name="connsiteX1" fmla="*/ 7885 w 373737"/>
                    <a:gd name="connsiteY1" fmla="*/ 0 h 93532"/>
                    <a:gd name="connsiteX2" fmla="*/ 177155 w 373737"/>
                    <a:gd name="connsiteY2" fmla="*/ 18570 h 93532"/>
                    <a:gd name="connsiteX3" fmla="*/ 361263 w 373737"/>
                    <a:gd name="connsiteY3" fmla="*/ 6514 h 93532"/>
                    <a:gd name="connsiteX4" fmla="*/ 362831 w 373737"/>
                    <a:gd name="connsiteY4" fmla="*/ 83915 h 93532"/>
                    <a:gd name="connsiteX5" fmla="*/ 187529 w 373737"/>
                    <a:gd name="connsiteY5" fmla="*/ 93532 h 93532"/>
                    <a:gd name="connsiteX6" fmla="*/ 1731 w 373737"/>
                    <a:gd name="connsiteY6" fmla="*/ 83915 h 93532"/>
                    <a:gd name="connsiteX0" fmla="*/ 6359 w 371045"/>
                    <a:gd name="connsiteY0" fmla="*/ 82145 h 93532"/>
                    <a:gd name="connsiteX1" fmla="*/ 5193 w 371045"/>
                    <a:gd name="connsiteY1" fmla="*/ 0 h 93532"/>
                    <a:gd name="connsiteX2" fmla="*/ 174463 w 371045"/>
                    <a:gd name="connsiteY2" fmla="*/ 18570 h 93532"/>
                    <a:gd name="connsiteX3" fmla="*/ 358571 w 371045"/>
                    <a:gd name="connsiteY3" fmla="*/ 6514 h 93532"/>
                    <a:gd name="connsiteX4" fmla="*/ 360139 w 371045"/>
                    <a:gd name="connsiteY4" fmla="*/ 83915 h 93532"/>
                    <a:gd name="connsiteX5" fmla="*/ 184837 w 371045"/>
                    <a:gd name="connsiteY5" fmla="*/ 93532 h 93532"/>
                    <a:gd name="connsiteX6" fmla="*/ 6359 w 371045"/>
                    <a:gd name="connsiteY6" fmla="*/ 82145 h 93532"/>
                    <a:gd name="connsiteX0" fmla="*/ 6359 w 369622"/>
                    <a:gd name="connsiteY0" fmla="*/ 82145 h 93532"/>
                    <a:gd name="connsiteX1" fmla="*/ 5193 w 369622"/>
                    <a:gd name="connsiteY1" fmla="*/ 0 h 93532"/>
                    <a:gd name="connsiteX2" fmla="*/ 174463 w 369622"/>
                    <a:gd name="connsiteY2" fmla="*/ 18570 h 93532"/>
                    <a:gd name="connsiteX3" fmla="*/ 358571 w 369622"/>
                    <a:gd name="connsiteY3" fmla="*/ 6514 h 93532"/>
                    <a:gd name="connsiteX4" fmla="*/ 352819 w 369622"/>
                    <a:gd name="connsiteY4" fmla="*/ 85685 h 93532"/>
                    <a:gd name="connsiteX5" fmla="*/ 184837 w 369622"/>
                    <a:gd name="connsiteY5" fmla="*/ 93532 h 93532"/>
                    <a:gd name="connsiteX6" fmla="*/ 6359 w 369622"/>
                    <a:gd name="connsiteY6" fmla="*/ 82145 h 93532"/>
                    <a:gd name="connsiteX0" fmla="*/ 6359 w 372133"/>
                    <a:gd name="connsiteY0" fmla="*/ 82145 h 93532"/>
                    <a:gd name="connsiteX1" fmla="*/ 5193 w 372133"/>
                    <a:gd name="connsiteY1" fmla="*/ 0 h 93532"/>
                    <a:gd name="connsiteX2" fmla="*/ 174463 w 372133"/>
                    <a:gd name="connsiteY2" fmla="*/ 18570 h 93532"/>
                    <a:gd name="connsiteX3" fmla="*/ 358571 w 372133"/>
                    <a:gd name="connsiteY3" fmla="*/ 6514 h 93532"/>
                    <a:gd name="connsiteX4" fmla="*/ 364683 w 372133"/>
                    <a:gd name="connsiteY4" fmla="*/ 86691 h 93532"/>
                    <a:gd name="connsiteX5" fmla="*/ 184837 w 372133"/>
                    <a:gd name="connsiteY5" fmla="*/ 93532 h 93532"/>
                    <a:gd name="connsiteX6" fmla="*/ 6359 w 372133"/>
                    <a:gd name="connsiteY6" fmla="*/ 82145 h 93532"/>
                    <a:gd name="connsiteX0" fmla="*/ 6359 w 367272"/>
                    <a:gd name="connsiteY0" fmla="*/ 82145 h 93767"/>
                    <a:gd name="connsiteX1" fmla="*/ 5193 w 367272"/>
                    <a:gd name="connsiteY1" fmla="*/ 0 h 93767"/>
                    <a:gd name="connsiteX2" fmla="*/ 174463 w 367272"/>
                    <a:gd name="connsiteY2" fmla="*/ 18570 h 93767"/>
                    <a:gd name="connsiteX3" fmla="*/ 358571 w 367272"/>
                    <a:gd name="connsiteY3" fmla="*/ 6514 h 93767"/>
                    <a:gd name="connsiteX4" fmla="*/ 335405 w 367272"/>
                    <a:gd name="connsiteY4" fmla="*/ 93767 h 93767"/>
                    <a:gd name="connsiteX5" fmla="*/ 184837 w 367272"/>
                    <a:gd name="connsiteY5" fmla="*/ 93532 h 93767"/>
                    <a:gd name="connsiteX6" fmla="*/ 6359 w 367272"/>
                    <a:gd name="connsiteY6" fmla="*/ 82145 h 93767"/>
                    <a:gd name="connsiteX0" fmla="*/ 6359 w 369935"/>
                    <a:gd name="connsiteY0" fmla="*/ 82145 h 93532"/>
                    <a:gd name="connsiteX1" fmla="*/ 5193 w 369935"/>
                    <a:gd name="connsiteY1" fmla="*/ 0 h 93532"/>
                    <a:gd name="connsiteX2" fmla="*/ 174463 w 369935"/>
                    <a:gd name="connsiteY2" fmla="*/ 18570 h 93532"/>
                    <a:gd name="connsiteX3" fmla="*/ 358571 w 369935"/>
                    <a:gd name="connsiteY3" fmla="*/ 6514 h 93532"/>
                    <a:gd name="connsiteX4" fmla="*/ 354588 w 369935"/>
                    <a:gd name="connsiteY4" fmla="*/ 93003 h 93532"/>
                    <a:gd name="connsiteX5" fmla="*/ 184837 w 369935"/>
                    <a:gd name="connsiteY5" fmla="*/ 93532 h 93532"/>
                    <a:gd name="connsiteX6" fmla="*/ 6359 w 369935"/>
                    <a:gd name="connsiteY6" fmla="*/ 82145 h 93532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4899 w 378475"/>
                    <a:gd name="connsiteY0" fmla="*/ 87920 h 99307"/>
                    <a:gd name="connsiteX1" fmla="*/ 3479 w 378475"/>
                    <a:gd name="connsiteY1" fmla="*/ 0 h 99307"/>
                    <a:gd name="connsiteX2" fmla="*/ 183003 w 378475"/>
                    <a:gd name="connsiteY2" fmla="*/ 24345 h 99307"/>
                    <a:gd name="connsiteX3" fmla="*/ 367111 w 378475"/>
                    <a:gd name="connsiteY3" fmla="*/ 12289 h 99307"/>
                    <a:gd name="connsiteX4" fmla="*/ 363128 w 378475"/>
                    <a:gd name="connsiteY4" fmla="*/ 98778 h 99307"/>
                    <a:gd name="connsiteX5" fmla="*/ 193377 w 378475"/>
                    <a:gd name="connsiteY5" fmla="*/ 99307 h 99307"/>
                    <a:gd name="connsiteX6" fmla="*/ 14899 w 378475"/>
                    <a:gd name="connsiteY6" fmla="*/ 87920 h 99307"/>
                    <a:gd name="connsiteX0" fmla="*/ 11520 w 375096"/>
                    <a:gd name="connsiteY0" fmla="*/ 87590 h 98977"/>
                    <a:gd name="connsiteX1" fmla="*/ 3978 w 375096"/>
                    <a:gd name="connsiteY1" fmla="*/ 0 h 98977"/>
                    <a:gd name="connsiteX2" fmla="*/ 179624 w 375096"/>
                    <a:gd name="connsiteY2" fmla="*/ 24015 h 98977"/>
                    <a:gd name="connsiteX3" fmla="*/ 363732 w 375096"/>
                    <a:gd name="connsiteY3" fmla="*/ 11959 h 98977"/>
                    <a:gd name="connsiteX4" fmla="*/ 359749 w 375096"/>
                    <a:gd name="connsiteY4" fmla="*/ 98448 h 98977"/>
                    <a:gd name="connsiteX5" fmla="*/ 189998 w 375096"/>
                    <a:gd name="connsiteY5" fmla="*/ 98977 h 98977"/>
                    <a:gd name="connsiteX6" fmla="*/ 11520 w 375096"/>
                    <a:gd name="connsiteY6" fmla="*/ 87590 h 98977"/>
                    <a:gd name="connsiteX0" fmla="*/ 4547 w 377012"/>
                    <a:gd name="connsiteY0" fmla="*/ 88794 h 98977"/>
                    <a:gd name="connsiteX1" fmla="*/ 5894 w 377012"/>
                    <a:gd name="connsiteY1" fmla="*/ 0 h 98977"/>
                    <a:gd name="connsiteX2" fmla="*/ 181540 w 377012"/>
                    <a:gd name="connsiteY2" fmla="*/ 24015 h 98977"/>
                    <a:gd name="connsiteX3" fmla="*/ 365648 w 377012"/>
                    <a:gd name="connsiteY3" fmla="*/ 11959 h 98977"/>
                    <a:gd name="connsiteX4" fmla="*/ 361665 w 377012"/>
                    <a:gd name="connsiteY4" fmla="*/ 98448 h 98977"/>
                    <a:gd name="connsiteX5" fmla="*/ 191914 w 377012"/>
                    <a:gd name="connsiteY5" fmla="*/ 98977 h 98977"/>
                    <a:gd name="connsiteX6" fmla="*/ 4547 w 377012"/>
                    <a:gd name="connsiteY6" fmla="*/ 88794 h 98977"/>
                    <a:gd name="connsiteX0" fmla="*/ 8174 w 375791"/>
                    <a:gd name="connsiteY0" fmla="*/ 89207 h 98977"/>
                    <a:gd name="connsiteX1" fmla="*/ 4673 w 375791"/>
                    <a:gd name="connsiteY1" fmla="*/ 0 h 98977"/>
                    <a:gd name="connsiteX2" fmla="*/ 180319 w 375791"/>
                    <a:gd name="connsiteY2" fmla="*/ 24015 h 98977"/>
                    <a:gd name="connsiteX3" fmla="*/ 364427 w 375791"/>
                    <a:gd name="connsiteY3" fmla="*/ 11959 h 98977"/>
                    <a:gd name="connsiteX4" fmla="*/ 360444 w 375791"/>
                    <a:gd name="connsiteY4" fmla="*/ 98448 h 98977"/>
                    <a:gd name="connsiteX5" fmla="*/ 190693 w 375791"/>
                    <a:gd name="connsiteY5" fmla="*/ 98977 h 98977"/>
                    <a:gd name="connsiteX6" fmla="*/ 8174 w 375791"/>
                    <a:gd name="connsiteY6" fmla="*/ 89207 h 98977"/>
                    <a:gd name="connsiteX0" fmla="*/ 8623 w 375681"/>
                    <a:gd name="connsiteY0" fmla="*/ 94157 h 98977"/>
                    <a:gd name="connsiteX1" fmla="*/ 4563 w 375681"/>
                    <a:gd name="connsiteY1" fmla="*/ 0 h 98977"/>
                    <a:gd name="connsiteX2" fmla="*/ 180209 w 375681"/>
                    <a:gd name="connsiteY2" fmla="*/ 24015 h 98977"/>
                    <a:gd name="connsiteX3" fmla="*/ 364317 w 375681"/>
                    <a:gd name="connsiteY3" fmla="*/ 11959 h 98977"/>
                    <a:gd name="connsiteX4" fmla="*/ 360334 w 375681"/>
                    <a:gd name="connsiteY4" fmla="*/ 98448 h 98977"/>
                    <a:gd name="connsiteX5" fmla="*/ 190583 w 375681"/>
                    <a:gd name="connsiteY5" fmla="*/ 98977 h 98977"/>
                    <a:gd name="connsiteX6" fmla="*/ 8623 w 375681"/>
                    <a:gd name="connsiteY6" fmla="*/ 94157 h 98977"/>
                    <a:gd name="connsiteX0" fmla="*/ 4242 w 371300"/>
                    <a:gd name="connsiteY0" fmla="*/ 94157 h 98977"/>
                    <a:gd name="connsiteX1" fmla="*/ 182 w 371300"/>
                    <a:gd name="connsiteY1" fmla="*/ 0 h 98977"/>
                    <a:gd name="connsiteX2" fmla="*/ 175828 w 371300"/>
                    <a:gd name="connsiteY2" fmla="*/ 24015 h 98977"/>
                    <a:gd name="connsiteX3" fmla="*/ 359936 w 371300"/>
                    <a:gd name="connsiteY3" fmla="*/ 11959 h 98977"/>
                    <a:gd name="connsiteX4" fmla="*/ 355953 w 371300"/>
                    <a:gd name="connsiteY4" fmla="*/ 98448 h 98977"/>
                    <a:gd name="connsiteX5" fmla="*/ 186202 w 371300"/>
                    <a:gd name="connsiteY5" fmla="*/ 98977 h 98977"/>
                    <a:gd name="connsiteX6" fmla="*/ 4242 w 371300"/>
                    <a:gd name="connsiteY6" fmla="*/ 94157 h 98977"/>
                    <a:gd name="connsiteX0" fmla="*/ 7165 w 374223"/>
                    <a:gd name="connsiteY0" fmla="*/ 93431 h 98251"/>
                    <a:gd name="connsiteX1" fmla="*/ 114 w 374223"/>
                    <a:gd name="connsiteY1" fmla="*/ 0 h 98251"/>
                    <a:gd name="connsiteX2" fmla="*/ 178751 w 374223"/>
                    <a:gd name="connsiteY2" fmla="*/ 23289 h 98251"/>
                    <a:gd name="connsiteX3" fmla="*/ 362859 w 374223"/>
                    <a:gd name="connsiteY3" fmla="*/ 11233 h 98251"/>
                    <a:gd name="connsiteX4" fmla="*/ 358876 w 374223"/>
                    <a:gd name="connsiteY4" fmla="*/ 97722 h 98251"/>
                    <a:gd name="connsiteX5" fmla="*/ 189125 w 374223"/>
                    <a:gd name="connsiteY5" fmla="*/ 98251 h 98251"/>
                    <a:gd name="connsiteX6" fmla="*/ 7165 w 374223"/>
                    <a:gd name="connsiteY6" fmla="*/ 93431 h 98251"/>
                    <a:gd name="connsiteX0" fmla="*/ 7226 w 374284"/>
                    <a:gd name="connsiteY0" fmla="*/ 93431 h 98251"/>
                    <a:gd name="connsiteX1" fmla="*/ 175 w 374284"/>
                    <a:gd name="connsiteY1" fmla="*/ 0 h 98251"/>
                    <a:gd name="connsiteX2" fmla="*/ 178812 w 374284"/>
                    <a:gd name="connsiteY2" fmla="*/ 23289 h 98251"/>
                    <a:gd name="connsiteX3" fmla="*/ 362920 w 374284"/>
                    <a:gd name="connsiteY3" fmla="*/ 11233 h 98251"/>
                    <a:gd name="connsiteX4" fmla="*/ 358937 w 374284"/>
                    <a:gd name="connsiteY4" fmla="*/ 97722 h 98251"/>
                    <a:gd name="connsiteX5" fmla="*/ 189186 w 374284"/>
                    <a:gd name="connsiteY5" fmla="*/ 98251 h 98251"/>
                    <a:gd name="connsiteX6" fmla="*/ 7226 w 374284"/>
                    <a:gd name="connsiteY6" fmla="*/ 93431 h 98251"/>
                    <a:gd name="connsiteX0" fmla="*/ 7226 w 380029"/>
                    <a:gd name="connsiteY0" fmla="*/ 93431 h 98251"/>
                    <a:gd name="connsiteX1" fmla="*/ 175 w 380029"/>
                    <a:gd name="connsiteY1" fmla="*/ 0 h 98251"/>
                    <a:gd name="connsiteX2" fmla="*/ 178812 w 380029"/>
                    <a:gd name="connsiteY2" fmla="*/ 23289 h 98251"/>
                    <a:gd name="connsiteX3" fmla="*/ 369789 w 380029"/>
                    <a:gd name="connsiteY3" fmla="*/ 10837 h 98251"/>
                    <a:gd name="connsiteX4" fmla="*/ 358937 w 380029"/>
                    <a:gd name="connsiteY4" fmla="*/ 97722 h 98251"/>
                    <a:gd name="connsiteX5" fmla="*/ 189186 w 380029"/>
                    <a:gd name="connsiteY5" fmla="*/ 98251 h 98251"/>
                    <a:gd name="connsiteX6" fmla="*/ 7226 w 380029"/>
                    <a:gd name="connsiteY6" fmla="*/ 93431 h 98251"/>
                    <a:gd name="connsiteX0" fmla="*/ 7226 w 381460"/>
                    <a:gd name="connsiteY0" fmla="*/ 93431 h 98251"/>
                    <a:gd name="connsiteX1" fmla="*/ 175 w 381460"/>
                    <a:gd name="connsiteY1" fmla="*/ 0 h 98251"/>
                    <a:gd name="connsiteX2" fmla="*/ 178812 w 381460"/>
                    <a:gd name="connsiteY2" fmla="*/ 23289 h 98251"/>
                    <a:gd name="connsiteX3" fmla="*/ 369789 w 381460"/>
                    <a:gd name="connsiteY3" fmla="*/ 10837 h 98251"/>
                    <a:gd name="connsiteX4" fmla="*/ 367448 w 381460"/>
                    <a:gd name="connsiteY4" fmla="*/ 77854 h 98251"/>
                    <a:gd name="connsiteX5" fmla="*/ 189186 w 381460"/>
                    <a:gd name="connsiteY5" fmla="*/ 98251 h 98251"/>
                    <a:gd name="connsiteX6" fmla="*/ 7226 w 381460"/>
                    <a:gd name="connsiteY6" fmla="*/ 93431 h 98251"/>
                    <a:gd name="connsiteX0" fmla="*/ 7226 w 383164"/>
                    <a:gd name="connsiteY0" fmla="*/ 93431 h 98251"/>
                    <a:gd name="connsiteX1" fmla="*/ 175 w 383164"/>
                    <a:gd name="connsiteY1" fmla="*/ 0 h 98251"/>
                    <a:gd name="connsiteX2" fmla="*/ 178812 w 383164"/>
                    <a:gd name="connsiteY2" fmla="*/ 23289 h 98251"/>
                    <a:gd name="connsiteX3" fmla="*/ 369789 w 383164"/>
                    <a:gd name="connsiteY3" fmla="*/ 10837 h 98251"/>
                    <a:gd name="connsiteX4" fmla="*/ 367448 w 383164"/>
                    <a:gd name="connsiteY4" fmla="*/ 77854 h 98251"/>
                    <a:gd name="connsiteX5" fmla="*/ 189186 w 383164"/>
                    <a:gd name="connsiteY5" fmla="*/ 98251 h 98251"/>
                    <a:gd name="connsiteX6" fmla="*/ 7226 w 383164"/>
                    <a:gd name="connsiteY6" fmla="*/ 93431 h 98251"/>
                    <a:gd name="connsiteX0" fmla="*/ 7226 w 378314"/>
                    <a:gd name="connsiteY0" fmla="*/ 93431 h 98251"/>
                    <a:gd name="connsiteX1" fmla="*/ 175 w 378314"/>
                    <a:gd name="connsiteY1" fmla="*/ 0 h 98251"/>
                    <a:gd name="connsiteX2" fmla="*/ 178812 w 378314"/>
                    <a:gd name="connsiteY2" fmla="*/ 23289 h 98251"/>
                    <a:gd name="connsiteX3" fmla="*/ 369789 w 378314"/>
                    <a:gd name="connsiteY3" fmla="*/ 10837 h 98251"/>
                    <a:gd name="connsiteX4" fmla="*/ 367448 w 378314"/>
                    <a:gd name="connsiteY4" fmla="*/ 77854 h 98251"/>
                    <a:gd name="connsiteX5" fmla="*/ 189186 w 378314"/>
                    <a:gd name="connsiteY5" fmla="*/ 98251 h 98251"/>
                    <a:gd name="connsiteX6" fmla="*/ 7226 w 378314"/>
                    <a:gd name="connsiteY6" fmla="*/ 93431 h 98251"/>
                    <a:gd name="connsiteX0" fmla="*/ 7226 w 376951"/>
                    <a:gd name="connsiteY0" fmla="*/ 93431 h 98251"/>
                    <a:gd name="connsiteX1" fmla="*/ 175 w 376951"/>
                    <a:gd name="connsiteY1" fmla="*/ 0 h 98251"/>
                    <a:gd name="connsiteX2" fmla="*/ 178812 w 376951"/>
                    <a:gd name="connsiteY2" fmla="*/ 23289 h 98251"/>
                    <a:gd name="connsiteX3" fmla="*/ 369789 w 376951"/>
                    <a:gd name="connsiteY3" fmla="*/ 10837 h 98251"/>
                    <a:gd name="connsiteX4" fmla="*/ 367448 w 376951"/>
                    <a:gd name="connsiteY4" fmla="*/ 77854 h 98251"/>
                    <a:gd name="connsiteX5" fmla="*/ 189186 w 376951"/>
                    <a:gd name="connsiteY5" fmla="*/ 98251 h 98251"/>
                    <a:gd name="connsiteX6" fmla="*/ 7226 w 376951"/>
                    <a:gd name="connsiteY6" fmla="*/ 93431 h 98251"/>
                    <a:gd name="connsiteX0" fmla="*/ 7226 w 376951"/>
                    <a:gd name="connsiteY0" fmla="*/ 93431 h 98251"/>
                    <a:gd name="connsiteX1" fmla="*/ 175 w 376951"/>
                    <a:gd name="connsiteY1" fmla="*/ 0 h 98251"/>
                    <a:gd name="connsiteX2" fmla="*/ 178812 w 376951"/>
                    <a:gd name="connsiteY2" fmla="*/ 23289 h 98251"/>
                    <a:gd name="connsiteX3" fmla="*/ 369789 w 376951"/>
                    <a:gd name="connsiteY3" fmla="*/ 10837 h 98251"/>
                    <a:gd name="connsiteX4" fmla="*/ 367448 w 376951"/>
                    <a:gd name="connsiteY4" fmla="*/ 77854 h 98251"/>
                    <a:gd name="connsiteX5" fmla="*/ 189186 w 376951"/>
                    <a:gd name="connsiteY5" fmla="*/ 98251 h 98251"/>
                    <a:gd name="connsiteX6" fmla="*/ 7226 w 376951"/>
                    <a:gd name="connsiteY6" fmla="*/ 93431 h 98251"/>
                    <a:gd name="connsiteX0" fmla="*/ 7865 w 376933"/>
                    <a:gd name="connsiteY0" fmla="*/ 85642 h 98251"/>
                    <a:gd name="connsiteX1" fmla="*/ 157 w 376933"/>
                    <a:gd name="connsiteY1" fmla="*/ 0 h 98251"/>
                    <a:gd name="connsiteX2" fmla="*/ 178794 w 376933"/>
                    <a:gd name="connsiteY2" fmla="*/ 23289 h 98251"/>
                    <a:gd name="connsiteX3" fmla="*/ 369771 w 376933"/>
                    <a:gd name="connsiteY3" fmla="*/ 10837 h 98251"/>
                    <a:gd name="connsiteX4" fmla="*/ 367430 w 376933"/>
                    <a:gd name="connsiteY4" fmla="*/ 77854 h 98251"/>
                    <a:gd name="connsiteX5" fmla="*/ 189168 w 376933"/>
                    <a:gd name="connsiteY5" fmla="*/ 98251 h 98251"/>
                    <a:gd name="connsiteX6" fmla="*/ 7865 w 376933"/>
                    <a:gd name="connsiteY6" fmla="*/ 85642 h 98251"/>
                    <a:gd name="connsiteX0" fmla="*/ 7853 w 376921"/>
                    <a:gd name="connsiteY0" fmla="*/ 85642 h 98251"/>
                    <a:gd name="connsiteX1" fmla="*/ 145 w 376921"/>
                    <a:gd name="connsiteY1" fmla="*/ 0 h 98251"/>
                    <a:gd name="connsiteX2" fmla="*/ 178782 w 376921"/>
                    <a:gd name="connsiteY2" fmla="*/ 23289 h 98251"/>
                    <a:gd name="connsiteX3" fmla="*/ 369759 w 376921"/>
                    <a:gd name="connsiteY3" fmla="*/ 10837 h 98251"/>
                    <a:gd name="connsiteX4" fmla="*/ 367418 w 376921"/>
                    <a:gd name="connsiteY4" fmla="*/ 77854 h 98251"/>
                    <a:gd name="connsiteX5" fmla="*/ 189156 w 376921"/>
                    <a:gd name="connsiteY5" fmla="*/ 98251 h 98251"/>
                    <a:gd name="connsiteX6" fmla="*/ 7853 w 376921"/>
                    <a:gd name="connsiteY6" fmla="*/ 85642 h 98251"/>
                    <a:gd name="connsiteX0" fmla="*/ 4246 w 377110"/>
                    <a:gd name="connsiteY0" fmla="*/ 84338 h 98251"/>
                    <a:gd name="connsiteX1" fmla="*/ 334 w 377110"/>
                    <a:gd name="connsiteY1" fmla="*/ 0 h 98251"/>
                    <a:gd name="connsiteX2" fmla="*/ 178971 w 377110"/>
                    <a:gd name="connsiteY2" fmla="*/ 23289 h 98251"/>
                    <a:gd name="connsiteX3" fmla="*/ 369948 w 377110"/>
                    <a:gd name="connsiteY3" fmla="*/ 10837 h 98251"/>
                    <a:gd name="connsiteX4" fmla="*/ 367607 w 377110"/>
                    <a:gd name="connsiteY4" fmla="*/ 77854 h 98251"/>
                    <a:gd name="connsiteX5" fmla="*/ 189345 w 377110"/>
                    <a:gd name="connsiteY5" fmla="*/ 98251 h 98251"/>
                    <a:gd name="connsiteX6" fmla="*/ 4246 w 377110"/>
                    <a:gd name="connsiteY6" fmla="*/ 84338 h 98251"/>
                    <a:gd name="connsiteX0" fmla="*/ 4246 w 377931"/>
                    <a:gd name="connsiteY0" fmla="*/ 84338 h 98251"/>
                    <a:gd name="connsiteX1" fmla="*/ 334 w 377931"/>
                    <a:gd name="connsiteY1" fmla="*/ 0 h 98251"/>
                    <a:gd name="connsiteX2" fmla="*/ 178971 w 377931"/>
                    <a:gd name="connsiteY2" fmla="*/ 23289 h 98251"/>
                    <a:gd name="connsiteX3" fmla="*/ 369948 w 377931"/>
                    <a:gd name="connsiteY3" fmla="*/ 10837 h 98251"/>
                    <a:gd name="connsiteX4" fmla="*/ 370762 w 377931"/>
                    <a:gd name="connsiteY4" fmla="*/ 75181 h 98251"/>
                    <a:gd name="connsiteX5" fmla="*/ 189345 w 377931"/>
                    <a:gd name="connsiteY5" fmla="*/ 98251 h 98251"/>
                    <a:gd name="connsiteX6" fmla="*/ 4246 w 377931"/>
                    <a:gd name="connsiteY6" fmla="*/ 84338 h 98251"/>
                    <a:gd name="connsiteX0" fmla="*/ 4246 w 380076"/>
                    <a:gd name="connsiteY0" fmla="*/ 84338 h 98251"/>
                    <a:gd name="connsiteX1" fmla="*/ 334 w 380076"/>
                    <a:gd name="connsiteY1" fmla="*/ 0 h 98251"/>
                    <a:gd name="connsiteX2" fmla="*/ 178971 w 380076"/>
                    <a:gd name="connsiteY2" fmla="*/ 23289 h 98251"/>
                    <a:gd name="connsiteX3" fmla="*/ 372856 w 380076"/>
                    <a:gd name="connsiteY3" fmla="*/ 11084 h 98251"/>
                    <a:gd name="connsiteX4" fmla="*/ 370762 w 380076"/>
                    <a:gd name="connsiteY4" fmla="*/ 75181 h 98251"/>
                    <a:gd name="connsiteX5" fmla="*/ 189345 w 380076"/>
                    <a:gd name="connsiteY5" fmla="*/ 98251 h 98251"/>
                    <a:gd name="connsiteX6" fmla="*/ 4246 w 380076"/>
                    <a:gd name="connsiteY6" fmla="*/ 84338 h 98251"/>
                    <a:gd name="connsiteX0" fmla="*/ 4246 w 377930"/>
                    <a:gd name="connsiteY0" fmla="*/ 84338 h 98251"/>
                    <a:gd name="connsiteX1" fmla="*/ 334 w 377930"/>
                    <a:gd name="connsiteY1" fmla="*/ 0 h 98251"/>
                    <a:gd name="connsiteX2" fmla="*/ 178971 w 377930"/>
                    <a:gd name="connsiteY2" fmla="*/ 23289 h 98251"/>
                    <a:gd name="connsiteX3" fmla="*/ 369947 w 377930"/>
                    <a:gd name="connsiteY3" fmla="*/ 10836 h 98251"/>
                    <a:gd name="connsiteX4" fmla="*/ 370762 w 377930"/>
                    <a:gd name="connsiteY4" fmla="*/ 75181 h 98251"/>
                    <a:gd name="connsiteX5" fmla="*/ 189345 w 377930"/>
                    <a:gd name="connsiteY5" fmla="*/ 98251 h 98251"/>
                    <a:gd name="connsiteX6" fmla="*/ 4246 w 377930"/>
                    <a:gd name="connsiteY6" fmla="*/ 84338 h 98251"/>
                    <a:gd name="connsiteX0" fmla="*/ 4246 w 377930"/>
                    <a:gd name="connsiteY0" fmla="*/ 84338 h 90462"/>
                    <a:gd name="connsiteX1" fmla="*/ 334 w 377930"/>
                    <a:gd name="connsiteY1" fmla="*/ 0 h 90462"/>
                    <a:gd name="connsiteX2" fmla="*/ 178971 w 377930"/>
                    <a:gd name="connsiteY2" fmla="*/ 23289 h 90462"/>
                    <a:gd name="connsiteX3" fmla="*/ 369947 w 377930"/>
                    <a:gd name="connsiteY3" fmla="*/ 10836 h 90462"/>
                    <a:gd name="connsiteX4" fmla="*/ 370762 w 377930"/>
                    <a:gd name="connsiteY4" fmla="*/ 75181 h 90462"/>
                    <a:gd name="connsiteX5" fmla="*/ 190002 w 377930"/>
                    <a:gd name="connsiteY5" fmla="*/ 90462 h 90462"/>
                    <a:gd name="connsiteX6" fmla="*/ 4246 w 377930"/>
                    <a:gd name="connsiteY6" fmla="*/ 84338 h 90462"/>
                    <a:gd name="connsiteX0" fmla="*/ 4246 w 377930"/>
                    <a:gd name="connsiteY0" fmla="*/ 84338 h 85594"/>
                    <a:gd name="connsiteX1" fmla="*/ 334 w 377930"/>
                    <a:gd name="connsiteY1" fmla="*/ 0 h 85594"/>
                    <a:gd name="connsiteX2" fmla="*/ 178971 w 377930"/>
                    <a:gd name="connsiteY2" fmla="*/ 23289 h 85594"/>
                    <a:gd name="connsiteX3" fmla="*/ 369947 w 377930"/>
                    <a:gd name="connsiteY3" fmla="*/ 10836 h 85594"/>
                    <a:gd name="connsiteX4" fmla="*/ 370762 w 377930"/>
                    <a:gd name="connsiteY4" fmla="*/ 75181 h 85594"/>
                    <a:gd name="connsiteX5" fmla="*/ 190412 w 377930"/>
                    <a:gd name="connsiteY5" fmla="*/ 85594 h 85594"/>
                    <a:gd name="connsiteX6" fmla="*/ 4246 w 377930"/>
                    <a:gd name="connsiteY6" fmla="*/ 84338 h 85594"/>
                    <a:gd name="connsiteX0" fmla="*/ 6448 w 377782"/>
                    <a:gd name="connsiteY0" fmla="*/ 79635 h 85594"/>
                    <a:gd name="connsiteX1" fmla="*/ 186 w 377782"/>
                    <a:gd name="connsiteY1" fmla="*/ 0 h 85594"/>
                    <a:gd name="connsiteX2" fmla="*/ 178823 w 377782"/>
                    <a:gd name="connsiteY2" fmla="*/ 23289 h 85594"/>
                    <a:gd name="connsiteX3" fmla="*/ 369799 w 377782"/>
                    <a:gd name="connsiteY3" fmla="*/ 10836 h 85594"/>
                    <a:gd name="connsiteX4" fmla="*/ 370614 w 377782"/>
                    <a:gd name="connsiteY4" fmla="*/ 75181 h 85594"/>
                    <a:gd name="connsiteX5" fmla="*/ 190264 w 377782"/>
                    <a:gd name="connsiteY5" fmla="*/ 85594 h 85594"/>
                    <a:gd name="connsiteX6" fmla="*/ 6448 w 377782"/>
                    <a:gd name="connsiteY6" fmla="*/ 79635 h 85594"/>
                    <a:gd name="connsiteX0" fmla="*/ 6421 w 377755"/>
                    <a:gd name="connsiteY0" fmla="*/ 79635 h 85594"/>
                    <a:gd name="connsiteX1" fmla="*/ 159 w 377755"/>
                    <a:gd name="connsiteY1" fmla="*/ 0 h 85594"/>
                    <a:gd name="connsiteX2" fmla="*/ 178796 w 377755"/>
                    <a:gd name="connsiteY2" fmla="*/ 23289 h 85594"/>
                    <a:gd name="connsiteX3" fmla="*/ 369772 w 377755"/>
                    <a:gd name="connsiteY3" fmla="*/ 10836 h 85594"/>
                    <a:gd name="connsiteX4" fmla="*/ 370587 w 377755"/>
                    <a:gd name="connsiteY4" fmla="*/ 75181 h 85594"/>
                    <a:gd name="connsiteX5" fmla="*/ 190237 w 377755"/>
                    <a:gd name="connsiteY5" fmla="*/ 85594 h 85594"/>
                    <a:gd name="connsiteX6" fmla="*/ 6421 w 377755"/>
                    <a:gd name="connsiteY6" fmla="*/ 79635 h 85594"/>
                    <a:gd name="connsiteX0" fmla="*/ 6421 w 377755"/>
                    <a:gd name="connsiteY0" fmla="*/ 79635 h 85594"/>
                    <a:gd name="connsiteX1" fmla="*/ 159 w 377755"/>
                    <a:gd name="connsiteY1" fmla="*/ 0 h 85594"/>
                    <a:gd name="connsiteX2" fmla="*/ 178796 w 377755"/>
                    <a:gd name="connsiteY2" fmla="*/ 23289 h 85594"/>
                    <a:gd name="connsiteX3" fmla="*/ 369772 w 377755"/>
                    <a:gd name="connsiteY3" fmla="*/ 10836 h 85594"/>
                    <a:gd name="connsiteX4" fmla="*/ 370587 w 377755"/>
                    <a:gd name="connsiteY4" fmla="*/ 75181 h 85594"/>
                    <a:gd name="connsiteX5" fmla="*/ 190237 w 377755"/>
                    <a:gd name="connsiteY5" fmla="*/ 85594 h 85594"/>
                    <a:gd name="connsiteX6" fmla="*/ 6421 w 377755"/>
                    <a:gd name="connsiteY6" fmla="*/ 79635 h 85594"/>
                    <a:gd name="connsiteX0" fmla="*/ 6421 w 377755"/>
                    <a:gd name="connsiteY0" fmla="*/ 79635 h 85594"/>
                    <a:gd name="connsiteX1" fmla="*/ 159 w 377755"/>
                    <a:gd name="connsiteY1" fmla="*/ 0 h 85594"/>
                    <a:gd name="connsiteX2" fmla="*/ 178796 w 377755"/>
                    <a:gd name="connsiteY2" fmla="*/ 23289 h 85594"/>
                    <a:gd name="connsiteX3" fmla="*/ 369772 w 377755"/>
                    <a:gd name="connsiteY3" fmla="*/ 10836 h 85594"/>
                    <a:gd name="connsiteX4" fmla="*/ 370587 w 377755"/>
                    <a:gd name="connsiteY4" fmla="*/ 75181 h 85594"/>
                    <a:gd name="connsiteX5" fmla="*/ 190237 w 377755"/>
                    <a:gd name="connsiteY5" fmla="*/ 85594 h 85594"/>
                    <a:gd name="connsiteX6" fmla="*/ 6421 w 377755"/>
                    <a:gd name="connsiteY6" fmla="*/ 79635 h 85594"/>
                    <a:gd name="connsiteX0" fmla="*/ 6421 w 376472"/>
                    <a:gd name="connsiteY0" fmla="*/ 79635 h 85594"/>
                    <a:gd name="connsiteX1" fmla="*/ 159 w 376472"/>
                    <a:gd name="connsiteY1" fmla="*/ 0 h 85594"/>
                    <a:gd name="connsiteX2" fmla="*/ 178796 w 376472"/>
                    <a:gd name="connsiteY2" fmla="*/ 23289 h 85594"/>
                    <a:gd name="connsiteX3" fmla="*/ 367915 w 376472"/>
                    <a:gd name="connsiteY3" fmla="*/ 9697 h 85594"/>
                    <a:gd name="connsiteX4" fmla="*/ 370587 w 376472"/>
                    <a:gd name="connsiteY4" fmla="*/ 75181 h 85594"/>
                    <a:gd name="connsiteX5" fmla="*/ 190237 w 376472"/>
                    <a:gd name="connsiteY5" fmla="*/ 85594 h 85594"/>
                    <a:gd name="connsiteX6" fmla="*/ 6421 w 376472"/>
                    <a:gd name="connsiteY6" fmla="*/ 79635 h 85594"/>
                    <a:gd name="connsiteX0" fmla="*/ 6421 w 377429"/>
                    <a:gd name="connsiteY0" fmla="*/ 79635 h 85594"/>
                    <a:gd name="connsiteX1" fmla="*/ 159 w 377429"/>
                    <a:gd name="connsiteY1" fmla="*/ 0 h 85594"/>
                    <a:gd name="connsiteX2" fmla="*/ 178796 w 377429"/>
                    <a:gd name="connsiteY2" fmla="*/ 23289 h 85594"/>
                    <a:gd name="connsiteX3" fmla="*/ 367915 w 377429"/>
                    <a:gd name="connsiteY3" fmla="*/ 9697 h 85594"/>
                    <a:gd name="connsiteX4" fmla="*/ 370587 w 377429"/>
                    <a:gd name="connsiteY4" fmla="*/ 75181 h 85594"/>
                    <a:gd name="connsiteX5" fmla="*/ 190237 w 377429"/>
                    <a:gd name="connsiteY5" fmla="*/ 85594 h 85594"/>
                    <a:gd name="connsiteX6" fmla="*/ 6421 w 377429"/>
                    <a:gd name="connsiteY6" fmla="*/ 79635 h 85594"/>
                    <a:gd name="connsiteX0" fmla="*/ 6421 w 377574"/>
                    <a:gd name="connsiteY0" fmla="*/ 79635 h 85594"/>
                    <a:gd name="connsiteX1" fmla="*/ 159 w 377574"/>
                    <a:gd name="connsiteY1" fmla="*/ 0 h 85594"/>
                    <a:gd name="connsiteX2" fmla="*/ 178796 w 377574"/>
                    <a:gd name="connsiteY2" fmla="*/ 23289 h 85594"/>
                    <a:gd name="connsiteX3" fmla="*/ 367915 w 377574"/>
                    <a:gd name="connsiteY3" fmla="*/ 9697 h 85594"/>
                    <a:gd name="connsiteX4" fmla="*/ 370587 w 377574"/>
                    <a:gd name="connsiteY4" fmla="*/ 75181 h 85594"/>
                    <a:gd name="connsiteX5" fmla="*/ 190237 w 377574"/>
                    <a:gd name="connsiteY5" fmla="*/ 85594 h 85594"/>
                    <a:gd name="connsiteX6" fmla="*/ 6421 w 377574"/>
                    <a:gd name="connsiteY6" fmla="*/ 79635 h 85594"/>
                    <a:gd name="connsiteX0" fmla="*/ 6421 w 377935"/>
                    <a:gd name="connsiteY0" fmla="*/ 79635 h 85594"/>
                    <a:gd name="connsiteX1" fmla="*/ 159 w 377935"/>
                    <a:gd name="connsiteY1" fmla="*/ 0 h 85594"/>
                    <a:gd name="connsiteX2" fmla="*/ 178796 w 377935"/>
                    <a:gd name="connsiteY2" fmla="*/ 23289 h 85594"/>
                    <a:gd name="connsiteX3" fmla="*/ 367915 w 377935"/>
                    <a:gd name="connsiteY3" fmla="*/ 9697 h 85594"/>
                    <a:gd name="connsiteX4" fmla="*/ 370587 w 377935"/>
                    <a:gd name="connsiteY4" fmla="*/ 75181 h 85594"/>
                    <a:gd name="connsiteX5" fmla="*/ 190237 w 377935"/>
                    <a:gd name="connsiteY5" fmla="*/ 85594 h 85594"/>
                    <a:gd name="connsiteX6" fmla="*/ 6421 w 377935"/>
                    <a:gd name="connsiteY6" fmla="*/ 79635 h 85594"/>
                    <a:gd name="connsiteX0" fmla="*/ 6174 w 377688"/>
                    <a:gd name="connsiteY0" fmla="*/ 82641 h 88600"/>
                    <a:gd name="connsiteX1" fmla="*/ 166 w 377688"/>
                    <a:gd name="connsiteY1" fmla="*/ 0 h 88600"/>
                    <a:gd name="connsiteX2" fmla="*/ 178549 w 377688"/>
                    <a:gd name="connsiteY2" fmla="*/ 26295 h 88600"/>
                    <a:gd name="connsiteX3" fmla="*/ 367668 w 377688"/>
                    <a:gd name="connsiteY3" fmla="*/ 12703 h 88600"/>
                    <a:gd name="connsiteX4" fmla="*/ 370340 w 377688"/>
                    <a:gd name="connsiteY4" fmla="*/ 78187 h 88600"/>
                    <a:gd name="connsiteX5" fmla="*/ 189990 w 377688"/>
                    <a:gd name="connsiteY5" fmla="*/ 88600 h 88600"/>
                    <a:gd name="connsiteX6" fmla="*/ 6174 w 377688"/>
                    <a:gd name="connsiteY6" fmla="*/ 82641 h 88600"/>
                    <a:gd name="connsiteX0" fmla="*/ 6174 w 379664"/>
                    <a:gd name="connsiteY0" fmla="*/ 82641 h 88600"/>
                    <a:gd name="connsiteX1" fmla="*/ 166 w 379664"/>
                    <a:gd name="connsiteY1" fmla="*/ 0 h 88600"/>
                    <a:gd name="connsiteX2" fmla="*/ 178549 w 379664"/>
                    <a:gd name="connsiteY2" fmla="*/ 26295 h 88600"/>
                    <a:gd name="connsiteX3" fmla="*/ 367668 w 379664"/>
                    <a:gd name="connsiteY3" fmla="*/ 12703 h 88600"/>
                    <a:gd name="connsiteX4" fmla="*/ 370340 w 379664"/>
                    <a:gd name="connsiteY4" fmla="*/ 78187 h 88600"/>
                    <a:gd name="connsiteX5" fmla="*/ 189990 w 379664"/>
                    <a:gd name="connsiteY5" fmla="*/ 88600 h 88600"/>
                    <a:gd name="connsiteX6" fmla="*/ 6174 w 379664"/>
                    <a:gd name="connsiteY6" fmla="*/ 82641 h 88600"/>
                    <a:gd name="connsiteX0" fmla="*/ 6174 w 378781"/>
                    <a:gd name="connsiteY0" fmla="*/ 82641 h 88600"/>
                    <a:gd name="connsiteX1" fmla="*/ 166 w 378781"/>
                    <a:gd name="connsiteY1" fmla="*/ 0 h 88600"/>
                    <a:gd name="connsiteX2" fmla="*/ 178549 w 378781"/>
                    <a:gd name="connsiteY2" fmla="*/ 26295 h 88600"/>
                    <a:gd name="connsiteX3" fmla="*/ 367668 w 378781"/>
                    <a:gd name="connsiteY3" fmla="*/ 12703 h 88600"/>
                    <a:gd name="connsiteX4" fmla="*/ 370340 w 378781"/>
                    <a:gd name="connsiteY4" fmla="*/ 78187 h 88600"/>
                    <a:gd name="connsiteX5" fmla="*/ 189990 w 378781"/>
                    <a:gd name="connsiteY5" fmla="*/ 88600 h 88600"/>
                    <a:gd name="connsiteX6" fmla="*/ 6174 w 378781"/>
                    <a:gd name="connsiteY6" fmla="*/ 82641 h 88600"/>
                    <a:gd name="connsiteX0" fmla="*/ 6174 w 379901"/>
                    <a:gd name="connsiteY0" fmla="*/ 82641 h 88600"/>
                    <a:gd name="connsiteX1" fmla="*/ 166 w 379901"/>
                    <a:gd name="connsiteY1" fmla="*/ 0 h 88600"/>
                    <a:gd name="connsiteX2" fmla="*/ 178549 w 379901"/>
                    <a:gd name="connsiteY2" fmla="*/ 26295 h 88600"/>
                    <a:gd name="connsiteX3" fmla="*/ 367668 w 379901"/>
                    <a:gd name="connsiteY3" fmla="*/ 12703 h 88600"/>
                    <a:gd name="connsiteX4" fmla="*/ 370340 w 379901"/>
                    <a:gd name="connsiteY4" fmla="*/ 78187 h 88600"/>
                    <a:gd name="connsiteX5" fmla="*/ 189990 w 379901"/>
                    <a:gd name="connsiteY5" fmla="*/ 88600 h 88600"/>
                    <a:gd name="connsiteX6" fmla="*/ 6174 w 379901"/>
                    <a:gd name="connsiteY6" fmla="*/ 82641 h 88600"/>
                    <a:gd name="connsiteX0" fmla="*/ 6174 w 378540"/>
                    <a:gd name="connsiteY0" fmla="*/ 82641 h 88600"/>
                    <a:gd name="connsiteX1" fmla="*/ 166 w 378540"/>
                    <a:gd name="connsiteY1" fmla="*/ 0 h 88600"/>
                    <a:gd name="connsiteX2" fmla="*/ 178549 w 378540"/>
                    <a:gd name="connsiteY2" fmla="*/ 26295 h 88600"/>
                    <a:gd name="connsiteX3" fmla="*/ 367668 w 378540"/>
                    <a:gd name="connsiteY3" fmla="*/ 12703 h 88600"/>
                    <a:gd name="connsiteX4" fmla="*/ 370340 w 378540"/>
                    <a:gd name="connsiteY4" fmla="*/ 78187 h 88600"/>
                    <a:gd name="connsiteX5" fmla="*/ 189990 w 378540"/>
                    <a:gd name="connsiteY5" fmla="*/ 88600 h 88600"/>
                    <a:gd name="connsiteX6" fmla="*/ 6174 w 378540"/>
                    <a:gd name="connsiteY6" fmla="*/ 82641 h 88600"/>
                    <a:gd name="connsiteX0" fmla="*/ 6174 w 380970"/>
                    <a:gd name="connsiteY0" fmla="*/ 82641 h 88600"/>
                    <a:gd name="connsiteX1" fmla="*/ 166 w 380970"/>
                    <a:gd name="connsiteY1" fmla="*/ 0 h 88600"/>
                    <a:gd name="connsiteX2" fmla="*/ 178549 w 380970"/>
                    <a:gd name="connsiteY2" fmla="*/ 26295 h 88600"/>
                    <a:gd name="connsiteX3" fmla="*/ 371346 w 380970"/>
                    <a:gd name="connsiteY3" fmla="*/ 13773 h 88600"/>
                    <a:gd name="connsiteX4" fmla="*/ 370340 w 380970"/>
                    <a:gd name="connsiteY4" fmla="*/ 78187 h 88600"/>
                    <a:gd name="connsiteX5" fmla="*/ 189990 w 380970"/>
                    <a:gd name="connsiteY5" fmla="*/ 88600 h 88600"/>
                    <a:gd name="connsiteX6" fmla="*/ 6174 w 380970"/>
                    <a:gd name="connsiteY6" fmla="*/ 82641 h 88600"/>
                    <a:gd name="connsiteX0" fmla="*/ 6174 w 378159"/>
                    <a:gd name="connsiteY0" fmla="*/ 82641 h 88600"/>
                    <a:gd name="connsiteX1" fmla="*/ 166 w 378159"/>
                    <a:gd name="connsiteY1" fmla="*/ 0 h 88600"/>
                    <a:gd name="connsiteX2" fmla="*/ 178549 w 378159"/>
                    <a:gd name="connsiteY2" fmla="*/ 26295 h 88600"/>
                    <a:gd name="connsiteX3" fmla="*/ 367047 w 378159"/>
                    <a:gd name="connsiteY3" fmla="*/ 11136 h 88600"/>
                    <a:gd name="connsiteX4" fmla="*/ 370340 w 378159"/>
                    <a:gd name="connsiteY4" fmla="*/ 78187 h 88600"/>
                    <a:gd name="connsiteX5" fmla="*/ 189990 w 378159"/>
                    <a:gd name="connsiteY5" fmla="*/ 88600 h 88600"/>
                    <a:gd name="connsiteX6" fmla="*/ 6174 w 378159"/>
                    <a:gd name="connsiteY6" fmla="*/ 82641 h 88600"/>
                    <a:gd name="connsiteX0" fmla="*/ 4035 w 378265"/>
                    <a:gd name="connsiteY0" fmla="*/ 82450 h 88600"/>
                    <a:gd name="connsiteX1" fmla="*/ 272 w 378265"/>
                    <a:gd name="connsiteY1" fmla="*/ 0 h 88600"/>
                    <a:gd name="connsiteX2" fmla="*/ 178655 w 378265"/>
                    <a:gd name="connsiteY2" fmla="*/ 26295 h 88600"/>
                    <a:gd name="connsiteX3" fmla="*/ 367153 w 378265"/>
                    <a:gd name="connsiteY3" fmla="*/ 11136 h 88600"/>
                    <a:gd name="connsiteX4" fmla="*/ 370446 w 378265"/>
                    <a:gd name="connsiteY4" fmla="*/ 78187 h 88600"/>
                    <a:gd name="connsiteX5" fmla="*/ 190096 w 378265"/>
                    <a:gd name="connsiteY5" fmla="*/ 88600 h 88600"/>
                    <a:gd name="connsiteX6" fmla="*/ 4035 w 378265"/>
                    <a:gd name="connsiteY6" fmla="*/ 82450 h 8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8265" h="88600">
                      <a:moveTo>
                        <a:pt x="4035" y="82450"/>
                      </a:moveTo>
                      <a:cubicBezTo>
                        <a:pt x="1659" y="59392"/>
                        <a:pt x="-839" y="16541"/>
                        <a:pt x="272" y="0"/>
                      </a:cubicBezTo>
                      <a:cubicBezTo>
                        <a:pt x="61233" y="23982"/>
                        <a:pt x="119487" y="22201"/>
                        <a:pt x="178655" y="26295"/>
                      </a:cubicBezTo>
                      <a:cubicBezTo>
                        <a:pt x="252133" y="31943"/>
                        <a:pt x="305210" y="10387"/>
                        <a:pt x="367153" y="11136"/>
                      </a:cubicBezTo>
                      <a:cubicBezTo>
                        <a:pt x="386704" y="29782"/>
                        <a:pt x="375553" y="70649"/>
                        <a:pt x="370446" y="78187"/>
                      </a:cubicBezTo>
                      <a:lnTo>
                        <a:pt x="190096" y="88600"/>
                      </a:lnTo>
                      <a:lnTo>
                        <a:pt x="4035" y="824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" name="Freeform: Shape 1">
                <a:extLst>
                  <a:ext uri="{FF2B5EF4-FFF2-40B4-BE49-F238E27FC236}">
                    <a16:creationId xmlns:a16="http://schemas.microsoft.com/office/drawing/2014/main" id="{5972F0E2-1236-4233-05DB-7D71ED8E8EE4}"/>
                  </a:ext>
                </a:extLst>
              </p:cNvPr>
              <p:cNvSpPr/>
              <p:nvPr/>
            </p:nvSpPr>
            <p:spPr>
              <a:xfrm>
                <a:off x="2981674" y="2425206"/>
                <a:ext cx="488251" cy="184356"/>
              </a:xfrm>
              <a:custGeom>
                <a:avLst/>
                <a:gdLst>
                  <a:gd name="connsiteX0" fmla="*/ 99953 w 197333"/>
                  <a:gd name="connsiteY0" fmla="*/ 0 h 87405"/>
                  <a:gd name="connsiteX1" fmla="*/ 192051 w 197333"/>
                  <a:gd name="connsiteY1" fmla="*/ 35632 h 87405"/>
                  <a:gd name="connsiteX2" fmla="*/ 197333 w 197333"/>
                  <a:gd name="connsiteY2" fmla="*/ 50901 h 87405"/>
                  <a:gd name="connsiteX3" fmla="*/ 157814 w 197333"/>
                  <a:gd name="connsiteY3" fmla="*/ 70507 h 87405"/>
                  <a:gd name="connsiteX4" fmla="*/ 112217 w 197333"/>
                  <a:gd name="connsiteY4" fmla="*/ 81186 h 87405"/>
                  <a:gd name="connsiteX5" fmla="*/ 17728 w 197333"/>
                  <a:gd name="connsiteY5" fmla="*/ 86323 h 87405"/>
                  <a:gd name="connsiteX6" fmla="*/ 11184 w 197333"/>
                  <a:gd name="connsiteY6" fmla="*/ 83932 h 87405"/>
                  <a:gd name="connsiteX7" fmla="*/ 7855 w 197333"/>
                  <a:gd name="connsiteY7" fmla="*/ 81050 h 87405"/>
                  <a:gd name="connsiteX8" fmla="*/ 0 w 197333"/>
                  <a:gd name="connsiteY8" fmla="*/ 58341 h 87405"/>
                  <a:gd name="connsiteX9" fmla="*/ 99953 w 197333"/>
                  <a:gd name="connsiteY9" fmla="*/ 0 h 87405"/>
                  <a:gd name="connsiteX0" fmla="*/ 97066 w 197333"/>
                  <a:gd name="connsiteY0" fmla="*/ 2089 h 65434"/>
                  <a:gd name="connsiteX1" fmla="*/ 192051 w 197333"/>
                  <a:gd name="connsiteY1" fmla="*/ 13661 h 65434"/>
                  <a:gd name="connsiteX2" fmla="*/ 197333 w 197333"/>
                  <a:gd name="connsiteY2" fmla="*/ 28930 h 65434"/>
                  <a:gd name="connsiteX3" fmla="*/ 157814 w 197333"/>
                  <a:gd name="connsiteY3" fmla="*/ 48536 h 65434"/>
                  <a:gd name="connsiteX4" fmla="*/ 112217 w 197333"/>
                  <a:gd name="connsiteY4" fmla="*/ 59215 h 65434"/>
                  <a:gd name="connsiteX5" fmla="*/ 17728 w 197333"/>
                  <a:gd name="connsiteY5" fmla="*/ 64352 h 65434"/>
                  <a:gd name="connsiteX6" fmla="*/ 11184 w 197333"/>
                  <a:gd name="connsiteY6" fmla="*/ 61961 h 65434"/>
                  <a:gd name="connsiteX7" fmla="*/ 7855 w 197333"/>
                  <a:gd name="connsiteY7" fmla="*/ 59079 h 65434"/>
                  <a:gd name="connsiteX8" fmla="*/ 0 w 197333"/>
                  <a:gd name="connsiteY8" fmla="*/ 36370 h 65434"/>
                  <a:gd name="connsiteX9" fmla="*/ 97066 w 197333"/>
                  <a:gd name="connsiteY9" fmla="*/ 2089 h 65434"/>
                  <a:gd name="connsiteX0" fmla="*/ 97066 w 197333"/>
                  <a:gd name="connsiteY0" fmla="*/ 4860 h 68205"/>
                  <a:gd name="connsiteX1" fmla="*/ 192051 w 197333"/>
                  <a:gd name="connsiteY1" fmla="*/ 16432 h 68205"/>
                  <a:gd name="connsiteX2" fmla="*/ 197333 w 197333"/>
                  <a:gd name="connsiteY2" fmla="*/ 31701 h 68205"/>
                  <a:gd name="connsiteX3" fmla="*/ 157814 w 197333"/>
                  <a:gd name="connsiteY3" fmla="*/ 51307 h 68205"/>
                  <a:gd name="connsiteX4" fmla="*/ 112217 w 197333"/>
                  <a:gd name="connsiteY4" fmla="*/ 61986 h 68205"/>
                  <a:gd name="connsiteX5" fmla="*/ 17728 w 197333"/>
                  <a:gd name="connsiteY5" fmla="*/ 67123 h 68205"/>
                  <a:gd name="connsiteX6" fmla="*/ 11184 w 197333"/>
                  <a:gd name="connsiteY6" fmla="*/ 64732 h 68205"/>
                  <a:gd name="connsiteX7" fmla="*/ 7855 w 197333"/>
                  <a:gd name="connsiteY7" fmla="*/ 61850 h 68205"/>
                  <a:gd name="connsiteX8" fmla="*/ 0 w 197333"/>
                  <a:gd name="connsiteY8" fmla="*/ 39141 h 68205"/>
                  <a:gd name="connsiteX9" fmla="*/ 97066 w 197333"/>
                  <a:gd name="connsiteY9" fmla="*/ 4860 h 68205"/>
                  <a:gd name="connsiteX0" fmla="*/ 97066 w 197333"/>
                  <a:gd name="connsiteY0" fmla="*/ 11165 h 74510"/>
                  <a:gd name="connsiteX1" fmla="*/ 192051 w 197333"/>
                  <a:gd name="connsiteY1" fmla="*/ 22737 h 74510"/>
                  <a:gd name="connsiteX2" fmla="*/ 197333 w 197333"/>
                  <a:gd name="connsiteY2" fmla="*/ 38006 h 74510"/>
                  <a:gd name="connsiteX3" fmla="*/ 157814 w 197333"/>
                  <a:gd name="connsiteY3" fmla="*/ 57612 h 74510"/>
                  <a:gd name="connsiteX4" fmla="*/ 112217 w 197333"/>
                  <a:gd name="connsiteY4" fmla="*/ 68291 h 74510"/>
                  <a:gd name="connsiteX5" fmla="*/ 17728 w 197333"/>
                  <a:gd name="connsiteY5" fmla="*/ 73428 h 74510"/>
                  <a:gd name="connsiteX6" fmla="*/ 11184 w 197333"/>
                  <a:gd name="connsiteY6" fmla="*/ 71037 h 74510"/>
                  <a:gd name="connsiteX7" fmla="*/ 7855 w 197333"/>
                  <a:gd name="connsiteY7" fmla="*/ 68155 h 74510"/>
                  <a:gd name="connsiteX8" fmla="*/ 0 w 197333"/>
                  <a:gd name="connsiteY8" fmla="*/ 45446 h 74510"/>
                  <a:gd name="connsiteX9" fmla="*/ 97066 w 197333"/>
                  <a:gd name="connsiteY9" fmla="*/ 11165 h 7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333" h="74510">
                    <a:moveTo>
                      <a:pt x="97066" y="11165"/>
                    </a:moveTo>
                    <a:cubicBezTo>
                      <a:pt x="144243" y="-10008"/>
                      <a:pt x="176878" y="1798"/>
                      <a:pt x="192051" y="22737"/>
                    </a:cubicBezTo>
                    <a:lnTo>
                      <a:pt x="197333" y="38006"/>
                    </a:lnTo>
                    <a:lnTo>
                      <a:pt x="157814" y="57612"/>
                    </a:lnTo>
                    <a:cubicBezTo>
                      <a:pt x="142225" y="64020"/>
                      <a:pt x="126928" y="68291"/>
                      <a:pt x="112217" y="68291"/>
                    </a:cubicBezTo>
                    <a:cubicBezTo>
                      <a:pt x="58278" y="74370"/>
                      <a:pt x="32837" y="75793"/>
                      <a:pt x="17728" y="73428"/>
                    </a:cubicBezTo>
                    <a:lnTo>
                      <a:pt x="11184" y="71037"/>
                    </a:lnTo>
                    <a:lnTo>
                      <a:pt x="7855" y="68155"/>
                    </a:lnTo>
                    <a:cubicBezTo>
                      <a:pt x="2797" y="61175"/>
                      <a:pt x="0" y="53501"/>
                      <a:pt x="0" y="45446"/>
                    </a:cubicBezTo>
                    <a:cubicBezTo>
                      <a:pt x="0" y="13225"/>
                      <a:pt x="41863" y="-2308"/>
                      <a:pt x="97066" y="11165"/>
                    </a:cubicBezTo>
                    <a:close/>
                  </a:path>
                </a:pathLst>
              </a:custGeom>
              <a:solidFill>
                <a:srgbClr val="DD2E3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4615A98-A375-D99F-D8F5-F2CCE54E3A04}"/>
                </a:ext>
              </a:extLst>
            </p:cNvPr>
            <p:cNvSpPr/>
            <p:nvPr/>
          </p:nvSpPr>
          <p:spPr>
            <a:xfrm rot="9633048">
              <a:off x="1707783" y="2076962"/>
              <a:ext cx="562790" cy="45719"/>
            </a:xfrm>
            <a:custGeom>
              <a:avLst/>
              <a:gdLst>
                <a:gd name="connsiteX0" fmla="*/ 117239 w 119529"/>
                <a:gd name="connsiteY0" fmla="*/ 0 h 34393"/>
                <a:gd name="connsiteX1" fmla="*/ 119529 w 119529"/>
                <a:gd name="connsiteY1" fmla="*/ 3970 h 34393"/>
                <a:gd name="connsiteX2" fmla="*/ 32613 w 119529"/>
                <a:gd name="connsiteY2" fmla="*/ 34393 h 34393"/>
                <a:gd name="connsiteX3" fmla="*/ 0 w 119529"/>
                <a:gd name="connsiteY3" fmla="*/ 32088 h 34393"/>
                <a:gd name="connsiteX4" fmla="*/ 42442 w 119529"/>
                <a:gd name="connsiteY4" fmla="*/ 22166 h 34393"/>
                <a:gd name="connsiteX5" fmla="*/ 91853 w 119529"/>
                <a:gd name="connsiteY5" fmla="*/ 7633 h 34393"/>
                <a:gd name="connsiteX6" fmla="*/ 117239 w 119529"/>
                <a:gd name="connsiteY6" fmla="*/ 0 h 3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529" h="34393">
                  <a:moveTo>
                    <a:pt x="117239" y="0"/>
                  </a:moveTo>
                  <a:lnTo>
                    <a:pt x="119529" y="3970"/>
                  </a:lnTo>
                  <a:cubicBezTo>
                    <a:pt x="119529" y="20772"/>
                    <a:pt x="80615" y="34393"/>
                    <a:pt x="32613" y="34393"/>
                  </a:cubicBezTo>
                  <a:lnTo>
                    <a:pt x="0" y="32088"/>
                  </a:lnTo>
                  <a:lnTo>
                    <a:pt x="42442" y="22166"/>
                  </a:lnTo>
                  <a:cubicBezTo>
                    <a:pt x="59673" y="17457"/>
                    <a:pt x="76573" y="12329"/>
                    <a:pt x="91853" y="7633"/>
                  </a:cubicBezTo>
                  <a:lnTo>
                    <a:pt x="11723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A79987-E714-B78B-0C5F-84C62947D817}"/>
              </a:ext>
            </a:extLst>
          </p:cNvPr>
          <p:cNvGrpSpPr/>
          <p:nvPr/>
        </p:nvGrpSpPr>
        <p:grpSpPr>
          <a:xfrm>
            <a:off x="3663975" y="2532430"/>
            <a:ext cx="598289" cy="846929"/>
            <a:chOff x="3495244" y="308757"/>
            <a:chExt cx="1157177" cy="163808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E564F6-E120-D10F-B154-43F265FD4662}"/>
                </a:ext>
              </a:extLst>
            </p:cNvPr>
            <p:cNvGrpSpPr/>
            <p:nvPr/>
          </p:nvGrpSpPr>
          <p:grpSpPr>
            <a:xfrm>
              <a:off x="3495244" y="308757"/>
              <a:ext cx="1157177" cy="1638083"/>
              <a:chOff x="3495244" y="308757"/>
              <a:chExt cx="1157177" cy="163808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08F45BA-C69D-66A2-6EA3-9F3E0BD8E426}"/>
                  </a:ext>
                </a:extLst>
              </p:cNvPr>
              <p:cNvSpPr/>
              <p:nvPr/>
            </p:nvSpPr>
            <p:spPr>
              <a:xfrm rot="20471493">
                <a:off x="4532892" y="1527244"/>
                <a:ext cx="119529" cy="34393"/>
              </a:xfrm>
              <a:custGeom>
                <a:avLst/>
                <a:gdLst>
                  <a:gd name="connsiteX0" fmla="*/ 117239 w 119529"/>
                  <a:gd name="connsiteY0" fmla="*/ 0 h 34393"/>
                  <a:gd name="connsiteX1" fmla="*/ 119529 w 119529"/>
                  <a:gd name="connsiteY1" fmla="*/ 3970 h 34393"/>
                  <a:gd name="connsiteX2" fmla="*/ 32613 w 119529"/>
                  <a:gd name="connsiteY2" fmla="*/ 34393 h 34393"/>
                  <a:gd name="connsiteX3" fmla="*/ 0 w 119529"/>
                  <a:gd name="connsiteY3" fmla="*/ 32088 h 34393"/>
                  <a:gd name="connsiteX4" fmla="*/ 42442 w 119529"/>
                  <a:gd name="connsiteY4" fmla="*/ 22166 h 34393"/>
                  <a:gd name="connsiteX5" fmla="*/ 91853 w 119529"/>
                  <a:gd name="connsiteY5" fmla="*/ 7633 h 34393"/>
                  <a:gd name="connsiteX6" fmla="*/ 117239 w 119529"/>
                  <a:gd name="connsiteY6" fmla="*/ 0 h 3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529" h="34393">
                    <a:moveTo>
                      <a:pt x="117239" y="0"/>
                    </a:moveTo>
                    <a:lnTo>
                      <a:pt x="119529" y="3970"/>
                    </a:lnTo>
                    <a:cubicBezTo>
                      <a:pt x="119529" y="20772"/>
                      <a:pt x="80615" y="34393"/>
                      <a:pt x="32613" y="34393"/>
                    </a:cubicBezTo>
                    <a:lnTo>
                      <a:pt x="0" y="32088"/>
                    </a:lnTo>
                    <a:lnTo>
                      <a:pt x="42442" y="22166"/>
                    </a:lnTo>
                    <a:cubicBezTo>
                      <a:pt x="59673" y="17457"/>
                      <a:pt x="76573" y="12329"/>
                      <a:pt x="91853" y="7633"/>
                    </a:cubicBezTo>
                    <a:lnTo>
                      <a:pt x="11723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79390BC-131D-38C2-10B5-D2AB7F23C1CC}"/>
                  </a:ext>
                </a:extLst>
              </p:cNvPr>
              <p:cNvGrpSpPr/>
              <p:nvPr/>
            </p:nvGrpSpPr>
            <p:grpSpPr>
              <a:xfrm>
                <a:off x="3495244" y="308757"/>
                <a:ext cx="1035295" cy="1638083"/>
                <a:chOff x="3478211" y="212234"/>
                <a:chExt cx="1035295" cy="163808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8EA770C-B6AF-F6D2-BF26-AAB7AE5524EB}"/>
                    </a:ext>
                  </a:extLst>
                </p:cNvPr>
                <p:cNvGrpSpPr/>
                <p:nvPr/>
              </p:nvGrpSpPr>
              <p:grpSpPr>
                <a:xfrm>
                  <a:off x="3478211" y="212234"/>
                  <a:ext cx="1027337" cy="1638083"/>
                  <a:chOff x="5133617" y="2856983"/>
                  <a:chExt cx="213748" cy="340820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466AA336-4177-A505-BCFD-0D6EA60B5A27}"/>
                      </a:ext>
                    </a:extLst>
                  </p:cNvPr>
                  <p:cNvSpPr/>
                  <p:nvPr/>
                </p:nvSpPr>
                <p:spPr>
                  <a:xfrm>
                    <a:off x="5133617" y="2857499"/>
                    <a:ext cx="213748" cy="340304"/>
                  </a:xfrm>
                  <a:custGeom>
                    <a:avLst/>
                    <a:gdLst>
                      <a:gd name="connsiteX0" fmla="*/ 0 w 187325"/>
                      <a:gd name="connsiteY0" fmla="*/ 31221 h 257175"/>
                      <a:gd name="connsiteX1" fmla="*/ 31221 w 187325"/>
                      <a:gd name="connsiteY1" fmla="*/ 0 h 257175"/>
                      <a:gd name="connsiteX2" fmla="*/ 156104 w 187325"/>
                      <a:gd name="connsiteY2" fmla="*/ 0 h 257175"/>
                      <a:gd name="connsiteX3" fmla="*/ 187325 w 187325"/>
                      <a:gd name="connsiteY3" fmla="*/ 31221 h 257175"/>
                      <a:gd name="connsiteX4" fmla="*/ 187325 w 187325"/>
                      <a:gd name="connsiteY4" fmla="*/ 225954 h 257175"/>
                      <a:gd name="connsiteX5" fmla="*/ 156104 w 187325"/>
                      <a:gd name="connsiteY5" fmla="*/ 257175 h 257175"/>
                      <a:gd name="connsiteX6" fmla="*/ 31221 w 187325"/>
                      <a:gd name="connsiteY6" fmla="*/ 257175 h 257175"/>
                      <a:gd name="connsiteX7" fmla="*/ 0 w 187325"/>
                      <a:gd name="connsiteY7" fmla="*/ 225954 h 257175"/>
                      <a:gd name="connsiteX8" fmla="*/ 0 w 187325"/>
                      <a:gd name="connsiteY8" fmla="*/ 31221 h 257175"/>
                      <a:gd name="connsiteX0" fmla="*/ 0 w 187325"/>
                      <a:gd name="connsiteY0" fmla="*/ 45509 h 271463"/>
                      <a:gd name="connsiteX1" fmla="*/ 31221 w 187325"/>
                      <a:gd name="connsiteY1" fmla="*/ 14288 h 271463"/>
                      <a:gd name="connsiteX2" fmla="*/ 95250 w 187325"/>
                      <a:gd name="connsiteY2" fmla="*/ 0 h 271463"/>
                      <a:gd name="connsiteX3" fmla="*/ 156104 w 187325"/>
                      <a:gd name="connsiteY3" fmla="*/ 14288 h 271463"/>
                      <a:gd name="connsiteX4" fmla="*/ 187325 w 187325"/>
                      <a:gd name="connsiteY4" fmla="*/ 45509 h 271463"/>
                      <a:gd name="connsiteX5" fmla="*/ 187325 w 187325"/>
                      <a:gd name="connsiteY5" fmla="*/ 240242 h 271463"/>
                      <a:gd name="connsiteX6" fmla="*/ 156104 w 187325"/>
                      <a:gd name="connsiteY6" fmla="*/ 271463 h 271463"/>
                      <a:gd name="connsiteX7" fmla="*/ 31221 w 187325"/>
                      <a:gd name="connsiteY7" fmla="*/ 271463 h 271463"/>
                      <a:gd name="connsiteX8" fmla="*/ 0 w 187325"/>
                      <a:gd name="connsiteY8" fmla="*/ 240242 h 271463"/>
                      <a:gd name="connsiteX9" fmla="*/ 0 w 187325"/>
                      <a:gd name="connsiteY9" fmla="*/ 45509 h 271463"/>
                      <a:gd name="connsiteX0" fmla="*/ 0 w 187325"/>
                      <a:gd name="connsiteY0" fmla="*/ 47890 h 273844"/>
                      <a:gd name="connsiteX1" fmla="*/ 31221 w 187325"/>
                      <a:gd name="connsiteY1" fmla="*/ 16669 h 273844"/>
                      <a:gd name="connsiteX2" fmla="*/ 95250 w 187325"/>
                      <a:gd name="connsiteY2" fmla="*/ 2381 h 273844"/>
                      <a:gd name="connsiteX3" fmla="*/ 156104 w 187325"/>
                      <a:gd name="connsiteY3" fmla="*/ 0 h 273844"/>
                      <a:gd name="connsiteX4" fmla="*/ 187325 w 187325"/>
                      <a:gd name="connsiteY4" fmla="*/ 47890 h 273844"/>
                      <a:gd name="connsiteX5" fmla="*/ 187325 w 187325"/>
                      <a:gd name="connsiteY5" fmla="*/ 242623 h 273844"/>
                      <a:gd name="connsiteX6" fmla="*/ 156104 w 187325"/>
                      <a:gd name="connsiteY6" fmla="*/ 273844 h 273844"/>
                      <a:gd name="connsiteX7" fmla="*/ 31221 w 187325"/>
                      <a:gd name="connsiteY7" fmla="*/ 273844 h 273844"/>
                      <a:gd name="connsiteX8" fmla="*/ 0 w 187325"/>
                      <a:gd name="connsiteY8" fmla="*/ 242623 h 273844"/>
                      <a:gd name="connsiteX9" fmla="*/ 0 w 187325"/>
                      <a:gd name="connsiteY9" fmla="*/ 47890 h 273844"/>
                      <a:gd name="connsiteX0" fmla="*/ 0 w 187325"/>
                      <a:gd name="connsiteY0" fmla="*/ 47890 h 273844"/>
                      <a:gd name="connsiteX1" fmla="*/ 31221 w 187325"/>
                      <a:gd name="connsiteY1" fmla="*/ 16669 h 273844"/>
                      <a:gd name="connsiteX2" fmla="*/ 95250 w 187325"/>
                      <a:gd name="connsiteY2" fmla="*/ 2381 h 273844"/>
                      <a:gd name="connsiteX3" fmla="*/ 156104 w 187325"/>
                      <a:gd name="connsiteY3" fmla="*/ 0 h 273844"/>
                      <a:gd name="connsiteX4" fmla="*/ 163513 w 187325"/>
                      <a:gd name="connsiteY4" fmla="*/ 55034 h 273844"/>
                      <a:gd name="connsiteX5" fmla="*/ 187325 w 187325"/>
                      <a:gd name="connsiteY5" fmla="*/ 242623 h 273844"/>
                      <a:gd name="connsiteX6" fmla="*/ 156104 w 187325"/>
                      <a:gd name="connsiteY6" fmla="*/ 273844 h 273844"/>
                      <a:gd name="connsiteX7" fmla="*/ 31221 w 187325"/>
                      <a:gd name="connsiteY7" fmla="*/ 273844 h 273844"/>
                      <a:gd name="connsiteX8" fmla="*/ 0 w 187325"/>
                      <a:gd name="connsiteY8" fmla="*/ 242623 h 273844"/>
                      <a:gd name="connsiteX9" fmla="*/ 0 w 187325"/>
                      <a:gd name="connsiteY9" fmla="*/ 47890 h 273844"/>
                      <a:gd name="connsiteX0" fmla="*/ 0 w 187325"/>
                      <a:gd name="connsiteY0" fmla="*/ 47890 h 273844"/>
                      <a:gd name="connsiteX1" fmla="*/ 31221 w 187325"/>
                      <a:gd name="connsiteY1" fmla="*/ 16669 h 273844"/>
                      <a:gd name="connsiteX2" fmla="*/ 95250 w 187325"/>
                      <a:gd name="connsiteY2" fmla="*/ 2381 h 273844"/>
                      <a:gd name="connsiteX3" fmla="*/ 156104 w 187325"/>
                      <a:gd name="connsiteY3" fmla="*/ 0 h 273844"/>
                      <a:gd name="connsiteX4" fmla="*/ 163513 w 187325"/>
                      <a:gd name="connsiteY4" fmla="*/ 55034 h 273844"/>
                      <a:gd name="connsiteX5" fmla="*/ 187325 w 187325"/>
                      <a:gd name="connsiteY5" fmla="*/ 242623 h 273844"/>
                      <a:gd name="connsiteX6" fmla="*/ 156104 w 187325"/>
                      <a:gd name="connsiteY6" fmla="*/ 273844 h 273844"/>
                      <a:gd name="connsiteX7" fmla="*/ 31221 w 187325"/>
                      <a:gd name="connsiteY7" fmla="*/ 273844 h 273844"/>
                      <a:gd name="connsiteX8" fmla="*/ 0 w 187325"/>
                      <a:gd name="connsiteY8" fmla="*/ 242623 h 273844"/>
                      <a:gd name="connsiteX9" fmla="*/ 0 w 187325"/>
                      <a:gd name="connsiteY9" fmla="*/ 47890 h 273844"/>
                      <a:gd name="connsiteX0" fmla="*/ 0 w 187424"/>
                      <a:gd name="connsiteY0" fmla="*/ 47890 h 273844"/>
                      <a:gd name="connsiteX1" fmla="*/ 31221 w 187424"/>
                      <a:gd name="connsiteY1" fmla="*/ 16669 h 273844"/>
                      <a:gd name="connsiteX2" fmla="*/ 95250 w 187424"/>
                      <a:gd name="connsiteY2" fmla="*/ 2381 h 273844"/>
                      <a:gd name="connsiteX3" fmla="*/ 156104 w 187424"/>
                      <a:gd name="connsiteY3" fmla="*/ 0 h 273844"/>
                      <a:gd name="connsiteX4" fmla="*/ 163513 w 187424"/>
                      <a:gd name="connsiteY4" fmla="*/ 55034 h 273844"/>
                      <a:gd name="connsiteX5" fmla="*/ 138112 w 187424"/>
                      <a:gd name="connsiteY5" fmla="*/ 161925 h 273844"/>
                      <a:gd name="connsiteX6" fmla="*/ 187325 w 187424"/>
                      <a:gd name="connsiteY6" fmla="*/ 242623 h 273844"/>
                      <a:gd name="connsiteX7" fmla="*/ 156104 w 187424"/>
                      <a:gd name="connsiteY7" fmla="*/ 273844 h 273844"/>
                      <a:gd name="connsiteX8" fmla="*/ 31221 w 187424"/>
                      <a:gd name="connsiteY8" fmla="*/ 273844 h 273844"/>
                      <a:gd name="connsiteX9" fmla="*/ 0 w 187424"/>
                      <a:gd name="connsiteY9" fmla="*/ 242623 h 273844"/>
                      <a:gd name="connsiteX10" fmla="*/ 0 w 187424"/>
                      <a:gd name="connsiteY10" fmla="*/ 47890 h 273844"/>
                      <a:gd name="connsiteX0" fmla="*/ 0 w 187427"/>
                      <a:gd name="connsiteY0" fmla="*/ 47890 h 273844"/>
                      <a:gd name="connsiteX1" fmla="*/ 31221 w 187427"/>
                      <a:gd name="connsiteY1" fmla="*/ 16669 h 273844"/>
                      <a:gd name="connsiteX2" fmla="*/ 95250 w 187427"/>
                      <a:gd name="connsiteY2" fmla="*/ 2381 h 273844"/>
                      <a:gd name="connsiteX3" fmla="*/ 156104 w 187427"/>
                      <a:gd name="connsiteY3" fmla="*/ 0 h 273844"/>
                      <a:gd name="connsiteX4" fmla="*/ 163513 w 187427"/>
                      <a:gd name="connsiteY4" fmla="*/ 55034 h 273844"/>
                      <a:gd name="connsiteX5" fmla="*/ 142874 w 187427"/>
                      <a:gd name="connsiteY5" fmla="*/ 104775 h 273844"/>
                      <a:gd name="connsiteX6" fmla="*/ 138112 w 187427"/>
                      <a:gd name="connsiteY6" fmla="*/ 161925 h 273844"/>
                      <a:gd name="connsiteX7" fmla="*/ 187325 w 187427"/>
                      <a:gd name="connsiteY7" fmla="*/ 242623 h 273844"/>
                      <a:gd name="connsiteX8" fmla="*/ 156104 w 187427"/>
                      <a:gd name="connsiteY8" fmla="*/ 273844 h 273844"/>
                      <a:gd name="connsiteX9" fmla="*/ 31221 w 187427"/>
                      <a:gd name="connsiteY9" fmla="*/ 273844 h 273844"/>
                      <a:gd name="connsiteX10" fmla="*/ 0 w 187427"/>
                      <a:gd name="connsiteY10" fmla="*/ 242623 h 273844"/>
                      <a:gd name="connsiteX11" fmla="*/ 0 w 187427"/>
                      <a:gd name="connsiteY11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42874 w 166305"/>
                      <a:gd name="connsiteY5" fmla="*/ 104775 h 273844"/>
                      <a:gd name="connsiteX6" fmla="*/ 138112 w 166305"/>
                      <a:gd name="connsiteY6" fmla="*/ 161925 h 273844"/>
                      <a:gd name="connsiteX7" fmla="*/ 139700 w 166305"/>
                      <a:gd name="connsiteY7" fmla="*/ 216430 h 273844"/>
                      <a:gd name="connsiteX8" fmla="*/ 156104 w 166305"/>
                      <a:gd name="connsiteY8" fmla="*/ 273844 h 273844"/>
                      <a:gd name="connsiteX9" fmla="*/ 31221 w 166305"/>
                      <a:gd name="connsiteY9" fmla="*/ 273844 h 273844"/>
                      <a:gd name="connsiteX10" fmla="*/ 0 w 166305"/>
                      <a:gd name="connsiteY10" fmla="*/ 242623 h 273844"/>
                      <a:gd name="connsiteX11" fmla="*/ 0 w 166305"/>
                      <a:gd name="connsiteY11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42874 w 166305"/>
                      <a:gd name="connsiteY5" fmla="*/ 104775 h 273844"/>
                      <a:gd name="connsiteX6" fmla="*/ 138112 w 166305"/>
                      <a:gd name="connsiteY6" fmla="*/ 161925 h 273844"/>
                      <a:gd name="connsiteX7" fmla="*/ 128586 w 166305"/>
                      <a:gd name="connsiteY7" fmla="*/ 178593 h 273844"/>
                      <a:gd name="connsiteX8" fmla="*/ 139700 w 166305"/>
                      <a:gd name="connsiteY8" fmla="*/ 216430 h 273844"/>
                      <a:gd name="connsiteX9" fmla="*/ 156104 w 166305"/>
                      <a:gd name="connsiteY9" fmla="*/ 273844 h 273844"/>
                      <a:gd name="connsiteX10" fmla="*/ 31221 w 166305"/>
                      <a:gd name="connsiteY10" fmla="*/ 273844 h 273844"/>
                      <a:gd name="connsiteX11" fmla="*/ 0 w 166305"/>
                      <a:gd name="connsiteY11" fmla="*/ 242623 h 273844"/>
                      <a:gd name="connsiteX12" fmla="*/ 0 w 166305"/>
                      <a:gd name="connsiteY12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42874 w 166305"/>
                      <a:gd name="connsiteY5" fmla="*/ 104775 h 273844"/>
                      <a:gd name="connsiteX6" fmla="*/ 138112 w 166305"/>
                      <a:gd name="connsiteY6" fmla="*/ 161925 h 273844"/>
                      <a:gd name="connsiteX7" fmla="*/ 139700 w 166305"/>
                      <a:gd name="connsiteY7" fmla="*/ 216430 h 273844"/>
                      <a:gd name="connsiteX8" fmla="*/ 156104 w 166305"/>
                      <a:gd name="connsiteY8" fmla="*/ 273844 h 273844"/>
                      <a:gd name="connsiteX9" fmla="*/ 31221 w 166305"/>
                      <a:gd name="connsiteY9" fmla="*/ 273844 h 273844"/>
                      <a:gd name="connsiteX10" fmla="*/ 0 w 166305"/>
                      <a:gd name="connsiteY10" fmla="*/ 242623 h 273844"/>
                      <a:gd name="connsiteX11" fmla="*/ 0 w 166305"/>
                      <a:gd name="connsiteY11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42874 w 166305"/>
                      <a:gd name="connsiteY5" fmla="*/ 104775 h 273844"/>
                      <a:gd name="connsiteX6" fmla="*/ 130968 w 166305"/>
                      <a:gd name="connsiteY6" fmla="*/ 161925 h 273844"/>
                      <a:gd name="connsiteX7" fmla="*/ 139700 w 166305"/>
                      <a:gd name="connsiteY7" fmla="*/ 216430 h 273844"/>
                      <a:gd name="connsiteX8" fmla="*/ 156104 w 166305"/>
                      <a:gd name="connsiteY8" fmla="*/ 273844 h 273844"/>
                      <a:gd name="connsiteX9" fmla="*/ 31221 w 166305"/>
                      <a:gd name="connsiteY9" fmla="*/ 273844 h 273844"/>
                      <a:gd name="connsiteX10" fmla="*/ 0 w 166305"/>
                      <a:gd name="connsiteY10" fmla="*/ 242623 h 273844"/>
                      <a:gd name="connsiteX11" fmla="*/ 0 w 166305"/>
                      <a:gd name="connsiteY11" fmla="*/ 47890 h 273844"/>
                      <a:gd name="connsiteX0" fmla="*/ 0 w 166305"/>
                      <a:gd name="connsiteY0" fmla="*/ 47890 h 273844"/>
                      <a:gd name="connsiteX1" fmla="*/ 31221 w 166305"/>
                      <a:gd name="connsiteY1" fmla="*/ 16669 h 273844"/>
                      <a:gd name="connsiteX2" fmla="*/ 95250 w 166305"/>
                      <a:gd name="connsiteY2" fmla="*/ 2381 h 273844"/>
                      <a:gd name="connsiteX3" fmla="*/ 156104 w 166305"/>
                      <a:gd name="connsiteY3" fmla="*/ 0 h 273844"/>
                      <a:gd name="connsiteX4" fmla="*/ 163513 w 166305"/>
                      <a:gd name="connsiteY4" fmla="*/ 55034 h 273844"/>
                      <a:gd name="connsiteX5" fmla="*/ 135730 w 166305"/>
                      <a:gd name="connsiteY5" fmla="*/ 85725 h 273844"/>
                      <a:gd name="connsiteX6" fmla="*/ 130968 w 166305"/>
                      <a:gd name="connsiteY6" fmla="*/ 161925 h 273844"/>
                      <a:gd name="connsiteX7" fmla="*/ 139700 w 166305"/>
                      <a:gd name="connsiteY7" fmla="*/ 216430 h 273844"/>
                      <a:gd name="connsiteX8" fmla="*/ 156104 w 166305"/>
                      <a:gd name="connsiteY8" fmla="*/ 273844 h 273844"/>
                      <a:gd name="connsiteX9" fmla="*/ 31221 w 166305"/>
                      <a:gd name="connsiteY9" fmla="*/ 273844 h 273844"/>
                      <a:gd name="connsiteX10" fmla="*/ 0 w 166305"/>
                      <a:gd name="connsiteY10" fmla="*/ 242623 h 273844"/>
                      <a:gd name="connsiteX11" fmla="*/ 0 w 166305"/>
                      <a:gd name="connsiteY11" fmla="*/ 47890 h 273844"/>
                      <a:gd name="connsiteX0" fmla="*/ 0 w 201497"/>
                      <a:gd name="connsiteY0" fmla="*/ 47890 h 273844"/>
                      <a:gd name="connsiteX1" fmla="*/ 31221 w 201497"/>
                      <a:gd name="connsiteY1" fmla="*/ 16669 h 273844"/>
                      <a:gd name="connsiteX2" fmla="*/ 95250 w 201497"/>
                      <a:gd name="connsiteY2" fmla="*/ 2381 h 273844"/>
                      <a:gd name="connsiteX3" fmla="*/ 156104 w 201497"/>
                      <a:gd name="connsiteY3" fmla="*/ 0 h 273844"/>
                      <a:gd name="connsiteX4" fmla="*/ 163513 w 201497"/>
                      <a:gd name="connsiteY4" fmla="*/ 55034 h 273844"/>
                      <a:gd name="connsiteX5" fmla="*/ 135730 w 201497"/>
                      <a:gd name="connsiteY5" fmla="*/ 85725 h 273844"/>
                      <a:gd name="connsiteX6" fmla="*/ 130968 w 201497"/>
                      <a:gd name="connsiteY6" fmla="*/ 161925 h 273844"/>
                      <a:gd name="connsiteX7" fmla="*/ 139700 w 201497"/>
                      <a:gd name="connsiteY7" fmla="*/ 216430 h 273844"/>
                      <a:gd name="connsiteX8" fmla="*/ 198967 w 201497"/>
                      <a:gd name="connsiteY8" fmla="*/ 254794 h 273844"/>
                      <a:gd name="connsiteX9" fmla="*/ 31221 w 201497"/>
                      <a:gd name="connsiteY9" fmla="*/ 273844 h 273844"/>
                      <a:gd name="connsiteX10" fmla="*/ 0 w 201497"/>
                      <a:gd name="connsiteY10" fmla="*/ 242623 h 273844"/>
                      <a:gd name="connsiteX11" fmla="*/ 0 w 201497"/>
                      <a:gd name="connsiteY11" fmla="*/ 47890 h 273844"/>
                      <a:gd name="connsiteX0" fmla="*/ 0 w 204357"/>
                      <a:gd name="connsiteY0" fmla="*/ 47890 h 273844"/>
                      <a:gd name="connsiteX1" fmla="*/ 31221 w 204357"/>
                      <a:gd name="connsiteY1" fmla="*/ 16669 h 273844"/>
                      <a:gd name="connsiteX2" fmla="*/ 95250 w 204357"/>
                      <a:gd name="connsiteY2" fmla="*/ 2381 h 273844"/>
                      <a:gd name="connsiteX3" fmla="*/ 156104 w 204357"/>
                      <a:gd name="connsiteY3" fmla="*/ 0 h 273844"/>
                      <a:gd name="connsiteX4" fmla="*/ 163513 w 204357"/>
                      <a:gd name="connsiteY4" fmla="*/ 55034 h 273844"/>
                      <a:gd name="connsiteX5" fmla="*/ 135730 w 204357"/>
                      <a:gd name="connsiteY5" fmla="*/ 85725 h 273844"/>
                      <a:gd name="connsiteX6" fmla="*/ 130968 w 204357"/>
                      <a:gd name="connsiteY6" fmla="*/ 161925 h 273844"/>
                      <a:gd name="connsiteX7" fmla="*/ 139700 w 204357"/>
                      <a:gd name="connsiteY7" fmla="*/ 216430 h 273844"/>
                      <a:gd name="connsiteX8" fmla="*/ 154780 w 204357"/>
                      <a:gd name="connsiteY8" fmla="*/ 247650 h 273844"/>
                      <a:gd name="connsiteX9" fmla="*/ 198967 w 204357"/>
                      <a:gd name="connsiteY9" fmla="*/ 254794 h 273844"/>
                      <a:gd name="connsiteX10" fmla="*/ 31221 w 204357"/>
                      <a:gd name="connsiteY10" fmla="*/ 273844 h 273844"/>
                      <a:gd name="connsiteX11" fmla="*/ 0 w 204357"/>
                      <a:gd name="connsiteY11" fmla="*/ 242623 h 273844"/>
                      <a:gd name="connsiteX12" fmla="*/ 0 w 204357"/>
                      <a:gd name="connsiteY12" fmla="*/ 47890 h 273844"/>
                      <a:gd name="connsiteX0" fmla="*/ 0 w 204357"/>
                      <a:gd name="connsiteY0" fmla="*/ 47890 h 335756"/>
                      <a:gd name="connsiteX1" fmla="*/ 31221 w 204357"/>
                      <a:gd name="connsiteY1" fmla="*/ 16669 h 335756"/>
                      <a:gd name="connsiteX2" fmla="*/ 95250 w 204357"/>
                      <a:gd name="connsiteY2" fmla="*/ 2381 h 335756"/>
                      <a:gd name="connsiteX3" fmla="*/ 156104 w 204357"/>
                      <a:gd name="connsiteY3" fmla="*/ 0 h 335756"/>
                      <a:gd name="connsiteX4" fmla="*/ 163513 w 204357"/>
                      <a:gd name="connsiteY4" fmla="*/ 55034 h 335756"/>
                      <a:gd name="connsiteX5" fmla="*/ 135730 w 204357"/>
                      <a:gd name="connsiteY5" fmla="*/ 85725 h 335756"/>
                      <a:gd name="connsiteX6" fmla="*/ 130968 w 204357"/>
                      <a:gd name="connsiteY6" fmla="*/ 161925 h 335756"/>
                      <a:gd name="connsiteX7" fmla="*/ 139700 w 204357"/>
                      <a:gd name="connsiteY7" fmla="*/ 216430 h 335756"/>
                      <a:gd name="connsiteX8" fmla="*/ 154780 w 204357"/>
                      <a:gd name="connsiteY8" fmla="*/ 247650 h 335756"/>
                      <a:gd name="connsiteX9" fmla="*/ 198967 w 204357"/>
                      <a:gd name="connsiteY9" fmla="*/ 254794 h 335756"/>
                      <a:gd name="connsiteX10" fmla="*/ 74084 w 204357"/>
                      <a:gd name="connsiteY10" fmla="*/ 335756 h 335756"/>
                      <a:gd name="connsiteX11" fmla="*/ 0 w 204357"/>
                      <a:gd name="connsiteY11" fmla="*/ 242623 h 335756"/>
                      <a:gd name="connsiteX12" fmla="*/ 0 w 204357"/>
                      <a:gd name="connsiteY12" fmla="*/ 47890 h 335756"/>
                      <a:gd name="connsiteX0" fmla="*/ 0 w 204357"/>
                      <a:gd name="connsiteY0" fmla="*/ 47890 h 335756"/>
                      <a:gd name="connsiteX1" fmla="*/ 31221 w 204357"/>
                      <a:gd name="connsiteY1" fmla="*/ 16669 h 335756"/>
                      <a:gd name="connsiteX2" fmla="*/ 95250 w 204357"/>
                      <a:gd name="connsiteY2" fmla="*/ 2381 h 335756"/>
                      <a:gd name="connsiteX3" fmla="*/ 156104 w 204357"/>
                      <a:gd name="connsiteY3" fmla="*/ 0 h 335756"/>
                      <a:gd name="connsiteX4" fmla="*/ 163513 w 204357"/>
                      <a:gd name="connsiteY4" fmla="*/ 55034 h 335756"/>
                      <a:gd name="connsiteX5" fmla="*/ 135730 w 204357"/>
                      <a:gd name="connsiteY5" fmla="*/ 85725 h 335756"/>
                      <a:gd name="connsiteX6" fmla="*/ 130968 w 204357"/>
                      <a:gd name="connsiteY6" fmla="*/ 161925 h 335756"/>
                      <a:gd name="connsiteX7" fmla="*/ 139700 w 204357"/>
                      <a:gd name="connsiteY7" fmla="*/ 216430 h 335756"/>
                      <a:gd name="connsiteX8" fmla="*/ 154780 w 204357"/>
                      <a:gd name="connsiteY8" fmla="*/ 247650 h 335756"/>
                      <a:gd name="connsiteX9" fmla="*/ 198967 w 204357"/>
                      <a:gd name="connsiteY9" fmla="*/ 254794 h 335756"/>
                      <a:gd name="connsiteX10" fmla="*/ 74084 w 204357"/>
                      <a:gd name="connsiteY10" fmla="*/ 335756 h 335756"/>
                      <a:gd name="connsiteX11" fmla="*/ 0 w 204357"/>
                      <a:gd name="connsiteY11" fmla="*/ 242623 h 335756"/>
                      <a:gd name="connsiteX12" fmla="*/ 0 w 204357"/>
                      <a:gd name="connsiteY12" fmla="*/ 47890 h 335756"/>
                      <a:gd name="connsiteX0" fmla="*/ 0 w 204357"/>
                      <a:gd name="connsiteY0" fmla="*/ 47890 h 335756"/>
                      <a:gd name="connsiteX1" fmla="*/ 31221 w 204357"/>
                      <a:gd name="connsiteY1" fmla="*/ 16669 h 335756"/>
                      <a:gd name="connsiteX2" fmla="*/ 95250 w 204357"/>
                      <a:gd name="connsiteY2" fmla="*/ 2381 h 335756"/>
                      <a:gd name="connsiteX3" fmla="*/ 156104 w 204357"/>
                      <a:gd name="connsiteY3" fmla="*/ 0 h 335756"/>
                      <a:gd name="connsiteX4" fmla="*/ 163513 w 204357"/>
                      <a:gd name="connsiteY4" fmla="*/ 55034 h 335756"/>
                      <a:gd name="connsiteX5" fmla="*/ 135730 w 204357"/>
                      <a:gd name="connsiteY5" fmla="*/ 85725 h 335756"/>
                      <a:gd name="connsiteX6" fmla="*/ 130968 w 204357"/>
                      <a:gd name="connsiteY6" fmla="*/ 161925 h 335756"/>
                      <a:gd name="connsiteX7" fmla="*/ 139700 w 204357"/>
                      <a:gd name="connsiteY7" fmla="*/ 216430 h 335756"/>
                      <a:gd name="connsiteX8" fmla="*/ 154780 w 204357"/>
                      <a:gd name="connsiteY8" fmla="*/ 247650 h 335756"/>
                      <a:gd name="connsiteX9" fmla="*/ 198967 w 204357"/>
                      <a:gd name="connsiteY9" fmla="*/ 254794 h 335756"/>
                      <a:gd name="connsiteX10" fmla="*/ 74084 w 204357"/>
                      <a:gd name="connsiteY10" fmla="*/ 335756 h 335756"/>
                      <a:gd name="connsiteX11" fmla="*/ 0 w 204357"/>
                      <a:gd name="connsiteY11" fmla="*/ 242623 h 335756"/>
                      <a:gd name="connsiteX12" fmla="*/ 0 w 204357"/>
                      <a:gd name="connsiteY12" fmla="*/ 47890 h 335756"/>
                      <a:gd name="connsiteX0" fmla="*/ 15898 w 220255"/>
                      <a:gd name="connsiteY0" fmla="*/ 47890 h 335756"/>
                      <a:gd name="connsiteX1" fmla="*/ 47119 w 220255"/>
                      <a:gd name="connsiteY1" fmla="*/ 16669 h 335756"/>
                      <a:gd name="connsiteX2" fmla="*/ 111148 w 220255"/>
                      <a:gd name="connsiteY2" fmla="*/ 2381 h 335756"/>
                      <a:gd name="connsiteX3" fmla="*/ 172002 w 220255"/>
                      <a:gd name="connsiteY3" fmla="*/ 0 h 335756"/>
                      <a:gd name="connsiteX4" fmla="*/ 179411 w 220255"/>
                      <a:gd name="connsiteY4" fmla="*/ 55034 h 335756"/>
                      <a:gd name="connsiteX5" fmla="*/ 151628 w 220255"/>
                      <a:gd name="connsiteY5" fmla="*/ 85725 h 335756"/>
                      <a:gd name="connsiteX6" fmla="*/ 146866 w 220255"/>
                      <a:gd name="connsiteY6" fmla="*/ 161925 h 335756"/>
                      <a:gd name="connsiteX7" fmla="*/ 155598 w 220255"/>
                      <a:gd name="connsiteY7" fmla="*/ 216430 h 335756"/>
                      <a:gd name="connsiteX8" fmla="*/ 170678 w 220255"/>
                      <a:gd name="connsiteY8" fmla="*/ 247650 h 335756"/>
                      <a:gd name="connsiteX9" fmla="*/ 214865 w 220255"/>
                      <a:gd name="connsiteY9" fmla="*/ 254794 h 335756"/>
                      <a:gd name="connsiteX10" fmla="*/ 89982 w 220255"/>
                      <a:gd name="connsiteY10" fmla="*/ 335756 h 335756"/>
                      <a:gd name="connsiteX11" fmla="*/ 15898 w 220255"/>
                      <a:gd name="connsiteY11" fmla="*/ 242623 h 335756"/>
                      <a:gd name="connsiteX12" fmla="*/ 15898 w 220255"/>
                      <a:gd name="connsiteY12" fmla="*/ 47890 h 335756"/>
                      <a:gd name="connsiteX0" fmla="*/ 37606 w 241963"/>
                      <a:gd name="connsiteY0" fmla="*/ 47890 h 335756"/>
                      <a:gd name="connsiteX1" fmla="*/ 68827 w 241963"/>
                      <a:gd name="connsiteY1" fmla="*/ 16669 h 335756"/>
                      <a:gd name="connsiteX2" fmla="*/ 132856 w 241963"/>
                      <a:gd name="connsiteY2" fmla="*/ 2381 h 335756"/>
                      <a:gd name="connsiteX3" fmla="*/ 193710 w 241963"/>
                      <a:gd name="connsiteY3" fmla="*/ 0 h 335756"/>
                      <a:gd name="connsiteX4" fmla="*/ 201119 w 241963"/>
                      <a:gd name="connsiteY4" fmla="*/ 55034 h 335756"/>
                      <a:gd name="connsiteX5" fmla="*/ 173336 w 241963"/>
                      <a:gd name="connsiteY5" fmla="*/ 85725 h 335756"/>
                      <a:gd name="connsiteX6" fmla="*/ 168574 w 241963"/>
                      <a:gd name="connsiteY6" fmla="*/ 161925 h 335756"/>
                      <a:gd name="connsiteX7" fmla="*/ 177306 w 241963"/>
                      <a:gd name="connsiteY7" fmla="*/ 216430 h 335756"/>
                      <a:gd name="connsiteX8" fmla="*/ 192386 w 241963"/>
                      <a:gd name="connsiteY8" fmla="*/ 247650 h 335756"/>
                      <a:gd name="connsiteX9" fmla="*/ 236573 w 241963"/>
                      <a:gd name="connsiteY9" fmla="*/ 254794 h 335756"/>
                      <a:gd name="connsiteX10" fmla="*/ 111690 w 241963"/>
                      <a:gd name="connsiteY10" fmla="*/ 335756 h 335756"/>
                      <a:gd name="connsiteX11" fmla="*/ 13794 w 241963"/>
                      <a:gd name="connsiteY11" fmla="*/ 233098 h 335756"/>
                      <a:gd name="connsiteX12" fmla="*/ 37606 w 241963"/>
                      <a:gd name="connsiteY12" fmla="*/ 47890 h 335756"/>
                      <a:gd name="connsiteX0" fmla="*/ 37606 w 241963"/>
                      <a:gd name="connsiteY0" fmla="*/ 47890 h 335756"/>
                      <a:gd name="connsiteX1" fmla="*/ 68827 w 241963"/>
                      <a:gd name="connsiteY1" fmla="*/ 16669 h 335756"/>
                      <a:gd name="connsiteX2" fmla="*/ 132856 w 241963"/>
                      <a:gd name="connsiteY2" fmla="*/ 2381 h 335756"/>
                      <a:gd name="connsiteX3" fmla="*/ 193710 w 241963"/>
                      <a:gd name="connsiteY3" fmla="*/ 0 h 335756"/>
                      <a:gd name="connsiteX4" fmla="*/ 201119 w 241963"/>
                      <a:gd name="connsiteY4" fmla="*/ 55034 h 335756"/>
                      <a:gd name="connsiteX5" fmla="*/ 173336 w 241963"/>
                      <a:gd name="connsiteY5" fmla="*/ 85725 h 335756"/>
                      <a:gd name="connsiteX6" fmla="*/ 168574 w 241963"/>
                      <a:gd name="connsiteY6" fmla="*/ 161925 h 335756"/>
                      <a:gd name="connsiteX7" fmla="*/ 177306 w 241963"/>
                      <a:gd name="connsiteY7" fmla="*/ 216430 h 335756"/>
                      <a:gd name="connsiteX8" fmla="*/ 192386 w 241963"/>
                      <a:gd name="connsiteY8" fmla="*/ 247650 h 335756"/>
                      <a:gd name="connsiteX9" fmla="*/ 236573 w 241963"/>
                      <a:gd name="connsiteY9" fmla="*/ 254794 h 335756"/>
                      <a:gd name="connsiteX10" fmla="*/ 111690 w 241963"/>
                      <a:gd name="connsiteY10" fmla="*/ 335756 h 335756"/>
                      <a:gd name="connsiteX11" fmla="*/ 13794 w 241963"/>
                      <a:gd name="connsiteY11" fmla="*/ 233098 h 335756"/>
                      <a:gd name="connsiteX12" fmla="*/ 37606 w 241963"/>
                      <a:gd name="connsiteY12" fmla="*/ 47890 h 335756"/>
                      <a:gd name="connsiteX0" fmla="*/ 44222 w 248579"/>
                      <a:gd name="connsiteY0" fmla="*/ 47890 h 335756"/>
                      <a:gd name="connsiteX1" fmla="*/ 75443 w 248579"/>
                      <a:gd name="connsiteY1" fmla="*/ 16669 h 335756"/>
                      <a:gd name="connsiteX2" fmla="*/ 139472 w 248579"/>
                      <a:gd name="connsiteY2" fmla="*/ 2381 h 335756"/>
                      <a:gd name="connsiteX3" fmla="*/ 200326 w 248579"/>
                      <a:gd name="connsiteY3" fmla="*/ 0 h 335756"/>
                      <a:gd name="connsiteX4" fmla="*/ 207735 w 248579"/>
                      <a:gd name="connsiteY4" fmla="*/ 55034 h 335756"/>
                      <a:gd name="connsiteX5" fmla="*/ 179952 w 248579"/>
                      <a:gd name="connsiteY5" fmla="*/ 85725 h 335756"/>
                      <a:gd name="connsiteX6" fmla="*/ 175190 w 248579"/>
                      <a:gd name="connsiteY6" fmla="*/ 161925 h 335756"/>
                      <a:gd name="connsiteX7" fmla="*/ 183922 w 248579"/>
                      <a:gd name="connsiteY7" fmla="*/ 216430 h 335756"/>
                      <a:gd name="connsiteX8" fmla="*/ 199002 w 248579"/>
                      <a:gd name="connsiteY8" fmla="*/ 247650 h 335756"/>
                      <a:gd name="connsiteX9" fmla="*/ 243189 w 248579"/>
                      <a:gd name="connsiteY9" fmla="*/ 254794 h 335756"/>
                      <a:gd name="connsiteX10" fmla="*/ 118306 w 248579"/>
                      <a:gd name="connsiteY10" fmla="*/ 335756 h 335756"/>
                      <a:gd name="connsiteX11" fmla="*/ 13266 w 248579"/>
                      <a:gd name="connsiteY11" fmla="*/ 173567 h 335756"/>
                      <a:gd name="connsiteX12" fmla="*/ 44222 w 248579"/>
                      <a:gd name="connsiteY12" fmla="*/ 47890 h 335756"/>
                      <a:gd name="connsiteX0" fmla="*/ 42013 w 246370"/>
                      <a:gd name="connsiteY0" fmla="*/ 47890 h 335756"/>
                      <a:gd name="connsiteX1" fmla="*/ 73234 w 246370"/>
                      <a:gd name="connsiteY1" fmla="*/ 16669 h 335756"/>
                      <a:gd name="connsiteX2" fmla="*/ 137263 w 246370"/>
                      <a:gd name="connsiteY2" fmla="*/ 2381 h 335756"/>
                      <a:gd name="connsiteX3" fmla="*/ 198117 w 246370"/>
                      <a:gd name="connsiteY3" fmla="*/ 0 h 335756"/>
                      <a:gd name="connsiteX4" fmla="*/ 205526 w 246370"/>
                      <a:gd name="connsiteY4" fmla="*/ 55034 h 335756"/>
                      <a:gd name="connsiteX5" fmla="*/ 177743 w 246370"/>
                      <a:gd name="connsiteY5" fmla="*/ 85725 h 335756"/>
                      <a:gd name="connsiteX6" fmla="*/ 172981 w 246370"/>
                      <a:gd name="connsiteY6" fmla="*/ 161925 h 335756"/>
                      <a:gd name="connsiteX7" fmla="*/ 181713 w 246370"/>
                      <a:gd name="connsiteY7" fmla="*/ 216430 h 335756"/>
                      <a:gd name="connsiteX8" fmla="*/ 196793 w 246370"/>
                      <a:gd name="connsiteY8" fmla="*/ 247650 h 335756"/>
                      <a:gd name="connsiteX9" fmla="*/ 240980 w 246370"/>
                      <a:gd name="connsiteY9" fmla="*/ 254794 h 335756"/>
                      <a:gd name="connsiteX10" fmla="*/ 116097 w 246370"/>
                      <a:gd name="connsiteY10" fmla="*/ 335756 h 335756"/>
                      <a:gd name="connsiteX11" fmla="*/ 13438 w 246370"/>
                      <a:gd name="connsiteY11" fmla="*/ 237860 h 335756"/>
                      <a:gd name="connsiteX12" fmla="*/ 42013 w 246370"/>
                      <a:gd name="connsiteY12" fmla="*/ 47890 h 335756"/>
                      <a:gd name="connsiteX0" fmla="*/ 32538 w 236895"/>
                      <a:gd name="connsiteY0" fmla="*/ 47890 h 335756"/>
                      <a:gd name="connsiteX1" fmla="*/ 63759 w 236895"/>
                      <a:gd name="connsiteY1" fmla="*/ 16669 h 335756"/>
                      <a:gd name="connsiteX2" fmla="*/ 127788 w 236895"/>
                      <a:gd name="connsiteY2" fmla="*/ 2381 h 335756"/>
                      <a:gd name="connsiteX3" fmla="*/ 188642 w 236895"/>
                      <a:gd name="connsiteY3" fmla="*/ 0 h 335756"/>
                      <a:gd name="connsiteX4" fmla="*/ 196051 w 236895"/>
                      <a:gd name="connsiteY4" fmla="*/ 55034 h 335756"/>
                      <a:gd name="connsiteX5" fmla="*/ 168268 w 236895"/>
                      <a:gd name="connsiteY5" fmla="*/ 85725 h 335756"/>
                      <a:gd name="connsiteX6" fmla="*/ 163506 w 236895"/>
                      <a:gd name="connsiteY6" fmla="*/ 161925 h 335756"/>
                      <a:gd name="connsiteX7" fmla="*/ 172238 w 236895"/>
                      <a:gd name="connsiteY7" fmla="*/ 216430 h 335756"/>
                      <a:gd name="connsiteX8" fmla="*/ 187318 w 236895"/>
                      <a:gd name="connsiteY8" fmla="*/ 247650 h 335756"/>
                      <a:gd name="connsiteX9" fmla="*/ 231505 w 236895"/>
                      <a:gd name="connsiteY9" fmla="*/ 254794 h 335756"/>
                      <a:gd name="connsiteX10" fmla="*/ 106622 w 236895"/>
                      <a:gd name="connsiteY10" fmla="*/ 335756 h 335756"/>
                      <a:gd name="connsiteX11" fmla="*/ 3963 w 236895"/>
                      <a:gd name="connsiteY11" fmla="*/ 237860 h 335756"/>
                      <a:gd name="connsiteX12" fmla="*/ 32538 w 236895"/>
                      <a:gd name="connsiteY12" fmla="*/ 47890 h 335756"/>
                      <a:gd name="connsiteX0" fmla="*/ 13488 w 236895"/>
                      <a:gd name="connsiteY0" fmla="*/ 69321 h 335756"/>
                      <a:gd name="connsiteX1" fmla="*/ 63759 w 236895"/>
                      <a:gd name="connsiteY1" fmla="*/ 16669 h 335756"/>
                      <a:gd name="connsiteX2" fmla="*/ 127788 w 236895"/>
                      <a:gd name="connsiteY2" fmla="*/ 2381 h 335756"/>
                      <a:gd name="connsiteX3" fmla="*/ 188642 w 236895"/>
                      <a:gd name="connsiteY3" fmla="*/ 0 h 335756"/>
                      <a:gd name="connsiteX4" fmla="*/ 196051 w 236895"/>
                      <a:gd name="connsiteY4" fmla="*/ 55034 h 335756"/>
                      <a:gd name="connsiteX5" fmla="*/ 168268 w 236895"/>
                      <a:gd name="connsiteY5" fmla="*/ 85725 h 335756"/>
                      <a:gd name="connsiteX6" fmla="*/ 163506 w 236895"/>
                      <a:gd name="connsiteY6" fmla="*/ 161925 h 335756"/>
                      <a:gd name="connsiteX7" fmla="*/ 172238 w 236895"/>
                      <a:gd name="connsiteY7" fmla="*/ 216430 h 335756"/>
                      <a:gd name="connsiteX8" fmla="*/ 187318 w 236895"/>
                      <a:gd name="connsiteY8" fmla="*/ 247650 h 335756"/>
                      <a:gd name="connsiteX9" fmla="*/ 231505 w 236895"/>
                      <a:gd name="connsiteY9" fmla="*/ 254794 h 335756"/>
                      <a:gd name="connsiteX10" fmla="*/ 106622 w 236895"/>
                      <a:gd name="connsiteY10" fmla="*/ 335756 h 335756"/>
                      <a:gd name="connsiteX11" fmla="*/ 3963 w 236895"/>
                      <a:gd name="connsiteY11" fmla="*/ 237860 h 335756"/>
                      <a:gd name="connsiteX12" fmla="*/ 13488 w 236895"/>
                      <a:gd name="connsiteY12" fmla="*/ 69321 h 335756"/>
                      <a:gd name="connsiteX0" fmla="*/ 13488 w 236895"/>
                      <a:gd name="connsiteY0" fmla="*/ 69321 h 335756"/>
                      <a:gd name="connsiteX1" fmla="*/ 54234 w 236895"/>
                      <a:gd name="connsiteY1" fmla="*/ 16669 h 335756"/>
                      <a:gd name="connsiteX2" fmla="*/ 127788 w 236895"/>
                      <a:gd name="connsiteY2" fmla="*/ 2381 h 335756"/>
                      <a:gd name="connsiteX3" fmla="*/ 188642 w 236895"/>
                      <a:gd name="connsiteY3" fmla="*/ 0 h 335756"/>
                      <a:gd name="connsiteX4" fmla="*/ 196051 w 236895"/>
                      <a:gd name="connsiteY4" fmla="*/ 55034 h 335756"/>
                      <a:gd name="connsiteX5" fmla="*/ 168268 w 236895"/>
                      <a:gd name="connsiteY5" fmla="*/ 85725 h 335756"/>
                      <a:gd name="connsiteX6" fmla="*/ 163506 w 236895"/>
                      <a:gd name="connsiteY6" fmla="*/ 161925 h 335756"/>
                      <a:gd name="connsiteX7" fmla="*/ 172238 w 236895"/>
                      <a:gd name="connsiteY7" fmla="*/ 216430 h 335756"/>
                      <a:gd name="connsiteX8" fmla="*/ 187318 w 236895"/>
                      <a:gd name="connsiteY8" fmla="*/ 247650 h 335756"/>
                      <a:gd name="connsiteX9" fmla="*/ 231505 w 236895"/>
                      <a:gd name="connsiteY9" fmla="*/ 254794 h 335756"/>
                      <a:gd name="connsiteX10" fmla="*/ 106622 w 236895"/>
                      <a:gd name="connsiteY10" fmla="*/ 335756 h 335756"/>
                      <a:gd name="connsiteX11" fmla="*/ 3963 w 236895"/>
                      <a:gd name="connsiteY11" fmla="*/ 237860 h 335756"/>
                      <a:gd name="connsiteX12" fmla="*/ 13488 w 236895"/>
                      <a:gd name="connsiteY12" fmla="*/ 69321 h 335756"/>
                      <a:gd name="connsiteX0" fmla="*/ 22743 w 246150"/>
                      <a:gd name="connsiteY0" fmla="*/ 69321 h 335756"/>
                      <a:gd name="connsiteX1" fmla="*/ 63489 w 246150"/>
                      <a:gd name="connsiteY1" fmla="*/ 16669 h 335756"/>
                      <a:gd name="connsiteX2" fmla="*/ 137043 w 246150"/>
                      <a:gd name="connsiteY2" fmla="*/ 2381 h 335756"/>
                      <a:gd name="connsiteX3" fmla="*/ 197897 w 246150"/>
                      <a:gd name="connsiteY3" fmla="*/ 0 h 335756"/>
                      <a:gd name="connsiteX4" fmla="*/ 205306 w 246150"/>
                      <a:gd name="connsiteY4" fmla="*/ 55034 h 335756"/>
                      <a:gd name="connsiteX5" fmla="*/ 177523 w 246150"/>
                      <a:gd name="connsiteY5" fmla="*/ 85725 h 335756"/>
                      <a:gd name="connsiteX6" fmla="*/ 172761 w 246150"/>
                      <a:gd name="connsiteY6" fmla="*/ 161925 h 335756"/>
                      <a:gd name="connsiteX7" fmla="*/ 181493 w 246150"/>
                      <a:gd name="connsiteY7" fmla="*/ 216430 h 335756"/>
                      <a:gd name="connsiteX8" fmla="*/ 196573 w 246150"/>
                      <a:gd name="connsiteY8" fmla="*/ 247650 h 335756"/>
                      <a:gd name="connsiteX9" fmla="*/ 240760 w 246150"/>
                      <a:gd name="connsiteY9" fmla="*/ 254794 h 335756"/>
                      <a:gd name="connsiteX10" fmla="*/ 115877 w 246150"/>
                      <a:gd name="connsiteY10" fmla="*/ 335756 h 335756"/>
                      <a:gd name="connsiteX11" fmla="*/ 3693 w 246150"/>
                      <a:gd name="connsiteY11" fmla="*/ 225954 h 335756"/>
                      <a:gd name="connsiteX12" fmla="*/ 22743 w 246150"/>
                      <a:gd name="connsiteY12" fmla="*/ 69321 h 335756"/>
                      <a:gd name="connsiteX0" fmla="*/ 21226 w 244633"/>
                      <a:gd name="connsiteY0" fmla="*/ 69321 h 336283"/>
                      <a:gd name="connsiteX1" fmla="*/ 61972 w 244633"/>
                      <a:gd name="connsiteY1" fmla="*/ 16669 h 336283"/>
                      <a:gd name="connsiteX2" fmla="*/ 135526 w 244633"/>
                      <a:gd name="connsiteY2" fmla="*/ 2381 h 336283"/>
                      <a:gd name="connsiteX3" fmla="*/ 196380 w 244633"/>
                      <a:gd name="connsiteY3" fmla="*/ 0 h 336283"/>
                      <a:gd name="connsiteX4" fmla="*/ 203789 w 244633"/>
                      <a:gd name="connsiteY4" fmla="*/ 55034 h 336283"/>
                      <a:gd name="connsiteX5" fmla="*/ 176006 w 244633"/>
                      <a:gd name="connsiteY5" fmla="*/ 85725 h 336283"/>
                      <a:gd name="connsiteX6" fmla="*/ 171244 w 244633"/>
                      <a:gd name="connsiteY6" fmla="*/ 161925 h 336283"/>
                      <a:gd name="connsiteX7" fmla="*/ 179976 w 244633"/>
                      <a:gd name="connsiteY7" fmla="*/ 216430 h 336283"/>
                      <a:gd name="connsiteX8" fmla="*/ 195056 w 244633"/>
                      <a:gd name="connsiteY8" fmla="*/ 247650 h 336283"/>
                      <a:gd name="connsiteX9" fmla="*/ 239243 w 244633"/>
                      <a:gd name="connsiteY9" fmla="*/ 254794 h 336283"/>
                      <a:gd name="connsiteX10" fmla="*/ 114360 w 244633"/>
                      <a:gd name="connsiteY10" fmla="*/ 335756 h 336283"/>
                      <a:gd name="connsiteX11" fmla="*/ 2176 w 244633"/>
                      <a:gd name="connsiteY11" fmla="*/ 225954 h 336283"/>
                      <a:gd name="connsiteX12" fmla="*/ 21226 w 244633"/>
                      <a:gd name="connsiteY12" fmla="*/ 69321 h 336283"/>
                      <a:gd name="connsiteX0" fmla="*/ 21226 w 244633"/>
                      <a:gd name="connsiteY0" fmla="*/ 69321 h 335756"/>
                      <a:gd name="connsiteX1" fmla="*/ 61972 w 244633"/>
                      <a:gd name="connsiteY1" fmla="*/ 16669 h 335756"/>
                      <a:gd name="connsiteX2" fmla="*/ 135526 w 244633"/>
                      <a:gd name="connsiteY2" fmla="*/ 2381 h 335756"/>
                      <a:gd name="connsiteX3" fmla="*/ 196380 w 244633"/>
                      <a:gd name="connsiteY3" fmla="*/ 0 h 335756"/>
                      <a:gd name="connsiteX4" fmla="*/ 203789 w 244633"/>
                      <a:gd name="connsiteY4" fmla="*/ 55034 h 335756"/>
                      <a:gd name="connsiteX5" fmla="*/ 176006 w 244633"/>
                      <a:gd name="connsiteY5" fmla="*/ 85725 h 335756"/>
                      <a:gd name="connsiteX6" fmla="*/ 171244 w 244633"/>
                      <a:gd name="connsiteY6" fmla="*/ 161925 h 335756"/>
                      <a:gd name="connsiteX7" fmla="*/ 179976 w 244633"/>
                      <a:gd name="connsiteY7" fmla="*/ 216430 h 335756"/>
                      <a:gd name="connsiteX8" fmla="*/ 195056 w 244633"/>
                      <a:gd name="connsiteY8" fmla="*/ 247650 h 335756"/>
                      <a:gd name="connsiteX9" fmla="*/ 239243 w 244633"/>
                      <a:gd name="connsiteY9" fmla="*/ 254794 h 335756"/>
                      <a:gd name="connsiteX10" fmla="*/ 114360 w 244633"/>
                      <a:gd name="connsiteY10" fmla="*/ 335756 h 335756"/>
                      <a:gd name="connsiteX11" fmla="*/ 2176 w 244633"/>
                      <a:gd name="connsiteY11" fmla="*/ 225954 h 335756"/>
                      <a:gd name="connsiteX12" fmla="*/ 21226 w 244633"/>
                      <a:gd name="connsiteY12" fmla="*/ 69321 h 335756"/>
                      <a:gd name="connsiteX0" fmla="*/ 21226 w 244633"/>
                      <a:gd name="connsiteY0" fmla="*/ 69321 h 340304"/>
                      <a:gd name="connsiteX1" fmla="*/ 61972 w 244633"/>
                      <a:gd name="connsiteY1" fmla="*/ 16669 h 340304"/>
                      <a:gd name="connsiteX2" fmla="*/ 135526 w 244633"/>
                      <a:gd name="connsiteY2" fmla="*/ 2381 h 340304"/>
                      <a:gd name="connsiteX3" fmla="*/ 196380 w 244633"/>
                      <a:gd name="connsiteY3" fmla="*/ 0 h 340304"/>
                      <a:gd name="connsiteX4" fmla="*/ 203789 w 244633"/>
                      <a:gd name="connsiteY4" fmla="*/ 55034 h 340304"/>
                      <a:gd name="connsiteX5" fmla="*/ 176006 w 244633"/>
                      <a:gd name="connsiteY5" fmla="*/ 85725 h 340304"/>
                      <a:gd name="connsiteX6" fmla="*/ 171244 w 244633"/>
                      <a:gd name="connsiteY6" fmla="*/ 161925 h 340304"/>
                      <a:gd name="connsiteX7" fmla="*/ 179976 w 244633"/>
                      <a:gd name="connsiteY7" fmla="*/ 216430 h 340304"/>
                      <a:gd name="connsiteX8" fmla="*/ 195056 w 244633"/>
                      <a:gd name="connsiteY8" fmla="*/ 247650 h 340304"/>
                      <a:gd name="connsiteX9" fmla="*/ 239243 w 244633"/>
                      <a:gd name="connsiteY9" fmla="*/ 254794 h 340304"/>
                      <a:gd name="connsiteX10" fmla="*/ 114360 w 244633"/>
                      <a:gd name="connsiteY10" fmla="*/ 335756 h 340304"/>
                      <a:gd name="connsiteX11" fmla="*/ 42655 w 244633"/>
                      <a:gd name="connsiteY11" fmla="*/ 323850 h 340304"/>
                      <a:gd name="connsiteX12" fmla="*/ 2176 w 244633"/>
                      <a:gd name="connsiteY12" fmla="*/ 225954 h 340304"/>
                      <a:gd name="connsiteX13" fmla="*/ 21226 w 244633"/>
                      <a:gd name="connsiteY13" fmla="*/ 69321 h 340304"/>
                      <a:gd name="connsiteX0" fmla="*/ 19186 w 242593"/>
                      <a:gd name="connsiteY0" fmla="*/ 69321 h 340304"/>
                      <a:gd name="connsiteX1" fmla="*/ 59932 w 242593"/>
                      <a:gd name="connsiteY1" fmla="*/ 16669 h 340304"/>
                      <a:gd name="connsiteX2" fmla="*/ 133486 w 242593"/>
                      <a:gd name="connsiteY2" fmla="*/ 2381 h 340304"/>
                      <a:gd name="connsiteX3" fmla="*/ 194340 w 242593"/>
                      <a:gd name="connsiteY3" fmla="*/ 0 h 340304"/>
                      <a:gd name="connsiteX4" fmla="*/ 201749 w 242593"/>
                      <a:gd name="connsiteY4" fmla="*/ 55034 h 340304"/>
                      <a:gd name="connsiteX5" fmla="*/ 173966 w 242593"/>
                      <a:gd name="connsiteY5" fmla="*/ 85725 h 340304"/>
                      <a:gd name="connsiteX6" fmla="*/ 169204 w 242593"/>
                      <a:gd name="connsiteY6" fmla="*/ 161925 h 340304"/>
                      <a:gd name="connsiteX7" fmla="*/ 177936 w 242593"/>
                      <a:gd name="connsiteY7" fmla="*/ 216430 h 340304"/>
                      <a:gd name="connsiteX8" fmla="*/ 193016 w 242593"/>
                      <a:gd name="connsiteY8" fmla="*/ 247650 h 340304"/>
                      <a:gd name="connsiteX9" fmla="*/ 237203 w 242593"/>
                      <a:gd name="connsiteY9" fmla="*/ 254794 h 340304"/>
                      <a:gd name="connsiteX10" fmla="*/ 112320 w 242593"/>
                      <a:gd name="connsiteY10" fmla="*/ 335756 h 340304"/>
                      <a:gd name="connsiteX11" fmla="*/ 40615 w 242593"/>
                      <a:gd name="connsiteY11" fmla="*/ 323850 h 340304"/>
                      <a:gd name="connsiteX12" fmla="*/ 136 w 242593"/>
                      <a:gd name="connsiteY12" fmla="*/ 225954 h 340304"/>
                      <a:gd name="connsiteX13" fmla="*/ 19186 w 242593"/>
                      <a:gd name="connsiteY13" fmla="*/ 69321 h 340304"/>
                      <a:gd name="connsiteX0" fmla="*/ 19411 w 242818"/>
                      <a:gd name="connsiteY0" fmla="*/ 69321 h 340304"/>
                      <a:gd name="connsiteX1" fmla="*/ 60157 w 242818"/>
                      <a:gd name="connsiteY1" fmla="*/ 16669 h 340304"/>
                      <a:gd name="connsiteX2" fmla="*/ 133711 w 242818"/>
                      <a:gd name="connsiteY2" fmla="*/ 2381 h 340304"/>
                      <a:gd name="connsiteX3" fmla="*/ 194565 w 242818"/>
                      <a:gd name="connsiteY3" fmla="*/ 0 h 340304"/>
                      <a:gd name="connsiteX4" fmla="*/ 201974 w 242818"/>
                      <a:gd name="connsiteY4" fmla="*/ 55034 h 340304"/>
                      <a:gd name="connsiteX5" fmla="*/ 174191 w 242818"/>
                      <a:gd name="connsiteY5" fmla="*/ 85725 h 340304"/>
                      <a:gd name="connsiteX6" fmla="*/ 169429 w 242818"/>
                      <a:gd name="connsiteY6" fmla="*/ 161925 h 340304"/>
                      <a:gd name="connsiteX7" fmla="*/ 178161 w 242818"/>
                      <a:gd name="connsiteY7" fmla="*/ 216430 h 340304"/>
                      <a:gd name="connsiteX8" fmla="*/ 193241 w 242818"/>
                      <a:gd name="connsiteY8" fmla="*/ 247650 h 340304"/>
                      <a:gd name="connsiteX9" fmla="*/ 237428 w 242818"/>
                      <a:gd name="connsiteY9" fmla="*/ 254794 h 340304"/>
                      <a:gd name="connsiteX10" fmla="*/ 112545 w 242818"/>
                      <a:gd name="connsiteY10" fmla="*/ 335756 h 340304"/>
                      <a:gd name="connsiteX11" fmla="*/ 40840 w 242818"/>
                      <a:gd name="connsiteY11" fmla="*/ 323850 h 340304"/>
                      <a:gd name="connsiteX12" fmla="*/ 361 w 242818"/>
                      <a:gd name="connsiteY12" fmla="*/ 225954 h 340304"/>
                      <a:gd name="connsiteX13" fmla="*/ 19411 w 242818"/>
                      <a:gd name="connsiteY13" fmla="*/ 69321 h 340304"/>
                      <a:gd name="connsiteX0" fmla="*/ 19411 w 242818"/>
                      <a:gd name="connsiteY0" fmla="*/ 69321 h 340304"/>
                      <a:gd name="connsiteX1" fmla="*/ 57776 w 242818"/>
                      <a:gd name="connsiteY1" fmla="*/ 9525 h 340304"/>
                      <a:gd name="connsiteX2" fmla="*/ 133711 w 242818"/>
                      <a:gd name="connsiteY2" fmla="*/ 2381 h 340304"/>
                      <a:gd name="connsiteX3" fmla="*/ 194565 w 242818"/>
                      <a:gd name="connsiteY3" fmla="*/ 0 h 340304"/>
                      <a:gd name="connsiteX4" fmla="*/ 201974 w 242818"/>
                      <a:gd name="connsiteY4" fmla="*/ 55034 h 340304"/>
                      <a:gd name="connsiteX5" fmla="*/ 174191 w 242818"/>
                      <a:gd name="connsiteY5" fmla="*/ 85725 h 340304"/>
                      <a:gd name="connsiteX6" fmla="*/ 169429 w 242818"/>
                      <a:gd name="connsiteY6" fmla="*/ 161925 h 340304"/>
                      <a:gd name="connsiteX7" fmla="*/ 178161 w 242818"/>
                      <a:gd name="connsiteY7" fmla="*/ 216430 h 340304"/>
                      <a:gd name="connsiteX8" fmla="*/ 193241 w 242818"/>
                      <a:gd name="connsiteY8" fmla="*/ 247650 h 340304"/>
                      <a:gd name="connsiteX9" fmla="*/ 237428 w 242818"/>
                      <a:gd name="connsiteY9" fmla="*/ 254794 h 340304"/>
                      <a:gd name="connsiteX10" fmla="*/ 112545 w 242818"/>
                      <a:gd name="connsiteY10" fmla="*/ 335756 h 340304"/>
                      <a:gd name="connsiteX11" fmla="*/ 40840 w 242818"/>
                      <a:gd name="connsiteY11" fmla="*/ 323850 h 340304"/>
                      <a:gd name="connsiteX12" fmla="*/ 361 w 242818"/>
                      <a:gd name="connsiteY12" fmla="*/ 225954 h 340304"/>
                      <a:gd name="connsiteX13" fmla="*/ 19411 w 242818"/>
                      <a:gd name="connsiteY13" fmla="*/ 69321 h 340304"/>
                      <a:gd name="connsiteX0" fmla="*/ 19411 w 242818"/>
                      <a:gd name="connsiteY0" fmla="*/ 69321 h 340304"/>
                      <a:gd name="connsiteX1" fmla="*/ 57776 w 242818"/>
                      <a:gd name="connsiteY1" fmla="*/ 9525 h 340304"/>
                      <a:gd name="connsiteX2" fmla="*/ 133711 w 242818"/>
                      <a:gd name="connsiteY2" fmla="*/ 2381 h 340304"/>
                      <a:gd name="connsiteX3" fmla="*/ 194565 w 242818"/>
                      <a:gd name="connsiteY3" fmla="*/ 0 h 340304"/>
                      <a:gd name="connsiteX4" fmla="*/ 201974 w 242818"/>
                      <a:gd name="connsiteY4" fmla="*/ 55034 h 340304"/>
                      <a:gd name="connsiteX5" fmla="*/ 174191 w 242818"/>
                      <a:gd name="connsiteY5" fmla="*/ 85725 h 340304"/>
                      <a:gd name="connsiteX6" fmla="*/ 159904 w 242818"/>
                      <a:gd name="connsiteY6" fmla="*/ 159544 h 340304"/>
                      <a:gd name="connsiteX7" fmla="*/ 178161 w 242818"/>
                      <a:gd name="connsiteY7" fmla="*/ 216430 h 340304"/>
                      <a:gd name="connsiteX8" fmla="*/ 193241 w 242818"/>
                      <a:gd name="connsiteY8" fmla="*/ 247650 h 340304"/>
                      <a:gd name="connsiteX9" fmla="*/ 237428 w 242818"/>
                      <a:gd name="connsiteY9" fmla="*/ 254794 h 340304"/>
                      <a:gd name="connsiteX10" fmla="*/ 112545 w 242818"/>
                      <a:gd name="connsiteY10" fmla="*/ 335756 h 340304"/>
                      <a:gd name="connsiteX11" fmla="*/ 40840 w 242818"/>
                      <a:gd name="connsiteY11" fmla="*/ 323850 h 340304"/>
                      <a:gd name="connsiteX12" fmla="*/ 361 w 242818"/>
                      <a:gd name="connsiteY12" fmla="*/ 225954 h 340304"/>
                      <a:gd name="connsiteX13" fmla="*/ 19411 w 242818"/>
                      <a:gd name="connsiteY13" fmla="*/ 69321 h 340304"/>
                      <a:gd name="connsiteX0" fmla="*/ 19411 w 242818"/>
                      <a:gd name="connsiteY0" fmla="*/ 69321 h 340304"/>
                      <a:gd name="connsiteX1" fmla="*/ 57776 w 242818"/>
                      <a:gd name="connsiteY1" fmla="*/ 9525 h 340304"/>
                      <a:gd name="connsiteX2" fmla="*/ 133711 w 242818"/>
                      <a:gd name="connsiteY2" fmla="*/ 2381 h 340304"/>
                      <a:gd name="connsiteX3" fmla="*/ 194565 w 242818"/>
                      <a:gd name="connsiteY3" fmla="*/ 0 h 340304"/>
                      <a:gd name="connsiteX4" fmla="*/ 201974 w 242818"/>
                      <a:gd name="connsiteY4" fmla="*/ 55034 h 340304"/>
                      <a:gd name="connsiteX5" fmla="*/ 174191 w 242818"/>
                      <a:gd name="connsiteY5" fmla="*/ 85725 h 340304"/>
                      <a:gd name="connsiteX6" fmla="*/ 159904 w 242818"/>
                      <a:gd name="connsiteY6" fmla="*/ 159544 h 340304"/>
                      <a:gd name="connsiteX7" fmla="*/ 171017 w 242818"/>
                      <a:gd name="connsiteY7" fmla="*/ 216430 h 340304"/>
                      <a:gd name="connsiteX8" fmla="*/ 193241 w 242818"/>
                      <a:gd name="connsiteY8" fmla="*/ 247650 h 340304"/>
                      <a:gd name="connsiteX9" fmla="*/ 237428 w 242818"/>
                      <a:gd name="connsiteY9" fmla="*/ 254794 h 340304"/>
                      <a:gd name="connsiteX10" fmla="*/ 112545 w 242818"/>
                      <a:gd name="connsiteY10" fmla="*/ 335756 h 340304"/>
                      <a:gd name="connsiteX11" fmla="*/ 40840 w 242818"/>
                      <a:gd name="connsiteY11" fmla="*/ 323850 h 340304"/>
                      <a:gd name="connsiteX12" fmla="*/ 361 w 242818"/>
                      <a:gd name="connsiteY12" fmla="*/ 225954 h 340304"/>
                      <a:gd name="connsiteX13" fmla="*/ 19411 w 242818"/>
                      <a:gd name="connsiteY13" fmla="*/ 69321 h 340304"/>
                      <a:gd name="connsiteX0" fmla="*/ 19411 w 213748"/>
                      <a:gd name="connsiteY0" fmla="*/ 69321 h 340304"/>
                      <a:gd name="connsiteX1" fmla="*/ 57776 w 213748"/>
                      <a:gd name="connsiteY1" fmla="*/ 9525 h 340304"/>
                      <a:gd name="connsiteX2" fmla="*/ 133711 w 213748"/>
                      <a:gd name="connsiteY2" fmla="*/ 2381 h 340304"/>
                      <a:gd name="connsiteX3" fmla="*/ 194565 w 213748"/>
                      <a:gd name="connsiteY3" fmla="*/ 0 h 340304"/>
                      <a:gd name="connsiteX4" fmla="*/ 201974 w 213748"/>
                      <a:gd name="connsiteY4" fmla="*/ 55034 h 340304"/>
                      <a:gd name="connsiteX5" fmla="*/ 174191 w 213748"/>
                      <a:gd name="connsiteY5" fmla="*/ 85725 h 340304"/>
                      <a:gd name="connsiteX6" fmla="*/ 159904 w 213748"/>
                      <a:gd name="connsiteY6" fmla="*/ 159544 h 340304"/>
                      <a:gd name="connsiteX7" fmla="*/ 171017 w 213748"/>
                      <a:gd name="connsiteY7" fmla="*/ 216430 h 340304"/>
                      <a:gd name="connsiteX8" fmla="*/ 193241 w 213748"/>
                      <a:gd name="connsiteY8" fmla="*/ 247650 h 340304"/>
                      <a:gd name="connsiteX9" fmla="*/ 204091 w 213748"/>
                      <a:gd name="connsiteY9" fmla="*/ 266701 h 340304"/>
                      <a:gd name="connsiteX10" fmla="*/ 112545 w 213748"/>
                      <a:gd name="connsiteY10" fmla="*/ 335756 h 340304"/>
                      <a:gd name="connsiteX11" fmla="*/ 40840 w 213748"/>
                      <a:gd name="connsiteY11" fmla="*/ 323850 h 340304"/>
                      <a:gd name="connsiteX12" fmla="*/ 361 w 213748"/>
                      <a:gd name="connsiteY12" fmla="*/ 225954 h 340304"/>
                      <a:gd name="connsiteX13" fmla="*/ 19411 w 213748"/>
                      <a:gd name="connsiteY13" fmla="*/ 69321 h 340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3748" h="340304">
                        <a:moveTo>
                          <a:pt x="19411" y="69321"/>
                        </a:moveTo>
                        <a:cubicBezTo>
                          <a:pt x="19411" y="52078"/>
                          <a:pt x="40533" y="9525"/>
                          <a:pt x="57776" y="9525"/>
                        </a:cubicBezTo>
                        <a:cubicBezTo>
                          <a:pt x="79119" y="9525"/>
                          <a:pt x="112368" y="2381"/>
                          <a:pt x="133711" y="2381"/>
                        </a:cubicBezTo>
                        <a:cubicBezTo>
                          <a:pt x="153996" y="2381"/>
                          <a:pt x="174280" y="0"/>
                          <a:pt x="194565" y="0"/>
                        </a:cubicBezTo>
                        <a:cubicBezTo>
                          <a:pt x="211808" y="0"/>
                          <a:pt x="201974" y="37791"/>
                          <a:pt x="201974" y="55034"/>
                        </a:cubicBezTo>
                        <a:cubicBezTo>
                          <a:pt x="201753" y="72099"/>
                          <a:pt x="178424" y="67910"/>
                          <a:pt x="174191" y="85725"/>
                        </a:cubicBezTo>
                        <a:cubicBezTo>
                          <a:pt x="169958" y="103540"/>
                          <a:pt x="160433" y="140935"/>
                          <a:pt x="159904" y="159544"/>
                        </a:cubicBezTo>
                        <a:cubicBezTo>
                          <a:pt x="159375" y="178153"/>
                          <a:pt x="164667" y="204127"/>
                          <a:pt x="171017" y="216430"/>
                        </a:cubicBezTo>
                        <a:cubicBezTo>
                          <a:pt x="177367" y="228733"/>
                          <a:pt x="183363" y="241256"/>
                          <a:pt x="193241" y="247650"/>
                        </a:cubicBezTo>
                        <a:cubicBezTo>
                          <a:pt x="203119" y="254044"/>
                          <a:pt x="227066" y="260351"/>
                          <a:pt x="204091" y="266701"/>
                        </a:cubicBezTo>
                        <a:cubicBezTo>
                          <a:pt x="157701" y="286544"/>
                          <a:pt x="135123" y="301625"/>
                          <a:pt x="112545" y="335756"/>
                        </a:cubicBezTo>
                        <a:cubicBezTo>
                          <a:pt x="82955" y="343693"/>
                          <a:pt x="59537" y="342150"/>
                          <a:pt x="40840" y="323850"/>
                        </a:cubicBezTo>
                        <a:cubicBezTo>
                          <a:pt x="22143" y="305550"/>
                          <a:pt x="7108" y="264804"/>
                          <a:pt x="361" y="225954"/>
                        </a:cubicBezTo>
                        <a:cubicBezTo>
                          <a:pt x="-1228" y="147548"/>
                          <a:pt x="1949" y="131057"/>
                          <a:pt x="19411" y="69321"/>
                        </a:cubicBezTo>
                        <a:close/>
                      </a:path>
                    </a:pathLst>
                  </a:custGeom>
                  <a:solidFill>
                    <a:srgbClr val="8E11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1CB88570-E30E-5036-BA2A-8B2525C4CB0D}"/>
                      </a:ext>
                    </a:extLst>
                  </p:cNvPr>
                  <p:cNvSpPr/>
                  <p:nvPr/>
                </p:nvSpPr>
                <p:spPr>
                  <a:xfrm rot="21423568">
                    <a:off x="5147753" y="2856983"/>
                    <a:ext cx="199549" cy="75180"/>
                  </a:xfrm>
                  <a:custGeom>
                    <a:avLst/>
                    <a:gdLst>
                      <a:gd name="connsiteX0" fmla="*/ 179039 w 188353"/>
                      <a:gd name="connsiteY0" fmla="*/ 890 h 64888"/>
                      <a:gd name="connsiteX1" fmla="*/ 183615 w 188353"/>
                      <a:gd name="connsiteY1" fmla="*/ 56232 h 64888"/>
                      <a:gd name="connsiteX2" fmla="*/ 181887 w 188353"/>
                      <a:gd name="connsiteY2" fmla="*/ 59943 h 64888"/>
                      <a:gd name="connsiteX3" fmla="*/ 169949 w 188353"/>
                      <a:gd name="connsiteY3" fmla="*/ 64888 h 64888"/>
                      <a:gd name="connsiteX4" fmla="*/ 4884 w 188353"/>
                      <a:gd name="connsiteY4" fmla="*/ 64888 h 64888"/>
                      <a:gd name="connsiteX5" fmla="*/ 0 w 188353"/>
                      <a:gd name="connsiteY5" fmla="*/ 62864 h 64888"/>
                      <a:gd name="connsiteX6" fmla="*/ 559 w 188353"/>
                      <a:gd name="connsiteY6" fmla="*/ 61135 h 64888"/>
                      <a:gd name="connsiteX7" fmla="*/ 41941 w 188353"/>
                      <a:gd name="connsiteY7" fmla="*/ 3386 h 64888"/>
                      <a:gd name="connsiteX8" fmla="*/ 118143 w 188353"/>
                      <a:gd name="connsiteY8" fmla="*/ 147 h 64888"/>
                      <a:gd name="connsiteX9" fmla="*/ 179039 w 188353"/>
                      <a:gd name="connsiteY9" fmla="*/ 890 h 64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8353" h="64888">
                        <a:moveTo>
                          <a:pt x="179039" y="890"/>
                        </a:moveTo>
                        <a:cubicBezTo>
                          <a:pt x="196259" y="1775"/>
                          <a:pt x="184499" y="39012"/>
                          <a:pt x="183615" y="56232"/>
                        </a:cubicBezTo>
                        <a:lnTo>
                          <a:pt x="181887" y="59943"/>
                        </a:lnTo>
                        <a:lnTo>
                          <a:pt x="169949" y="64888"/>
                        </a:lnTo>
                        <a:lnTo>
                          <a:pt x="4884" y="64888"/>
                        </a:lnTo>
                        <a:lnTo>
                          <a:pt x="0" y="62864"/>
                        </a:lnTo>
                        <a:lnTo>
                          <a:pt x="559" y="61135"/>
                        </a:lnTo>
                        <a:cubicBezTo>
                          <a:pt x="1444" y="43915"/>
                          <a:pt x="24721" y="2501"/>
                          <a:pt x="41941" y="3386"/>
                        </a:cubicBezTo>
                        <a:cubicBezTo>
                          <a:pt x="63256" y="4481"/>
                          <a:pt x="96828" y="-948"/>
                          <a:pt x="118143" y="147"/>
                        </a:cubicBezTo>
                        <a:cubicBezTo>
                          <a:pt x="138401" y="1187"/>
                          <a:pt x="158780" y="-150"/>
                          <a:pt x="179039" y="89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F80EB5E-917B-B284-CD10-FEB8FBB045D2}"/>
                    </a:ext>
                  </a:extLst>
                </p:cNvPr>
                <p:cNvSpPr/>
                <p:nvPr/>
              </p:nvSpPr>
              <p:spPr>
                <a:xfrm>
                  <a:off x="3486199" y="839961"/>
                  <a:ext cx="1027307" cy="1009693"/>
                </a:xfrm>
                <a:custGeom>
                  <a:avLst/>
                  <a:gdLst>
                    <a:gd name="connsiteX0" fmla="*/ 656491 w 1027307"/>
                    <a:gd name="connsiteY0" fmla="*/ 90 h 1009693"/>
                    <a:gd name="connsiteX1" fmla="*/ 767949 w 1027307"/>
                    <a:gd name="connsiteY1" fmla="*/ 26314 h 1009693"/>
                    <a:gd name="connsiteX2" fmla="*/ 782248 w 1027307"/>
                    <a:gd name="connsiteY2" fmla="*/ 34755 h 1009693"/>
                    <a:gd name="connsiteX3" fmla="*/ 777454 w 1027307"/>
                    <a:gd name="connsiteY3" fmla="*/ 59777 h 1009693"/>
                    <a:gd name="connsiteX4" fmla="*/ 768513 w 1027307"/>
                    <a:gd name="connsiteY4" fmla="*/ 140905 h 1009693"/>
                    <a:gd name="connsiteX5" fmla="*/ 821925 w 1027307"/>
                    <a:gd name="connsiteY5" fmla="*/ 414317 h 1009693"/>
                    <a:gd name="connsiteX6" fmla="*/ 928740 w 1027307"/>
                    <a:gd name="connsiteY6" fmla="*/ 564369 h 1009693"/>
                    <a:gd name="connsiteX7" fmla="*/ 980889 w 1027307"/>
                    <a:gd name="connsiteY7" fmla="*/ 655934 h 1009693"/>
                    <a:gd name="connsiteX8" fmla="*/ 540891 w 1027307"/>
                    <a:gd name="connsiteY8" fmla="*/ 987833 h 1009693"/>
                    <a:gd name="connsiteX9" fmla="*/ 196255 w 1027307"/>
                    <a:gd name="connsiteY9" fmla="*/ 930609 h 1009693"/>
                    <a:gd name="connsiteX10" fmla="*/ 1701 w 1027307"/>
                    <a:gd name="connsiteY10" fmla="*/ 460092 h 1009693"/>
                    <a:gd name="connsiteX11" fmla="*/ 0 w 1027307"/>
                    <a:gd name="connsiteY11" fmla="*/ 331719 h 1009693"/>
                    <a:gd name="connsiteX12" fmla="*/ 902 w 1027307"/>
                    <a:gd name="connsiteY12" fmla="*/ 233961 h 1009693"/>
                    <a:gd name="connsiteX13" fmla="*/ 18627 w 1027307"/>
                    <a:gd name="connsiteY13" fmla="*/ 200242 h 1009693"/>
                    <a:gd name="connsiteX14" fmla="*/ 439136 w 1027307"/>
                    <a:gd name="connsiteY14" fmla="*/ 159065 h 1009693"/>
                    <a:gd name="connsiteX15" fmla="*/ 656491 w 1027307"/>
                    <a:gd name="connsiteY15" fmla="*/ 90 h 1009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027307" h="1009693">
                      <a:moveTo>
                        <a:pt x="656491" y="90"/>
                      </a:moveTo>
                      <a:cubicBezTo>
                        <a:pt x="693823" y="-1043"/>
                        <a:pt x="731221" y="8634"/>
                        <a:pt x="767949" y="26314"/>
                      </a:cubicBezTo>
                      <a:lnTo>
                        <a:pt x="782248" y="34755"/>
                      </a:lnTo>
                      <a:lnTo>
                        <a:pt x="777454" y="59777"/>
                      </a:lnTo>
                      <a:cubicBezTo>
                        <a:pt x="772487" y="90542"/>
                        <a:pt x="769149" y="118545"/>
                        <a:pt x="768513" y="140905"/>
                      </a:cubicBezTo>
                      <a:cubicBezTo>
                        <a:pt x="765970" y="230346"/>
                        <a:pt x="791405" y="355185"/>
                        <a:pt x="821925" y="414317"/>
                      </a:cubicBezTo>
                      <a:cubicBezTo>
                        <a:pt x="852445" y="473448"/>
                        <a:pt x="881264" y="533638"/>
                        <a:pt x="928740" y="564369"/>
                      </a:cubicBezTo>
                      <a:cubicBezTo>
                        <a:pt x="976217" y="595101"/>
                        <a:pt x="1091313" y="625414"/>
                        <a:pt x="980889" y="655934"/>
                      </a:cubicBezTo>
                      <a:cubicBezTo>
                        <a:pt x="757924" y="751305"/>
                        <a:pt x="649408" y="823789"/>
                        <a:pt x="540891" y="987833"/>
                      </a:cubicBezTo>
                      <a:cubicBezTo>
                        <a:pt x="398673" y="1025981"/>
                        <a:pt x="286119" y="1018564"/>
                        <a:pt x="196255" y="930609"/>
                      </a:cubicBezTo>
                      <a:cubicBezTo>
                        <a:pt x="106392" y="842654"/>
                        <a:pt x="34129" y="646816"/>
                        <a:pt x="1701" y="460092"/>
                      </a:cubicBezTo>
                      <a:cubicBezTo>
                        <a:pt x="746" y="412987"/>
                        <a:pt x="150" y="370531"/>
                        <a:pt x="0" y="331719"/>
                      </a:cubicBezTo>
                      <a:lnTo>
                        <a:pt x="902" y="233961"/>
                      </a:lnTo>
                      <a:lnTo>
                        <a:pt x="18627" y="200242"/>
                      </a:lnTo>
                      <a:cubicBezTo>
                        <a:pt x="101054" y="70282"/>
                        <a:pt x="241061" y="46827"/>
                        <a:pt x="439136" y="159065"/>
                      </a:cubicBezTo>
                      <a:cubicBezTo>
                        <a:pt x="507420" y="47864"/>
                        <a:pt x="581826" y="2356"/>
                        <a:pt x="656491" y="90"/>
                      </a:cubicBezTo>
                      <a:close/>
                    </a:path>
                  </a:pathLst>
                </a:custGeom>
                <a:solidFill>
                  <a:srgbClr val="DD2E3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333354A-D3F2-C8C0-8DE0-5BF77CAA2EF1}"/>
                </a:ext>
              </a:extLst>
            </p:cNvPr>
            <p:cNvSpPr/>
            <p:nvPr/>
          </p:nvSpPr>
          <p:spPr>
            <a:xfrm rot="19937783">
              <a:off x="4197062" y="1815019"/>
              <a:ext cx="292025" cy="59932"/>
            </a:xfrm>
            <a:custGeom>
              <a:avLst/>
              <a:gdLst>
                <a:gd name="connsiteX0" fmla="*/ 117239 w 119529"/>
                <a:gd name="connsiteY0" fmla="*/ 0 h 34393"/>
                <a:gd name="connsiteX1" fmla="*/ 119529 w 119529"/>
                <a:gd name="connsiteY1" fmla="*/ 3970 h 34393"/>
                <a:gd name="connsiteX2" fmla="*/ 32613 w 119529"/>
                <a:gd name="connsiteY2" fmla="*/ 34393 h 34393"/>
                <a:gd name="connsiteX3" fmla="*/ 0 w 119529"/>
                <a:gd name="connsiteY3" fmla="*/ 32088 h 34393"/>
                <a:gd name="connsiteX4" fmla="*/ 42442 w 119529"/>
                <a:gd name="connsiteY4" fmla="*/ 22166 h 34393"/>
                <a:gd name="connsiteX5" fmla="*/ 91853 w 119529"/>
                <a:gd name="connsiteY5" fmla="*/ 7633 h 34393"/>
                <a:gd name="connsiteX6" fmla="*/ 117239 w 119529"/>
                <a:gd name="connsiteY6" fmla="*/ 0 h 3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529" h="34393">
                  <a:moveTo>
                    <a:pt x="117239" y="0"/>
                  </a:moveTo>
                  <a:lnTo>
                    <a:pt x="119529" y="3970"/>
                  </a:lnTo>
                  <a:cubicBezTo>
                    <a:pt x="119529" y="20772"/>
                    <a:pt x="80615" y="34393"/>
                    <a:pt x="32613" y="34393"/>
                  </a:cubicBezTo>
                  <a:lnTo>
                    <a:pt x="0" y="32088"/>
                  </a:lnTo>
                  <a:lnTo>
                    <a:pt x="42442" y="22166"/>
                  </a:lnTo>
                  <a:cubicBezTo>
                    <a:pt x="59673" y="17457"/>
                    <a:pt x="76573" y="12329"/>
                    <a:pt x="91853" y="7633"/>
                  </a:cubicBezTo>
                  <a:lnTo>
                    <a:pt x="11723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D8F0E-C87F-504F-94D0-A5101AFB1037}"/>
              </a:ext>
            </a:extLst>
          </p:cNvPr>
          <p:cNvGrpSpPr/>
          <p:nvPr/>
        </p:nvGrpSpPr>
        <p:grpSpPr>
          <a:xfrm>
            <a:off x="4899213" y="2883756"/>
            <a:ext cx="969492" cy="462127"/>
            <a:chOff x="2982723" y="1213607"/>
            <a:chExt cx="969492" cy="46212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359A7FF-EE52-2675-DC73-ACA98CFF012E}"/>
                </a:ext>
              </a:extLst>
            </p:cNvPr>
            <p:cNvGrpSpPr/>
            <p:nvPr/>
          </p:nvGrpSpPr>
          <p:grpSpPr>
            <a:xfrm>
              <a:off x="2982723" y="1213607"/>
              <a:ext cx="969492" cy="438883"/>
              <a:chOff x="3944372" y="376084"/>
              <a:chExt cx="2696108" cy="122051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16436F8-6B43-4C53-E111-C5786E18F025}"/>
                  </a:ext>
                </a:extLst>
              </p:cNvPr>
              <p:cNvGrpSpPr/>
              <p:nvPr/>
            </p:nvGrpSpPr>
            <p:grpSpPr>
              <a:xfrm>
                <a:off x="3944372" y="376084"/>
                <a:ext cx="2696108" cy="1204862"/>
                <a:chOff x="3574303" y="1249230"/>
                <a:chExt cx="3155772" cy="1410282"/>
              </a:xfrm>
            </p:grpSpPr>
            <p:sp>
              <p:nvSpPr>
                <p:cNvPr id="19" name="Rectangle: Rounded Corners 14">
                  <a:extLst>
                    <a:ext uri="{FF2B5EF4-FFF2-40B4-BE49-F238E27FC236}">
                      <a16:creationId xmlns:a16="http://schemas.microsoft.com/office/drawing/2014/main" id="{F1864127-6E14-BE0B-6FBF-7324B748B1B8}"/>
                    </a:ext>
                  </a:extLst>
                </p:cNvPr>
                <p:cNvSpPr/>
                <p:nvPr/>
              </p:nvSpPr>
              <p:spPr>
                <a:xfrm rot="21241562">
                  <a:off x="3574303" y="1415403"/>
                  <a:ext cx="3155772" cy="1244109"/>
                </a:xfrm>
                <a:custGeom>
                  <a:avLst/>
                  <a:gdLst>
                    <a:gd name="connsiteX0" fmla="*/ 0 w 521494"/>
                    <a:gd name="connsiteY0" fmla="*/ 11885 h 71310"/>
                    <a:gd name="connsiteX1" fmla="*/ 11885 w 521494"/>
                    <a:gd name="connsiteY1" fmla="*/ 0 h 71310"/>
                    <a:gd name="connsiteX2" fmla="*/ 509609 w 521494"/>
                    <a:gd name="connsiteY2" fmla="*/ 0 h 71310"/>
                    <a:gd name="connsiteX3" fmla="*/ 521494 w 521494"/>
                    <a:gd name="connsiteY3" fmla="*/ 11885 h 71310"/>
                    <a:gd name="connsiteX4" fmla="*/ 521494 w 521494"/>
                    <a:gd name="connsiteY4" fmla="*/ 59425 h 71310"/>
                    <a:gd name="connsiteX5" fmla="*/ 509609 w 521494"/>
                    <a:gd name="connsiteY5" fmla="*/ 71310 h 71310"/>
                    <a:gd name="connsiteX6" fmla="*/ 11885 w 521494"/>
                    <a:gd name="connsiteY6" fmla="*/ 71310 h 71310"/>
                    <a:gd name="connsiteX7" fmla="*/ 0 w 521494"/>
                    <a:gd name="connsiteY7" fmla="*/ 59425 h 71310"/>
                    <a:gd name="connsiteX8" fmla="*/ 0 w 521494"/>
                    <a:gd name="connsiteY8" fmla="*/ 11885 h 71310"/>
                    <a:gd name="connsiteX0" fmla="*/ 3173 w 524667"/>
                    <a:gd name="connsiteY0" fmla="*/ 32318 h 91743"/>
                    <a:gd name="connsiteX1" fmla="*/ 2831 w 524667"/>
                    <a:gd name="connsiteY1" fmla="*/ 0 h 91743"/>
                    <a:gd name="connsiteX2" fmla="*/ 512782 w 524667"/>
                    <a:gd name="connsiteY2" fmla="*/ 20433 h 91743"/>
                    <a:gd name="connsiteX3" fmla="*/ 524667 w 524667"/>
                    <a:gd name="connsiteY3" fmla="*/ 32318 h 91743"/>
                    <a:gd name="connsiteX4" fmla="*/ 524667 w 524667"/>
                    <a:gd name="connsiteY4" fmla="*/ 79858 h 91743"/>
                    <a:gd name="connsiteX5" fmla="*/ 512782 w 524667"/>
                    <a:gd name="connsiteY5" fmla="*/ 91743 h 91743"/>
                    <a:gd name="connsiteX6" fmla="*/ 15058 w 524667"/>
                    <a:gd name="connsiteY6" fmla="*/ 91743 h 91743"/>
                    <a:gd name="connsiteX7" fmla="*/ 3173 w 524667"/>
                    <a:gd name="connsiteY7" fmla="*/ 79858 h 91743"/>
                    <a:gd name="connsiteX8" fmla="*/ 3173 w 524667"/>
                    <a:gd name="connsiteY8" fmla="*/ 32318 h 91743"/>
                    <a:gd name="connsiteX0" fmla="*/ 3173 w 524667"/>
                    <a:gd name="connsiteY0" fmla="*/ 32318 h 91743"/>
                    <a:gd name="connsiteX1" fmla="*/ 2831 w 524667"/>
                    <a:gd name="connsiteY1" fmla="*/ 0 h 91743"/>
                    <a:gd name="connsiteX2" fmla="*/ 512782 w 524667"/>
                    <a:gd name="connsiteY2" fmla="*/ 20433 h 91743"/>
                    <a:gd name="connsiteX3" fmla="*/ 524667 w 524667"/>
                    <a:gd name="connsiteY3" fmla="*/ 32318 h 91743"/>
                    <a:gd name="connsiteX4" fmla="*/ 524667 w 524667"/>
                    <a:gd name="connsiteY4" fmla="*/ 79858 h 91743"/>
                    <a:gd name="connsiteX5" fmla="*/ 512782 w 524667"/>
                    <a:gd name="connsiteY5" fmla="*/ 91743 h 91743"/>
                    <a:gd name="connsiteX6" fmla="*/ 15058 w 524667"/>
                    <a:gd name="connsiteY6" fmla="*/ 91743 h 91743"/>
                    <a:gd name="connsiteX7" fmla="*/ 3173 w 524667"/>
                    <a:gd name="connsiteY7" fmla="*/ 79858 h 91743"/>
                    <a:gd name="connsiteX8" fmla="*/ 3173 w 524667"/>
                    <a:gd name="connsiteY8" fmla="*/ 32318 h 91743"/>
                    <a:gd name="connsiteX0" fmla="*/ 3173 w 561197"/>
                    <a:gd name="connsiteY0" fmla="*/ 33228 h 92653"/>
                    <a:gd name="connsiteX1" fmla="*/ 2831 w 561197"/>
                    <a:gd name="connsiteY1" fmla="*/ 910 h 92653"/>
                    <a:gd name="connsiteX2" fmla="*/ 560507 w 561197"/>
                    <a:gd name="connsiteY2" fmla="*/ 0 h 92653"/>
                    <a:gd name="connsiteX3" fmla="*/ 524667 w 561197"/>
                    <a:gd name="connsiteY3" fmla="*/ 33228 h 92653"/>
                    <a:gd name="connsiteX4" fmla="*/ 524667 w 561197"/>
                    <a:gd name="connsiteY4" fmla="*/ 80768 h 92653"/>
                    <a:gd name="connsiteX5" fmla="*/ 512782 w 561197"/>
                    <a:gd name="connsiteY5" fmla="*/ 92653 h 92653"/>
                    <a:gd name="connsiteX6" fmla="*/ 15058 w 561197"/>
                    <a:gd name="connsiteY6" fmla="*/ 92653 h 92653"/>
                    <a:gd name="connsiteX7" fmla="*/ 3173 w 561197"/>
                    <a:gd name="connsiteY7" fmla="*/ 80768 h 92653"/>
                    <a:gd name="connsiteX8" fmla="*/ 3173 w 561197"/>
                    <a:gd name="connsiteY8" fmla="*/ 33228 h 92653"/>
                    <a:gd name="connsiteX0" fmla="*/ 3173 w 561033"/>
                    <a:gd name="connsiteY0" fmla="*/ 33228 h 92653"/>
                    <a:gd name="connsiteX1" fmla="*/ 2831 w 561033"/>
                    <a:gd name="connsiteY1" fmla="*/ 910 h 92653"/>
                    <a:gd name="connsiteX2" fmla="*/ 560507 w 561033"/>
                    <a:gd name="connsiteY2" fmla="*/ 0 h 92653"/>
                    <a:gd name="connsiteX3" fmla="*/ 510072 w 561033"/>
                    <a:gd name="connsiteY3" fmla="*/ 12546 h 92653"/>
                    <a:gd name="connsiteX4" fmla="*/ 524667 w 561033"/>
                    <a:gd name="connsiteY4" fmla="*/ 80768 h 92653"/>
                    <a:gd name="connsiteX5" fmla="*/ 512782 w 561033"/>
                    <a:gd name="connsiteY5" fmla="*/ 92653 h 92653"/>
                    <a:gd name="connsiteX6" fmla="*/ 15058 w 561033"/>
                    <a:gd name="connsiteY6" fmla="*/ 92653 h 92653"/>
                    <a:gd name="connsiteX7" fmla="*/ 3173 w 561033"/>
                    <a:gd name="connsiteY7" fmla="*/ 80768 h 92653"/>
                    <a:gd name="connsiteX8" fmla="*/ 3173 w 561033"/>
                    <a:gd name="connsiteY8" fmla="*/ 33228 h 92653"/>
                    <a:gd name="connsiteX0" fmla="*/ 3173 w 561033"/>
                    <a:gd name="connsiteY0" fmla="*/ 33228 h 92653"/>
                    <a:gd name="connsiteX1" fmla="*/ 2831 w 561033"/>
                    <a:gd name="connsiteY1" fmla="*/ 910 h 92653"/>
                    <a:gd name="connsiteX2" fmla="*/ 298427 w 561033"/>
                    <a:gd name="connsiteY2" fmla="*/ 36125 h 92653"/>
                    <a:gd name="connsiteX3" fmla="*/ 560507 w 561033"/>
                    <a:gd name="connsiteY3" fmla="*/ 0 h 92653"/>
                    <a:gd name="connsiteX4" fmla="*/ 510072 w 561033"/>
                    <a:gd name="connsiteY4" fmla="*/ 12546 h 92653"/>
                    <a:gd name="connsiteX5" fmla="*/ 524667 w 561033"/>
                    <a:gd name="connsiteY5" fmla="*/ 80768 h 92653"/>
                    <a:gd name="connsiteX6" fmla="*/ 512782 w 561033"/>
                    <a:gd name="connsiteY6" fmla="*/ 92653 h 92653"/>
                    <a:gd name="connsiteX7" fmla="*/ 15058 w 561033"/>
                    <a:gd name="connsiteY7" fmla="*/ 92653 h 92653"/>
                    <a:gd name="connsiteX8" fmla="*/ 3173 w 561033"/>
                    <a:gd name="connsiteY8" fmla="*/ 80768 h 92653"/>
                    <a:gd name="connsiteX9" fmla="*/ 3173 w 561033"/>
                    <a:gd name="connsiteY9" fmla="*/ 33228 h 92653"/>
                    <a:gd name="connsiteX0" fmla="*/ 3173 w 561033"/>
                    <a:gd name="connsiteY0" fmla="*/ 33228 h 92653"/>
                    <a:gd name="connsiteX1" fmla="*/ 2831 w 561033"/>
                    <a:gd name="connsiteY1" fmla="*/ 910 h 92653"/>
                    <a:gd name="connsiteX2" fmla="*/ 298427 w 561033"/>
                    <a:gd name="connsiteY2" fmla="*/ 36125 h 92653"/>
                    <a:gd name="connsiteX3" fmla="*/ 560507 w 561033"/>
                    <a:gd name="connsiteY3" fmla="*/ 0 h 92653"/>
                    <a:gd name="connsiteX4" fmla="*/ 510072 w 561033"/>
                    <a:gd name="connsiteY4" fmla="*/ 12546 h 92653"/>
                    <a:gd name="connsiteX5" fmla="*/ 508088 w 561033"/>
                    <a:gd name="connsiteY5" fmla="*/ 79033 h 92653"/>
                    <a:gd name="connsiteX6" fmla="*/ 512782 w 561033"/>
                    <a:gd name="connsiteY6" fmla="*/ 92653 h 92653"/>
                    <a:gd name="connsiteX7" fmla="*/ 15058 w 561033"/>
                    <a:gd name="connsiteY7" fmla="*/ 92653 h 92653"/>
                    <a:gd name="connsiteX8" fmla="*/ 3173 w 561033"/>
                    <a:gd name="connsiteY8" fmla="*/ 80768 h 92653"/>
                    <a:gd name="connsiteX9" fmla="*/ 3173 w 561033"/>
                    <a:gd name="connsiteY9" fmla="*/ 33228 h 92653"/>
                    <a:gd name="connsiteX0" fmla="*/ 3173 w 561159"/>
                    <a:gd name="connsiteY0" fmla="*/ 33228 h 92653"/>
                    <a:gd name="connsiteX1" fmla="*/ 2831 w 561159"/>
                    <a:gd name="connsiteY1" fmla="*/ 910 h 92653"/>
                    <a:gd name="connsiteX2" fmla="*/ 298427 w 561159"/>
                    <a:gd name="connsiteY2" fmla="*/ 36125 h 92653"/>
                    <a:gd name="connsiteX3" fmla="*/ 560507 w 561159"/>
                    <a:gd name="connsiteY3" fmla="*/ 0 h 92653"/>
                    <a:gd name="connsiteX4" fmla="*/ 521913 w 561159"/>
                    <a:gd name="connsiteY4" fmla="*/ 13785 h 92653"/>
                    <a:gd name="connsiteX5" fmla="*/ 508088 w 561159"/>
                    <a:gd name="connsiteY5" fmla="*/ 79033 h 92653"/>
                    <a:gd name="connsiteX6" fmla="*/ 512782 w 561159"/>
                    <a:gd name="connsiteY6" fmla="*/ 92653 h 92653"/>
                    <a:gd name="connsiteX7" fmla="*/ 15058 w 561159"/>
                    <a:gd name="connsiteY7" fmla="*/ 92653 h 92653"/>
                    <a:gd name="connsiteX8" fmla="*/ 3173 w 561159"/>
                    <a:gd name="connsiteY8" fmla="*/ 80768 h 92653"/>
                    <a:gd name="connsiteX9" fmla="*/ 3173 w 561159"/>
                    <a:gd name="connsiteY9" fmla="*/ 33228 h 92653"/>
                    <a:gd name="connsiteX0" fmla="*/ 0 w 619287"/>
                    <a:gd name="connsiteY0" fmla="*/ 69909 h 92653"/>
                    <a:gd name="connsiteX1" fmla="*/ 60959 w 619287"/>
                    <a:gd name="connsiteY1" fmla="*/ 910 h 92653"/>
                    <a:gd name="connsiteX2" fmla="*/ 356555 w 619287"/>
                    <a:gd name="connsiteY2" fmla="*/ 36125 h 92653"/>
                    <a:gd name="connsiteX3" fmla="*/ 618635 w 619287"/>
                    <a:gd name="connsiteY3" fmla="*/ 0 h 92653"/>
                    <a:gd name="connsiteX4" fmla="*/ 580041 w 619287"/>
                    <a:gd name="connsiteY4" fmla="*/ 13785 h 92653"/>
                    <a:gd name="connsiteX5" fmla="*/ 566216 w 619287"/>
                    <a:gd name="connsiteY5" fmla="*/ 79033 h 92653"/>
                    <a:gd name="connsiteX6" fmla="*/ 570910 w 619287"/>
                    <a:gd name="connsiteY6" fmla="*/ 92653 h 92653"/>
                    <a:gd name="connsiteX7" fmla="*/ 73186 w 619287"/>
                    <a:gd name="connsiteY7" fmla="*/ 92653 h 92653"/>
                    <a:gd name="connsiteX8" fmla="*/ 61301 w 619287"/>
                    <a:gd name="connsiteY8" fmla="*/ 80768 h 92653"/>
                    <a:gd name="connsiteX9" fmla="*/ 0 w 619287"/>
                    <a:gd name="connsiteY9" fmla="*/ 69909 h 92653"/>
                    <a:gd name="connsiteX0" fmla="*/ 23297 w 642584"/>
                    <a:gd name="connsiteY0" fmla="*/ 69909 h 134782"/>
                    <a:gd name="connsiteX1" fmla="*/ 84256 w 642584"/>
                    <a:gd name="connsiteY1" fmla="*/ 910 h 134782"/>
                    <a:gd name="connsiteX2" fmla="*/ 379852 w 642584"/>
                    <a:gd name="connsiteY2" fmla="*/ 36125 h 134782"/>
                    <a:gd name="connsiteX3" fmla="*/ 641932 w 642584"/>
                    <a:gd name="connsiteY3" fmla="*/ 0 h 134782"/>
                    <a:gd name="connsiteX4" fmla="*/ 603338 w 642584"/>
                    <a:gd name="connsiteY4" fmla="*/ 13785 h 134782"/>
                    <a:gd name="connsiteX5" fmla="*/ 589513 w 642584"/>
                    <a:gd name="connsiteY5" fmla="*/ 79033 h 134782"/>
                    <a:gd name="connsiteX6" fmla="*/ 594207 w 642584"/>
                    <a:gd name="connsiteY6" fmla="*/ 92653 h 134782"/>
                    <a:gd name="connsiteX7" fmla="*/ 96483 w 642584"/>
                    <a:gd name="connsiteY7" fmla="*/ 92653 h 134782"/>
                    <a:gd name="connsiteX8" fmla="*/ 0 w 642584"/>
                    <a:gd name="connsiteY8" fmla="*/ 134167 h 134782"/>
                    <a:gd name="connsiteX9" fmla="*/ 23297 w 642584"/>
                    <a:gd name="connsiteY9" fmla="*/ 69909 h 134782"/>
                    <a:gd name="connsiteX0" fmla="*/ 23297 w 642584"/>
                    <a:gd name="connsiteY0" fmla="*/ 69909 h 211317"/>
                    <a:gd name="connsiteX1" fmla="*/ 84256 w 642584"/>
                    <a:gd name="connsiteY1" fmla="*/ 910 h 211317"/>
                    <a:gd name="connsiteX2" fmla="*/ 379852 w 642584"/>
                    <a:gd name="connsiteY2" fmla="*/ 36125 h 211317"/>
                    <a:gd name="connsiteX3" fmla="*/ 641932 w 642584"/>
                    <a:gd name="connsiteY3" fmla="*/ 0 h 211317"/>
                    <a:gd name="connsiteX4" fmla="*/ 603338 w 642584"/>
                    <a:gd name="connsiteY4" fmla="*/ 13785 h 211317"/>
                    <a:gd name="connsiteX5" fmla="*/ 589513 w 642584"/>
                    <a:gd name="connsiteY5" fmla="*/ 79033 h 211317"/>
                    <a:gd name="connsiteX6" fmla="*/ 594207 w 642584"/>
                    <a:gd name="connsiteY6" fmla="*/ 92653 h 211317"/>
                    <a:gd name="connsiteX7" fmla="*/ 86459 w 642584"/>
                    <a:gd name="connsiteY7" fmla="*/ 211317 h 211317"/>
                    <a:gd name="connsiteX8" fmla="*/ 0 w 642584"/>
                    <a:gd name="connsiteY8" fmla="*/ 134167 h 211317"/>
                    <a:gd name="connsiteX9" fmla="*/ 23297 w 642584"/>
                    <a:gd name="connsiteY9" fmla="*/ 69909 h 211317"/>
                    <a:gd name="connsiteX0" fmla="*/ 23297 w 642584"/>
                    <a:gd name="connsiteY0" fmla="*/ 69909 h 221781"/>
                    <a:gd name="connsiteX1" fmla="*/ 84256 w 642584"/>
                    <a:gd name="connsiteY1" fmla="*/ 910 h 221781"/>
                    <a:gd name="connsiteX2" fmla="*/ 379852 w 642584"/>
                    <a:gd name="connsiteY2" fmla="*/ 36125 h 221781"/>
                    <a:gd name="connsiteX3" fmla="*/ 641932 w 642584"/>
                    <a:gd name="connsiteY3" fmla="*/ 0 h 221781"/>
                    <a:gd name="connsiteX4" fmla="*/ 603338 w 642584"/>
                    <a:gd name="connsiteY4" fmla="*/ 13785 h 221781"/>
                    <a:gd name="connsiteX5" fmla="*/ 589513 w 642584"/>
                    <a:gd name="connsiteY5" fmla="*/ 79033 h 221781"/>
                    <a:gd name="connsiteX6" fmla="*/ 594207 w 642584"/>
                    <a:gd name="connsiteY6" fmla="*/ 92653 h 221781"/>
                    <a:gd name="connsiteX7" fmla="*/ 86459 w 642584"/>
                    <a:gd name="connsiteY7" fmla="*/ 211317 h 221781"/>
                    <a:gd name="connsiteX8" fmla="*/ 0 w 642584"/>
                    <a:gd name="connsiteY8" fmla="*/ 134167 h 221781"/>
                    <a:gd name="connsiteX9" fmla="*/ 23297 w 642584"/>
                    <a:gd name="connsiteY9" fmla="*/ 69909 h 221781"/>
                    <a:gd name="connsiteX0" fmla="*/ 23297 w 642584"/>
                    <a:gd name="connsiteY0" fmla="*/ 69909 h 251144"/>
                    <a:gd name="connsiteX1" fmla="*/ 84256 w 642584"/>
                    <a:gd name="connsiteY1" fmla="*/ 910 h 251144"/>
                    <a:gd name="connsiteX2" fmla="*/ 379852 w 642584"/>
                    <a:gd name="connsiteY2" fmla="*/ 36125 h 251144"/>
                    <a:gd name="connsiteX3" fmla="*/ 641932 w 642584"/>
                    <a:gd name="connsiteY3" fmla="*/ 0 h 251144"/>
                    <a:gd name="connsiteX4" fmla="*/ 603338 w 642584"/>
                    <a:gd name="connsiteY4" fmla="*/ 13785 h 251144"/>
                    <a:gd name="connsiteX5" fmla="*/ 589513 w 642584"/>
                    <a:gd name="connsiteY5" fmla="*/ 79033 h 251144"/>
                    <a:gd name="connsiteX6" fmla="*/ 594207 w 642584"/>
                    <a:gd name="connsiteY6" fmla="*/ 92653 h 251144"/>
                    <a:gd name="connsiteX7" fmla="*/ 329126 w 642584"/>
                    <a:gd name="connsiteY7" fmla="*/ 246299 h 251144"/>
                    <a:gd name="connsiteX8" fmla="*/ 86459 w 642584"/>
                    <a:gd name="connsiteY8" fmla="*/ 211317 h 251144"/>
                    <a:gd name="connsiteX9" fmla="*/ 0 w 642584"/>
                    <a:gd name="connsiteY9" fmla="*/ 134167 h 251144"/>
                    <a:gd name="connsiteX10" fmla="*/ 23297 w 642584"/>
                    <a:gd name="connsiteY10" fmla="*/ 69909 h 251144"/>
                    <a:gd name="connsiteX0" fmla="*/ 23297 w 642584"/>
                    <a:gd name="connsiteY0" fmla="*/ 69909 h 251144"/>
                    <a:gd name="connsiteX1" fmla="*/ 84256 w 642584"/>
                    <a:gd name="connsiteY1" fmla="*/ 910 h 251144"/>
                    <a:gd name="connsiteX2" fmla="*/ 379852 w 642584"/>
                    <a:gd name="connsiteY2" fmla="*/ 36125 h 251144"/>
                    <a:gd name="connsiteX3" fmla="*/ 641932 w 642584"/>
                    <a:gd name="connsiteY3" fmla="*/ 0 h 251144"/>
                    <a:gd name="connsiteX4" fmla="*/ 603338 w 642584"/>
                    <a:gd name="connsiteY4" fmla="*/ 13785 h 251144"/>
                    <a:gd name="connsiteX5" fmla="*/ 589513 w 642584"/>
                    <a:gd name="connsiteY5" fmla="*/ 79033 h 251144"/>
                    <a:gd name="connsiteX6" fmla="*/ 511839 w 642584"/>
                    <a:gd name="connsiteY6" fmla="*/ 124737 h 251144"/>
                    <a:gd name="connsiteX7" fmla="*/ 329126 w 642584"/>
                    <a:gd name="connsiteY7" fmla="*/ 246299 h 251144"/>
                    <a:gd name="connsiteX8" fmla="*/ 86459 w 642584"/>
                    <a:gd name="connsiteY8" fmla="*/ 211317 h 251144"/>
                    <a:gd name="connsiteX9" fmla="*/ 0 w 642584"/>
                    <a:gd name="connsiteY9" fmla="*/ 134167 h 251144"/>
                    <a:gd name="connsiteX10" fmla="*/ 23297 w 642584"/>
                    <a:gd name="connsiteY10" fmla="*/ 69909 h 251144"/>
                    <a:gd name="connsiteX0" fmla="*/ 23297 w 642584"/>
                    <a:gd name="connsiteY0" fmla="*/ 69909 h 246962"/>
                    <a:gd name="connsiteX1" fmla="*/ 84256 w 642584"/>
                    <a:gd name="connsiteY1" fmla="*/ 910 h 246962"/>
                    <a:gd name="connsiteX2" fmla="*/ 379852 w 642584"/>
                    <a:gd name="connsiteY2" fmla="*/ 36125 h 246962"/>
                    <a:gd name="connsiteX3" fmla="*/ 641932 w 642584"/>
                    <a:gd name="connsiteY3" fmla="*/ 0 h 246962"/>
                    <a:gd name="connsiteX4" fmla="*/ 603338 w 642584"/>
                    <a:gd name="connsiteY4" fmla="*/ 13785 h 246962"/>
                    <a:gd name="connsiteX5" fmla="*/ 589513 w 642584"/>
                    <a:gd name="connsiteY5" fmla="*/ 79033 h 246962"/>
                    <a:gd name="connsiteX6" fmla="*/ 511839 w 642584"/>
                    <a:gd name="connsiteY6" fmla="*/ 124737 h 246962"/>
                    <a:gd name="connsiteX7" fmla="*/ 492374 w 642584"/>
                    <a:gd name="connsiteY7" fmla="*/ 196342 h 246962"/>
                    <a:gd name="connsiteX8" fmla="*/ 329126 w 642584"/>
                    <a:gd name="connsiteY8" fmla="*/ 246299 h 246962"/>
                    <a:gd name="connsiteX9" fmla="*/ 86459 w 642584"/>
                    <a:gd name="connsiteY9" fmla="*/ 211317 h 246962"/>
                    <a:gd name="connsiteX10" fmla="*/ 0 w 642584"/>
                    <a:gd name="connsiteY10" fmla="*/ 134167 h 246962"/>
                    <a:gd name="connsiteX11" fmla="*/ 23297 w 642584"/>
                    <a:gd name="connsiteY11" fmla="*/ 69909 h 246962"/>
                    <a:gd name="connsiteX0" fmla="*/ 23297 w 642584"/>
                    <a:gd name="connsiteY0" fmla="*/ 69909 h 246327"/>
                    <a:gd name="connsiteX1" fmla="*/ 84256 w 642584"/>
                    <a:gd name="connsiteY1" fmla="*/ 910 h 246327"/>
                    <a:gd name="connsiteX2" fmla="*/ 379852 w 642584"/>
                    <a:gd name="connsiteY2" fmla="*/ 36125 h 246327"/>
                    <a:gd name="connsiteX3" fmla="*/ 641932 w 642584"/>
                    <a:gd name="connsiteY3" fmla="*/ 0 h 246327"/>
                    <a:gd name="connsiteX4" fmla="*/ 603338 w 642584"/>
                    <a:gd name="connsiteY4" fmla="*/ 13785 h 246327"/>
                    <a:gd name="connsiteX5" fmla="*/ 589513 w 642584"/>
                    <a:gd name="connsiteY5" fmla="*/ 79033 h 246327"/>
                    <a:gd name="connsiteX6" fmla="*/ 511839 w 642584"/>
                    <a:gd name="connsiteY6" fmla="*/ 124737 h 246327"/>
                    <a:gd name="connsiteX7" fmla="*/ 492374 w 642584"/>
                    <a:gd name="connsiteY7" fmla="*/ 196342 h 246327"/>
                    <a:gd name="connsiteX8" fmla="*/ 546369 w 642584"/>
                    <a:gd name="connsiteY8" fmla="*/ 200185 h 246327"/>
                    <a:gd name="connsiteX9" fmla="*/ 329126 w 642584"/>
                    <a:gd name="connsiteY9" fmla="*/ 246299 h 246327"/>
                    <a:gd name="connsiteX10" fmla="*/ 86459 w 642584"/>
                    <a:gd name="connsiteY10" fmla="*/ 211317 h 246327"/>
                    <a:gd name="connsiteX11" fmla="*/ 0 w 642584"/>
                    <a:gd name="connsiteY11" fmla="*/ 134167 h 246327"/>
                    <a:gd name="connsiteX12" fmla="*/ 23297 w 642584"/>
                    <a:gd name="connsiteY12" fmla="*/ 69909 h 246327"/>
                    <a:gd name="connsiteX0" fmla="*/ 23297 w 642584"/>
                    <a:gd name="connsiteY0" fmla="*/ 69909 h 246327"/>
                    <a:gd name="connsiteX1" fmla="*/ 84256 w 642584"/>
                    <a:gd name="connsiteY1" fmla="*/ 910 h 246327"/>
                    <a:gd name="connsiteX2" fmla="*/ 379852 w 642584"/>
                    <a:gd name="connsiteY2" fmla="*/ 36125 h 246327"/>
                    <a:gd name="connsiteX3" fmla="*/ 641932 w 642584"/>
                    <a:gd name="connsiteY3" fmla="*/ 0 h 246327"/>
                    <a:gd name="connsiteX4" fmla="*/ 603338 w 642584"/>
                    <a:gd name="connsiteY4" fmla="*/ 13785 h 246327"/>
                    <a:gd name="connsiteX5" fmla="*/ 589513 w 642584"/>
                    <a:gd name="connsiteY5" fmla="*/ 79033 h 246327"/>
                    <a:gd name="connsiteX6" fmla="*/ 511839 w 642584"/>
                    <a:gd name="connsiteY6" fmla="*/ 124737 h 246327"/>
                    <a:gd name="connsiteX7" fmla="*/ 492374 w 642584"/>
                    <a:gd name="connsiteY7" fmla="*/ 196342 h 246327"/>
                    <a:gd name="connsiteX8" fmla="*/ 546369 w 642584"/>
                    <a:gd name="connsiteY8" fmla="*/ 200185 h 246327"/>
                    <a:gd name="connsiteX9" fmla="*/ 329126 w 642584"/>
                    <a:gd name="connsiteY9" fmla="*/ 246299 h 246327"/>
                    <a:gd name="connsiteX10" fmla="*/ 86459 w 642584"/>
                    <a:gd name="connsiteY10" fmla="*/ 211317 h 246327"/>
                    <a:gd name="connsiteX11" fmla="*/ 0 w 642584"/>
                    <a:gd name="connsiteY11" fmla="*/ 134167 h 246327"/>
                    <a:gd name="connsiteX12" fmla="*/ 23297 w 642584"/>
                    <a:gd name="connsiteY12" fmla="*/ 69909 h 246327"/>
                    <a:gd name="connsiteX0" fmla="*/ 23297 w 642584"/>
                    <a:gd name="connsiteY0" fmla="*/ 69909 h 246321"/>
                    <a:gd name="connsiteX1" fmla="*/ 84256 w 642584"/>
                    <a:gd name="connsiteY1" fmla="*/ 910 h 246321"/>
                    <a:gd name="connsiteX2" fmla="*/ 379852 w 642584"/>
                    <a:gd name="connsiteY2" fmla="*/ 36125 h 246321"/>
                    <a:gd name="connsiteX3" fmla="*/ 641932 w 642584"/>
                    <a:gd name="connsiteY3" fmla="*/ 0 h 246321"/>
                    <a:gd name="connsiteX4" fmla="*/ 603338 w 642584"/>
                    <a:gd name="connsiteY4" fmla="*/ 13785 h 246321"/>
                    <a:gd name="connsiteX5" fmla="*/ 589513 w 642584"/>
                    <a:gd name="connsiteY5" fmla="*/ 79033 h 246321"/>
                    <a:gd name="connsiteX6" fmla="*/ 511839 w 642584"/>
                    <a:gd name="connsiteY6" fmla="*/ 124737 h 246321"/>
                    <a:gd name="connsiteX7" fmla="*/ 492374 w 642584"/>
                    <a:gd name="connsiteY7" fmla="*/ 196342 h 246321"/>
                    <a:gd name="connsiteX8" fmla="*/ 546369 w 642584"/>
                    <a:gd name="connsiteY8" fmla="*/ 200185 h 246321"/>
                    <a:gd name="connsiteX9" fmla="*/ 329126 w 642584"/>
                    <a:gd name="connsiteY9" fmla="*/ 246299 h 246321"/>
                    <a:gd name="connsiteX10" fmla="*/ 86459 w 642584"/>
                    <a:gd name="connsiteY10" fmla="*/ 211317 h 246321"/>
                    <a:gd name="connsiteX11" fmla="*/ 0 w 642584"/>
                    <a:gd name="connsiteY11" fmla="*/ 134167 h 246321"/>
                    <a:gd name="connsiteX12" fmla="*/ 23297 w 642584"/>
                    <a:gd name="connsiteY12" fmla="*/ 69909 h 246321"/>
                    <a:gd name="connsiteX0" fmla="*/ 23297 w 642584"/>
                    <a:gd name="connsiteY0" fmla="*/ 69909 h 253423"/>
                    <a:gd name="connsiteX1" fmla="*/ 84256 w 642584"/>
                    <a:gd name="connsiteY1" fmla="*/ 910 h 253423"/>
                    <a:gd name="connsiteX2" fmla="*/ 379852 w 642584"/>
                    <a:gd name="connsiteY2" fmla="*/ 36125 h 253423"/>
                    <a:gd name="connsiteX3" fmla="*/ 641932 w 642584"/>
                    <a:gd name="connsiteY3" fmla="*/ 0 h 253423"/>
                    <a:gd name="connsiteX4" fmla="*/ 603338 w 642584"/>
                    <a:gd name="connsiteY4" fmla="*/ 13785 h 253423"/>
                    <a:gd name="connsiteX5" fmla="*/ 589513 w 642584"/>
                    <a:gd name="connsiteY5" fmla="*/ 79033 h 253423"/>
                    <a:gd name="connsiteX6" fmla="*/ 511839 w 642584"/>
                    <a:gd name="connsiteY6" fmla="*/ 124737 h 253423"/>
                    <a:gd name="connsiteX7" fmla="*/ 492374 w 642584"/>
                    <a:gd name="connsiteY7" fmla="*/ 196342 h 253423"/>
                    <a:gd name="connsiteX8" fmla="*/ 546369 w 642584"/>
                    <a:gd name="connsiteY8" fmla="*/ 200185 h 253423"/>
                    <a:gd name="connsiteX9" fmla="*/ 328382 w 642584"/>
                    <a:gd name="connsiteY9" fmla="*/ 253404 h 253423"/>
                    <a:gd name="connsiteX10" fmla="*/ 86459 w 642584"/>
                    <a:gd name="connsiteY10" fmla="*/ 211317 h 253423"/>
                    <a:gd name="connsiteX11" fmla="*/ 0 w 642584"/>
                    <a:gd name="connsiteY11" fmla="*/ 134167 h 253423"/>
                    <a:gd name="connsiteX12" fmla="*/ 23297 w 642584"/>
                    <a:gd name="connsiteY12" fmla="*/ 69909 h 253423"/>
                    <a:gd name="connsiteX0" fmla="*/ 23297 w 642584"/>
                    <a:gd name="connsiteY0" fmla="*/ 69909 h 251055"/>
                    <a:gd name="connsiteX1" fmla="*/ 84256 w 642584"/>
                    <a:gd name="connsiteY1" fmla="*/ 910 h 251055"/>
                    <a:gd name="connsiteX2" fmla="*/ 379852 w 642584"/>
                    <a:gd name="connsiteY2" fmla="*/ 36125 h 251055"/>
                    <a:gd name="connsiteX3" fmla="*/ 641932 w 642584"/>
                    <a:gd name="connsiteY3" fmla="*/ 0 h 251055"/>
                    <a:gd name="connsiteX4" fmla="*/ 603338 w 642584"/>
                    <a:gd name="connsiteY4" fmla="*/ 13785 h 251055"/>
                    <a:gd name="connsiteX5" fmla="*/ 589513 w 642584"/>
                    <a:gd name="connsiteY5" fmla="*/ 79033 h 251055"/>
                    <a:gd name="connsiteX6" fmla="*/ 511839 w 642584"/>
                    <a:gd name="connsiteY6" fmla="*/ 124737 h 251055"/>
                    <a:gd name="connsiteX7" fmla="*/ 492374 w 642584"/>
                    <a:gd name="connsiteY7" fmla="*/ 196342 h 251055"/>
                    <a:gd name="connsiteX8" fmla="*/ 546369 w 642584"/>
                    <a:gd name="connsiteY8" fmla="*/ 200185 h 251055"/>
                    <a:gd name="connsiteX9" fmla="*/ 328630 w 642584"/>
                    <a:gd name="connsiteY9" fmla="*/ 251035 h 251055"/>
                    <a:gd name="connsiteX10" fmla="*/ 86459 w 642584"/>
                    <a:gd name="connsiteY10" fmla="*/ 211317 h 251055"/>
                    <a:gd name="connsiteX11" fmla="*/ 0 w 642584"/>
                    <a:gd name="connsiteY11" fmla="*/ 134167 h 251055"/>
                    <a:gd name="connsiteX12" fmla="*/ 23297 w 642584"/>
                    <a:gd name="connsiteY12" fmla="*/ 69909 h 251055"/>
                    <a:gd name="connsiteX0" fmla="*/ 23297 w 642584"/>
                    <a:gd name="connsiteY0" fmla="*/ 69909 h 251035"/>
                    <a:gd name="connsiteX1" fmla="*/ 84256 w 642584"/>
                    <a:gd name="connsiteY1" fmla="*/ 910 h 251035"/>
                    <a:gd name="connsiteX2" fmla="*/ 379852 w 642584"/>
                    <a:gd name="connsiteY2" fmla="*/ 36125 h 251035"/>
                    <a:gd name="connsiteX3" fmla="*/ 641932 w 642584"/>
                    <a:gd name="connsiteY3" fmla="*/ 0 h 251035"/>
                    <a:gd name="connsiteX4" fmla="*/ 603338 w 642584"/>
                    <a:gd name="connsiteY4" fmla="*/ 13785 h 251035"/>
                    <a:gd name="connsiteX5" fmla="*/ 589513 w 642584"/>
                    <a:gd name="connsiteY5" fmla="*/ 79033 h 251035"/>
                    <a:gd name="connsiteX6" fmla="*/ 511839 w 642584"/>
                    <a:gd name="connsiteY6" fmla="*/ 124737 h 251035"/>
                    <a:gd name="connsiteX7" fmla="*/ 492374 w 642584"/>
                    <a:gd name="connsiteY7" fmla="*/ 196342 h 251035"/>
                    <a:gd name="connsiteX8" fmla="*/ 546369 w 642584"/>
                    <a:gd name="connsiteY8" fmla="*/ 200185 h 251035"/>
                    <a:gd name="connsiteX9" fmla="*/ 328630 w 642584"/>
                    <a:gd name="connsiteY9" fmla="*/ 251035 h 251035"/>
                    <a:gd name="connsiteX10" fmla="*/ 86459 w 642584"/>
                    <a:gd name="connsiteY10" fmla="*/ 211317 h 251035"/>
                    <a:gd name="connsiteX11" fmla="*/ 0 w 642584"/>
                    <a:gd name="connsiteY11" fmla="*/ 134167 h 251035"/>
                    <a:gd name="connsiteX12" fmla="*/ 23297 w 642584"/>
                    <a:gd name="connsiteY12" fmla="*/ 69909 h 251035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9513 w 642584"/>
                    <a:gd name="connsiteY5" fmla="*/ 79033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46369 w 642584"/>
                    <a:gd name="connsiteY8" fmla="*/ 20018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9513 w 642584"/>
                    <a:gd name="connsiteY5" fmla="*/ 79033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60826 w 642584"/>
                    <a:gd name="connsiteY8" fmla="*/ 199303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9513 w 642584"/>
                    <a:gd name="connsiteY5" fmla="*/ 79033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9513 w 642584"/>
                    <a:gd name="connsiteY5" fmla="*/ 79033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511839 w 642584"/>
                    <a:gd name="connsiteY6" fmla="*/ 124737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91614 w 642584"/>
                    <a:gd name="connsiteY8" fmla="*/ 202525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23297 w 642584"/>
                    <a:gd name="connsiteY0" fmla="*/ 69909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23297 w 642584"/>
                    <a:gd name="connsiteY13" fmla="*/ 69909 h 253910"/>
                    <a:gd name="connsiteX0" fmla="*/ 19304 w 642584"/>
                    <a:gd name="connsiteY0" fmla="*/ 62308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19304 w 642584"/>
                    <a:gd name="connsiteY13" fmla="*/ 62308 h 253910"/>
                    <a:gd name="connsiteX0" fmla="*/ 19304 w 642584"/>
                    <a:gd name="connsiteY0" fmla="*/ 62308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19304 w 642584"/>
                    <a:gd name="connsiteY13" fmla="*/ 62308 h 253910"/>
                    <a:gd name="connsiteX0" fmla="*/ 19304 w 642584"/>
                    <a:gd name="connsiteY0" fmla="*/ 62308 h 253910"/>
                    <a:gd name="connsiteX1" fmla="*/ 84256 w 642584"/>
                    <a:gd name="connsiteY1" fmla="*/ 910 h 253910"/>
                    <a:gd name="connsiteX2" fmla="*/ 379852 w 642584"/>
                    <a:gd name="connsiteY2" fmla="*/ 36125 h 253910"/>
                    <a:gd name="connsiteX3" fmla="*/ 641932 w 642584"/>
                    <a:gd name="connsiteY3" fmla="*/ 0 h 253910"/>
                    <a:gd name="connsiteX4" fmla="*/ 603338 w 642584"/>
                    <a:gd name="connsiteY4" fmla="*/ 13785 h 253910"/>
                    <a:gd name="connsiteX5" fmla="*/ 584915 w 642584"/>
                    <a:gd name="connsiteY5" fmla="*/ 100100 h 253910"/>
                    <a:gd name="connsiteX6" fmla="*/ 497629 w 642584"/>
                    <a:gd name="connsiteY6" fmla="*/ 123251 h 253910"/>
                    <a:gd name="connsiteX7" fmla="*/ 492374 w 642584"/>
                    <a:gd name="connsiteY7" fmla="*/ 196342 h 253910"/>
                    <a:gd name="connsiteX8" fmla="*/ 588998 w 642584"/>
                    <a:gd name="connsiteY8" fmla="*/ 204646 h 253910"/>
                    <a:gd name="connsiteX9" fmla="*/ 328630 w 642584"/>
                    <a:gd name="connsiteY9" fmla="*/ 251035 h 253910"/>
                    <a:gd name="connsiteX10" fmla="*/ 177462 w 642584"/>
                    <a:gd name="connsiteY10" fmla="*/ 247775 h 253910"/>
                    <a:gd name="connsiteX11" fmla="*/ 86459 w 642584"/>
                    <a:gd name="connsiteY11" fmla="*/ 211317 h 253910"/>
                    <a:gd name="connsiteX12" fmla="*/ 0 w 642584"/>
                    <a:gd name="connsiteY12" fmla="*/ 134167 h 253910"/>
                    <a:gd name="connsiteX13" fmla="*/ 19304 w 642584"/>
                    <a:gd name="connsiteY13" fmla="*/ 62308 h 253910"/>
                    <a:gd name="connsiteX0" fmla="*/ 15331 w 638611"/>
                    <a:gd name="connsiteY0" fmla="*/ 62308 h 253910"/>
                    <a:gd name="connsiteX1" fmla="*/ 80283 w 638611"/>
                    <a:gd name="connsiteY1" fmla="*/ 910 h 253910"/>
                    <a:gd name="connsiteX2" fmla="*/ 375879 w 638611"/>
                    <a:gd name="connsiteY2" fmla="*/ 36125 h 253910"/>
                    <a:gd name="connsiteX3" fmla="*/ 637959 w 638611"/>
                    <a:gd name="connsiteY3" fmla="*/ 0 h 253910"/>
                    <a:gd name="connsiteX4" fmla="*/ 599365 w 638611"/>
                    <a:gd name="connsiteY4" fmla="*/ 13785 h 253910"/>
                    <a:gd name="connsiteX5" fmla="*/ 580942 w 638611"/>
                    <a:gd name="connsiteY5" fmla="*/ 100100 h 253910"/>
                    <a:gd name="connsiteX6" fmla="*/ 493656 w 638611"/>
                    <a:gd name="connsiteY6" fmla="*/ 123251 h 253910"/>
                    <a:gd name="connsiteX7" fmla="*/ 488401 w 638611"/>
                    <a:gd name="connsiteY7" fmla="*/ 196342 h 253910"/>
                    <a:gd name="connsiteX8" fmla="*/ 585025 w 638611"/>
                    <a:gd name="connsiteY8" fmla="*/ 204646 h 253910"/>
                    <a:gd name="connsiteX9" fmla="*/ 324657 w 638611"/>
                    <a:gd name="connsiteY9" fmla="*/ 251035 h 253910"/>
                    <a:gd name="connsiteX10" fmla="*/ 173489 w 638611"/>
                    <a:gd name="connsiteY10" fmla="*/ 247775 h 253910"/>
                    <a:gd name="connsiteX11" fmla="*/ 82486 w 638611"/>
                    <a:gd name="connsiteY11" fmla="*/ 211317 h 253910"/>
                    <a:gd name="connsiteX12" fmla="*/ 20 w 638611"/>
                    <a:gd name="connsiteY12" fmla="*/ 141768 h 253910"/>
                    <a:gd name="connsiteX13" fmla="*/ 15331 w 638611"/>
                    <a:gd name="connsiteY13" fmla="*/ 62308 h 253910"/>
                    <a:gd name="connsiteX0" fmla="*/ 15331 w 638611"/>
                    <a:gd name="connsiteY0" fmla="*/ 62308 h 253910"/>
                    <a:gd name="connsiteX1" fmla="*/ 80283 w 638611"/>
                    <a:gd name="connsiteY1" fmla="*/ 910 h 253910"/>
                    <a:gd name="connsiteX2" fmla="*/ 375879 w 638611"/>
                    <a:gd name="connsiteY2" fmla="*/ 36125 h 253910"/>
                    <a:gd name="connsiteX3" fmla="*/ 637959 w 638611"/>
                    <a:gd name="connsiteY3" fmla="*/ 0 h 253910"/>
                    <a:gd name="connsiteX4" fmla="*/ 599365 w 638611"/>
                    <a:gd name="connsiteY4" fmla="*/ 13785 h 253910"/>
                    <a:gd name="connsiteX5" fmla="*/ 580942 w 638611"/>
                    <a:gd name="connsiteY5" fmla="*/ 100100 h 253910"/>
                    <a:gd name="connsiteX6" fmla="*/ 493656 w 638611"/>
                    <a:gd name="connsiteY6" fmla="*/ 123251 h 253910"/>
                    <a:gd name="connsiteX7" fmla="*/ 488401 w 638611"/>
                    <a:gd name="connsiteY7" fmla="*/ 196342 h 253910"/>
                    <a:gd name="connsiteX8" fmla="*/ 585025 w 638611"/>
                    <a:gd name="connsiteY8" fmla="*/ 204646 h 253910"/>
                    <a:gd name="connsiteX9" fmla="*/ 324657 w 638611"/>
                    <a:gd name="connsiteY9" fmla="*/ 251035 h 253910"/>
                    <a:gd name="connsiteX10" fmla="*/ 173489 w 638611"/>
                    <a:gd name="connsiteY10" fmla="*/ 247775 h 253910"/>
                    <a:gd name="connsiteX11" fmla="*/ 82486 w 638611"/>
                    <a:gd name="connsiteY11" fmla="*/ 211317 h 253910"/>
                    <a:gd name="connsiteX12" fmla="*/ 20 w 638611"/>
                    <a:gd name="connsiteY12" fmla="*/ 141768 h 253910"/>
                    <a:gd name="connsiteX13" fmla="*/ 15331 w 638611"/>
                    <a:gd name="connsiteY13" fmla="*/ 62308 h 253910"/>
                    <a:gd name="connsiteX0" fmla="*/ 20791 w 644071"/>
                    <a:gd name="connsiteY0" fmla="*/ 62308 h 253910"/>
                    <a:gd name="connsiteX1" fmla="*/ 85743 w 644071"/>
                    <a:gd name="connsiteY1" fmla="*/ 910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71"/>
                    <a:gd name="connsiteY0" fmla="*/ 62308 h 253910"/>
                    <a:gd name="connsiteX1" fmla="*/ 84751 w 644071"/>
                    <a:gd name="connsiteY1" fmla="*/ 10384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71"/>
                    <a:gd name="connsiteY0" fmla="*/ 62308 h 253910"/>
                    <a:gd name="connsiteX1" fmla="*/ 76021 w 644071"/>
                    <a:gd name="connsiteY1" fmla="*/ 2287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71"/>
                    <a:gd name="connsiteY0" fmla="*/ 62308 h 253910"/>
                    <a:gd name="connsiteX1" fmla="*/ 76021 w 644071"/>
                    <a:gd name="connsiteY1" fmla="*/ 2287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71"/>
                    <a:gd name="connsiteY0" fmla="*/ 62308 h 253910"/>
                    <a:gd name="connsiteX1" fmla="*/ 76021 w 644071"/>
                    <a:gd name="connsiteY1" fmla="*/ 2287 h 253910"/>
                    <a:gd name="connsiteX2" fmla="*/ 381339 w 644071"/>
                    <a:gd name="connsiteY2" fmla="*/ 36125 h 253910"/>
                    <a:gd name="connsiteX3" fmla="*/ 643419 w 644071"/>
                    <a:gd name="connsiteY3" fmla="*/ 0 h 253910"/>
                    <a:gd name="connsiteX4" fmla="*/ 604825 w 644071"/>
                    <a:gd name="connsiteY4" fmla="*/ 13785 h 253910"/>
                    <a:gd name="connsiteX5" fmla="*/ 586402 w 644071"/>
                    <a:gd name="connsiteY5" fmla="*/ 100100 h 253910"/>
                    <a:gd name="connsiteX6" fmla="*/ 499116 w 644071"/>
                    <a:gd name="connsiteY6" fmla="*/ 123251 h 253910"/>
                    <a:gd name="connsiteX7" fmla="*/ 493861 w 644071"/>
                    <a:gd name="connsiteY7" fmla="*/ 196342 h 253910"/>
                    <a:gd name="connsiteX8" fmla="*/ 590485 w 644071"/>
                    <a:gd name="connsiteY8" fmla="*/ 204646 h 253910"/>
                    <a:gd name="connsiteX9" fmla="*/ 330117 w 644071"/>
                    <a:gd name="connsiteY9" fmla="*/ 251035 h 253910"/>
                    <a:gd name="connsiteX10" fmla="*/ 178949 w 644071"/>
                    <a:gd name="connsiteY10" fmla="*/ 247775 h 253910"/>
                    <a:gd name="connsiteX11" fmla="*/ 87946 w 644071"/>
                    <a:gd name="connsiteY11" fmla="*/ 211317 h 253910"/>
                    <a:gd name="connsiteX12" fmla="*/ 5480 w 644071"/>
                    <a:gd name="connsiteY12" fmla="*/ 141768 h 253910"/>
                    <a:gd name="connsiteX13" fmla="*/ 20791 w 644071"/>
                    <a:gd name="connsiteY13" fmla="*/ 62308 h 253910"/>
                    <a:gd name="connsiteX0" fmla="*/ 20791 w 644061"/>
                    <a:gd name="connsiteY0" fmla="*/ 62308 h 253910"/>
                    <a:gd name="connsiteX1" fmla="*/ 76021 w 644061"/>
                    <a:gd name="connsiteY1" fmla="*/ 2287 h 253910"/>
                    <a:gd name="connsiteX2" fmla="*/ 381339 w 644061"/>
                    <a:gd name="connsiteY2" fmla="*/ 36125 h 253910"/>
                    <a:gd name="connsiteX3" fmla="*/ 643419 w 644061"/>
                    <a:gd name="connsiteY3" fmla="*/ 0 h 253910"/>
                    <a:gd name="connsiteX4" fmla="*/ 604076 w 644061"/>
                    <a:gd name="connsiteY4" fmla="*/ 8495 h 253910"/>
                    <a:gd name="connsiteX5" fmla="*/ 586402 w 644061"/>
                    <a:gd name="connsiteY5" fmla="*/ 100100 h 253910"/>
                    <a:gd name="connsiteX6" fmla="*/ 499116 w 644061"/>
                    <a:gd name="connsiteY6" fmla="*/ 123251 h 253910"/>
                    <a:gd name="connsiteX7" fmla="*/ 493861 w 644061"/>
                    <a:gd name="connsiteY7" fmla="*/ 196342 h 253910"/>
                    <a:gd name="connsiteX8" fmla="*/ 590485 w 644061"/>
                    <a:gd name="connsiteY8" fmla="*/ 204646 h 253910"/>
                    <a:gd name="connsiteX9" fmla="*/ 330117 w 644061"/>
                    <a:gd name="connsiteY9" fmla="*/ 251035 h 253910"/>
                    <a:gd name="connsiteX10" fmla="*/ 178949 w 644061"/>
                    <a:gd name="connsiteY10" fmla="*/ 247775 h 253910"/>
                    <a:gd name="connsiteX11" fmla="*/ 87946 w 644061"/>
                    <a:gd name="connsiteY11" fmla="*/ 211317 h 253910"/>
                    <a:gd name="connsiteX12" fmla="*/ 5480 w 644061"/>
                    <a:gd name="connsiteY12" fmla="*/ 141768 h 253910"/>
                    <a:gd name="connsiteX13" fmla="*/ 20791 w 644061"/>
                    <a:gd name="connsiteY13" fmla="*/ 62308 h 253910"/>
                    <a:gd name="connsiteX0" fmla="*/ 20791 w 644061"/>
                    <a:gd name="connsiteY0" fmla="*/ 62308 h 253910"/>
                    <a:gd name="connsiteX1" fmla="*/ 76021 w 644061"/>
                    <a:gd name="connsiteY1" fmla="*/ 2287 h 253910"/>
                    <a:gd name="connsiteX2" fmla="*/ 381339 w 644061"/>
                    <a:gd name="connsiteY2" fmla="*/ 36125 h 253910"/>
                    <a:gd name="connsiteX3" fmla="*/ 643419 w 644061"/>
                    <a:gd name="connsiteY3" fmla="*/ 0 h 253910"/>
                    <a:gd name="connsiteX4" fmla="*/ 604076 w 644061"/>
                    <a:gd name="connsiteY4" fmla="*/ 8495 h 253910"/>
                    <a:gd name="connsiteX5" fmla="*/ 586402 w 644061"/>
                    <a:gd name="connsiteY5" fmla="*/ 100100 h 253910"/>
                    <a:gd name="connsiteX6" fmla="*/ 499116 w 644061"/>
                    <a:gd name="connsiteY6" fmla="*/ 123251 h 253910"/>
                    <a:gd name="connsiteX7" fmla="*/ 493861 w 644061"/>
                    <a:gd name="connsiteY7" fmla="*/ 196342 h 253910"/>
                    <a:gd name="connsiteX8" fmla="*/ 590485 w 644061"/>
                    <a:gd name="connsiteY8" fmla="*/ 204646 h 253910"/>
                    <a:gd name="connsiteX9" fmla="*/ 330117 w 644061"/>
                    <a:gd name="connsiteY9" fmla="*/ 251035 h 253910"/>
                    <a:gd name="connsiteX10" fmla="*/ 178949 w 644061"/>
                    <a:gd name="connsiteY10" fmla="*/ 247775 h 253910"/>
                    <a:gd name="connsiteX11" fmla="*/ 87946 w 644061"/>
                    <a:gd name="connsiteY11" fmla="*/ 211317 h 253910"/>
                    <a:gd name="connsiteX12" fmla="*/ 5480 w 644061"/>
                    <a:gd name="connsiteY12" fmla="*/ 141768 h 253910"/>
                    <a:gd name="connsiteX13" fmla="*/ 20791 w 644061"/>
                    <a:gd name="connsiteY13" fmla="*/ 62308 h 253910"/>
                    <a:gd name="connsiteX0" fmla="*/ 20791 w 644061"/>
                    <a:gd name="connsiteY0" fmla="*/ 62308 h 253910"/>
                    <a:gd name="connsiteX1" fmla="*/ 76021 w 644061"/>
                    <a:gd name="connsiteY1" fmla="*/ 2287 h 253910"/>
                    <a:gd name="connsiteX2" fmla="*/ 381339 w 644061"/>
                    <a:gd name="connsiteY2" fmla="*/ 36125 h 253910"/>
                    <a:gd name="connsiteX3" fmla="*/ 643419 w 644061"/>
                    <a:gd name="connsiteY3" fmla="*/ 0 h 253910"/>
                    <a:gd name="connsiteX4" fmla="*/ 604076 w 644061"/>
                    <a:gd name="connsiteY4" fmla="*/ 8495 h 253910"/>
                    <a:gd name="connsiteX5" fmla="*/ 586402 w 644061"/>
                    <a:gd name="connsiteY5" fmla="*/ 100100 h 253910"/>
                    <a:gd name="connsiteX6" fmla="*/ 499116 w 644061"/>
                    <a:gd name="connsiteY6" fmla="*/ 123251 h 253910"/>
                    <a:gd name="connsiteX7" fmla="*/ 493861 w 644061"/>
                    <a:gd name="connsiteY7" fmla="*/ 196342 h 253910"/>
                    <a:gd name="connsiteX8" fmla="*/ 590485 w 644061"/>
                    <a:gd name="connsiteY8" fmla="*/ 204646 h 253910"/>
                    <a:gd name="connsiteX9" fmla="*/ 330117 w 644061"/>
                    <a:gd name="connsiteY9" fmla="*/ 251035 h 253910"/>
                    <a:gd name="connsiteX10" fmla="*/ 178949 w 644061"/>
                    <a:gd name="connsiteY10" fmla="*/ 247775 h 253910"/>
                    <a:gd name="connsiteX11" fmla="*/ 87946 w 644061"/>
                    <a:gd name="connsiteY11" fmla="*/ 211317 h 253910"/>
                    <a:gd name="connsiteX12" fmla="*/ 5480 w 644061"/>
                    <a:gd name="connsiteY12" fmla="*/ 141768 h 253910"/>
                    <a:gd name="connsiteX13" fmla="*/ 20791 w 644061"/>
                    <a:gd name="connsiteY13" fmla="*/ 62308 h 253910"/>
                    <a:gd name="connsiteX0" fmla="*/ 20791 w 644061"/>
                    <a:gd name="connsiteY0" fmla="*/ 62308 h 253910"/>
                    <a:gd name="connsiteX1" fmla="*/ 76021 w 644061"/>
                    <a:gd name="connsiteY1" fmla="*/ 2287 h 253910"/>
                    <a:gd name="connsiteX2" fmla="*/ 381339 w 644061"/>
                    <a:gd name="connsiteY2" fmla="*/ 36125 h 253910"/>
                    <a:gd name="connsiteX3" fmla="*/ 643419 w 644061"/>
                    <a:gd name="connsiteY3" fmla="*/ 0 h 253910"/>
                    <a:gd name="connsiteX4" fmla="*/ 604076 w 644061"/>
                    <a:gd name="connsiteY4" fmla="*/ 8495 h 253910"/>
                    <a:gd name="connsiteX5" fmla="*/ 586402 w 644061"/>
                    <a:gd name="connsiteY5" fmla="*/ 100100 h 253910"/>
                    <a:gd name="connsiteX6" fmla="*/ 499116 w 644061"/>
                    <a:gd name="connsiteY6" fmla="*/ 123251 h 253910"/>
                    <a:gd name="connsiteX7" fmla="*/ 493861 w 644061"/>
                    <a:gd name="connsiteY7" fmla="*/ 196342 h 253910"/>
                    <a:gd name="connsiteX8" fmla="*/ 590485 w 644061"/>
                    <a:gd name="connsiteY8" fmla="*/ 204646 h 253910"/>
                    <a:gd name="connsiteX9" fmla="*/ 330117 w 644061"/>
                    <a:gd name="connsiteY9" fmla="*/ 251035 h 253910"/>
                    <a:gd name="connsiteX10" fmla="*/ 178949 w 644061"/>
                    <a:gd name="connsiteY10" fmla="*/ 247775 h 253910"/>
                    <a:gd name="connsiteX11" fmla="*/ 87946 w 644061"/>
                    <a:gd name="connsiteY11" fmla="*/ 211317 h 253910"/>
                    <a:gd name="connsiteX12" fmla="*/ 5480 w 644061"/>
                    <a:gd name="connsiteY12" fmla="*/ 141768 h 253910"/>
                    <a:gd name="connsiteX13" fmla="*/ 20791 w 644061"/>
                    <a:gd name="connsiteY13" fmla="*/ 62308 h 253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4061" h="253910">
                      <a:moveTo>
                        <a:pt x="20791" y="62308"/>
                      </a:moveTo>
                      <a:cubicBezTo>
                        <a:pt x="20791" y="55744"/>
                        <a:pt x="69457" y="2287"/>
                        <a:pt x="76021" y="2287"/>
                      </a:cubicBezTo>
                      <a:cubicBezTo>
                        <a:pt x="118239" y="19996"/>
                        <a:pt x="288393" y="36277"/>
                        <a:pt x="381339" y="36125"/>
                      </a:cubicBezTo>
                      <a:cubicBezTo>
                        <a:pt x="474285" y="35973"/>
                        <a:pt x="608122" y="336"/>
                        <a:pt x="643419" y="0"/>
                      </a:cubicBezTo>
                      <a:cubicBezTo>
                        <a:pt x="649983" y="0"/>
                        <a:pt x="604076" y="1931"/>
                        <a:pt x="604076" y="8495"/>
                      </a:cubicBezTo>
                      <a:cubicBezTo>
                        <a:pt x="603415" y="30657"/>
                        <a:pt x="587063" y="77938"/>
                        <a:pt x="586402" y="100100"/>
                      </a:cubicBezTo>
                      <a:cubicBezTo>
                        <a:pt x="586402" y="106664"/>
                        <a:pt x="505680" y="123251"/>
                        <a:pt x="499116" y="123251"/>
                      </a:cubicBezTo>
                      <a:cubicBezTo>
                        <a:pt x="475280" y="139608"/>
                        <a:pt x="495894" y="173108"/>
                        <a:pt x="493861" y="196342"/>
                      </a:cubicBezTo>
                      <a:cubicBezTo>
                        <a:pt x="483332" y="212001"/>
                        <a:pt x="636704" y="197672"/>
                        <a:pt x="590485" y="204646"/>
                      </a:cubicBezTo>
                      <a:cubicBezTo>
                        <a:pt x="491346" y="191081"/>
                        <a:pt x="391475" y="242790"/>
                        <a:pt x="330117" y="251035"/>
                      </a:cubicBezTo>
                      <a:cubicBezTo>
                        <a:pt x="270147" y="255933"/>
                        <a:pt x="219311" y="254395"/>
                        <a:pt x="178949" y="247775"/>
                      </a:cubicBezTo>
                      <a:cubicBezTo>
                        <a:pt x="138587" y="241155"/>
                        <a:pt x="119038" y="227218"/>
                        <a:pt x="87946" y="211317"/>
                      </a:cubicBezTo>
                      <a:cubicBezTo>
                        <a:pt x="81382" y="211317"/>
                        <a:pt x="19828" y="171381"/>
                        <a:pt x="5480" y="141768"/>
                      </a:cubicBezTo>
                      <a:cubicBezTo>
                        <a:pt x="-965" y="118862"/>
                        <a:pt x="-7160" y="93588"/>
                        <a:pt x="20791" y="62308"/>
                      </a:cubicBezTo>
                      <a:close/>
                    </a:path>
                  </a:pathLst>
                </a:custGeom>
                <a:solidFill>
                  <a:srgbClr val="90110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7EA779B-0F91-C721-6FFD-F9C9E68F0C90}"/>
                    </a:ext>
                  </a:extLst>
                </p:cNvPr>
                <p:cNvSpPr/>
                <p:nvPr/>
              </p:nvSpPr>
              <p:spPr>
                <a:xfrm>
                  <a:off x="3584436" y="1249230"/>
                  <a:ext cx="3090909" cy="771312"/>
                </a:xfrm>
                <a:custGeom>
                  <a:avLst/>
                  <a:gdLst>
                    <a:gd name="connsiteX0" fmla="*/ 3043169 w 3046312"/>
                    <a:gd name="connsiteY0" fmla="*/ 237 h 688717"/>
                    <a:gd name="connsiteX1" fmla="*/ 2855775 w 3046312"/>
                    <a:gd name="connsiteY1" fmla="*/ 61698 h 688717"/>
                    <a:gd name="connsiteX2" fmla="*/ 2816361 w 3046312"/>
                    <a:gd name="connsiteY2" fmla="*/ 517119 h 688717"/>
                    <a:gd name="connsiteX3" fmla="*/ 2402805 w 3046312"/>
                    <a:gd name="connsiteY3" fmla="*/ 674451 h 688717"/>
                    <a:gd name="connsiteX4" fmla="*/ 2391067 w 3046312"/>
                    <a:gd name="connsiteY4" fmla="*/ 688717 h 688717"/>
                    <a:gd name="connsiteX5" fmla="*/ 0 w 3046312"/>
                    <a:gd name="connsiteY5" fmla="*/ 688717 h 688717"/>
                    <a:gd name="connsiteX6" fmla="*/ 2997 w 3046312"/>
                    <a:gd name="connsiteY6" fmla="*/ 681776 h 688717"/>
                    <a:gd name="connsiteX7" fmla="*/ 40757 w 3046312"/>
                    <a:gd name="connsiteY7" fmla="*/ 621388 h 688717"/>
                    <a:gd name="connsiteX8" fmla="*/ 279295 w 3046312"/>
                    <a:gd name="connsiteY8" fmla="*/ 300729 h 688717"/>
                    <a:gd name="connsiteX9" fmla="*/ 1784425 w 3046312"/>
                    <a:gd name="connsiteY9" fmla="*/ 309930 h 688717"/>
                    <a:gd name="connsiteX10" fmla="*/ 3043169 w 3046312"/>
                    <a:gd name="connsiteY10" fmla="*/ 237 h 688717"/>
                    <a:gd name="connsiteX0" fmla="*/ 3043169 w 3046312"/>
                    <a:gd name="connsiteY0" fmla="*/ 237 h 741586"/>
                    <a:gd name="connsiteX1" fmla="*/ 2855775 w 3046312"/>
                    <a:gd name="connsiteY1" fmla="*/ 61698 h 741586"/>
                    <a:gd name="connsiteX2" fmla="*/ 2816361 w 3046312"/>
                    <a:gd name="connsiteY2" fmla="*/ 517119 h 741586"/>
                    <a:gd name="connsiteX3" fmla="*/ 2402805 w 3046312"/>
                    <a:gd name="connsiteY3" fmla="*/ 674451 h 741586"/>
                    <a:gd name="connsiteX4" fmla="*/ 2391067 w 3046312"/>
                    <a:gd name="connsiteY4" fmla="*/ 688717 h 741586"/>
                    <a:gd name="connsiteX5" fmla="*/ 821124 w 3046312"/>
                    <a:gd name="connsiteY5" fmla="*/ 741586 h 741586"/>
                    <a:gd name="connsiteX6" fmla="*/ 0 w 3046312"/>
                    <a:gd name="connsiteY6" fmla="*/ 688717 h 741586"/>
                    <a:gd name="connsiteX7" fmla="*/ 2997 w 3046312"/>
                    <a:gd name="connsiteY7" fmla="*/ 681776 h 741586"/>
                    <a:gd name="connsiteX8" fmla="*/ 40757 w 3046312"/>
                    <a:gd name="connsiteY8" fmla="*/ 621388 h 741586"/>
                    <a:gd name="connsiteX9" fmla="*/ 279295 w 3046312"/>
                    <a:gd name="connsiteY9" fmla="*/ 300729 h 741586"/>
                    <a:gd name="connsiteX10" fmla="*/ 1784425 w 3046312"/>
                    <a:gd name="connsiteY10" fmla="*/ 309930 h 741586"/>
                    <a:gd name="connsiteX11" fmla="*/ 3043169 w 3046312"/>
                    <a:gd name="connsiteY11" fmla="*/ 237 h 741586"/>
                    <a:gd name="connsiteX0" fmla="*/ 3043169 w 3046312"/>
                    <a:gd name="connsiteY0" fmla="*/ 237 h 748270"/>
                    <a:gd name="connsiteX1" fmla="*/ 2855775 w 3046312"/>
                    <a:gd name="connsiteY1" fmla="*/ 61698 h 748270"/>
                    <a:gd name="connsiteX2" fmla="*/ 2816361 w 3046312"/>
                    <a:gd name="connsiteY2" fmla="*/ 517119 h 748270"/>
                    <a:gd name="connsiteX3" fmla="*/ 2402805 w 3046312"/>
                    <a:gd name="connsiteY3" fmla="*/ 674451 h 748270"/>
                    <a:gd name="connsiteX4" fmla="*/ 2391067 w 3046312"/>
                    <a:gd name="connsiteY4" fmla="*/ 688717 h 748270"/>
                    <a:gd name="connsiteX5" fmla="*/ 821124 w 3046312"/>
                    <a:gd name="connsiteY5" fmla="*/ 741586 h 748270"/>
                    <a:gd name="connsiteX6" fmla="*/ 0 w 3046312"/>
                    <a:gd name="connsiteY6" fmla="*/ 688717 h 748270"/>
                    <a:gd name="connsiteX7" fmla="*/ 2997 w 3046312"/>
                    <a:gd name="connsiteY7" fmla="*/ 681776 h 748270"/>
                    <a:gd name="connsiteX8" fmla="*/ 40757 w 3046312"/>
                    <a:gd name="connsiteY8" fmla="*/ 621388 h 748270"/>
                    <a:gd name="connsiteX9" fmla="*/ 279295 w 3046312"/>
                    <a:gd name="connsiteY9" fmla="*/ 300729 h 748270"/>
                    <a:gd name="connsiteX10" fmla="*/ 1784425 w 3046312"/>
                    <a:gd name="connsiteY10" fmla="*/ 309930 h 748270"/>
                    <a:gd name="connsiteX11" fmla="*/ 3043169 w 3046312"/>
                    <a:gd name="connsiteY11" fmla="*/ 237 h 748270"/>
                    <a:gd name="connsiteX0" fmla="*/ 3055038 w 3058181"/>
                    <a:gd name="connsiteY0" fmla="*/ 237 h 770968"/>
                    <a:gd name="connsiteX1" fmla="*/ 2867644 w 3058181"/>
                    <a:gd name="connsiteY1" fmla="*/ 61698 h 770968"/>
                    <a:gd name="connsiteX2" fmla="*/ 2828230 w 3058181"/>
                    <a:gd name="connsiteY2" fmla="*/ 517119 h 770968"/>
                    <a:gd name="connsiteX3" fmla="*/ 2414674 w 3058181"/>
                    <a:gd name="connsiteY3" fmla="*/ 674451 h 770968"/>
                    <a:gd name="connsiteX4" fmla="*/ 2402936 w 3058181"/>
                    <a:gd name="connsiteY4" fmla="*/ 688717 h 770968"/>
                    <a:gd name="connsiteX5" fmla="*/ 832993 w 3058181"/>
                    <a:gd name="connsiteY5" fmla="*/ 741586 h 770968"/>
                    <a:gd name="connsiteX6" fmla="*/ 11869 w 3058181"/>
                    <a:gd name="connsiteY6" fmla="*/ 688717 h 770968"/>
                    <a:gd name="connsiteX7" fmla="*/ 0 w 3058181"/>
                    <a:gd name="connsiteY7" fmla="*/ 770968 h 770968"/>
                    <a:gd name="connsiteX8" fmla="*/ 52626 w 3058181"/>
                    <a:gd name="connsiteY8" fmla="*/ 621388 h 770968"/>
                    <a:gd name="connsiteX9" fmla="*/ 291164 w 3058181"/>
                    <a:gd name="connsiteY9" fmla="*/ 300729 h 770968"/>
                    <a:gd name="connsiteX10" fmla="*/ 1796294 w 3058181"/>
                    <a:gd name="connsiteY10" fmla="*/ 309930 h 770968"/>
                    <a:gd name="connsiteX11" fmla="*/ 3055038 w 3058181"/>
                    <a:gd name="connsiteY11" fmla="*/ 237 h 770968"/>
                    <a:gd name="connsiteX0" fmla="*/ 3043169 w 3046312"/>
                    <a:gd name="connsiteY0" fmla="*/ 237 h 800699"/>
                    <a:gd name="connsiteX1" fmla="*/ 2855775 w 3046312"/>
                    <a:gd name="connsiteY1" fmla="*/ 61698 h 800699"/>
                    <a:gd name="connsiteX2" fmla="*/ 2816361 w 3046312"/>
                    <a:gd name="connsiteY2" fmla="*/ 517119 h 800699"/>
                    <a:gd name="connsiteX3" fmla="*/ 2402805 w 3046312"/>
                    <a:gd name="connsiteY3" fmla="*/ 674451 h 800699"/>
                    <a:gd name="connsiteX4" fmla="*/ 2391067 w 3046312"/>
                    <a:gd name="connsiteY4" fmla="*/ 688717 h 800699"/>
                    <a:gd name="connsiteX5" fmla="*/ 821124 w 3046312"/>
                    <a:gd name="connsiteY5" fmla="*/ 741586 h 800699"/>
                    <a:gd name="connsiteX6" fmla="*/ 0 w 3046312"/>
                    <a:gd name="connsiteY6" fmla="*/ 688717 h 800699"/>
                    <a:gd name="connsiteX7" fmla="*/ 211110 w 3046312"/>
                    <a:gd name="connsiteY7" fmla="*/ 800699 h 800699"/>
                    <a:gd name="connsiteX8" fmla="*/ 40757 w 3046312"/>
                    <a:gd name="connsiteY8" fmla="*/ 621388 h 800699"/>
                    <a:gd name="connsiteX9" fmla="*/ 279295 w 3046312"/>
                    <a:gd name="connsiteY9" fmla="*/ 300729 h 800699"/>
                    <a:gd name="connsiteX10" fmla="*/ 1784425 w 3046312"/>
                    <a:gd name="connsiteY10" fmla="*/ 309930 h 800699"/>
                    <a:gd name="connsiteX11" fmla="*/ 3043169 w 3046312"/>
                    <a:gd name="connsiteY11" fmla="*/ 237 h 800699"/>
                    <a:gd name="connsiteX0" fmla="*/ 3043169 w 3046312"/>
                    <a:gd name="connsiteY0" fmla="*/ 237 h 748269"/>
                    <a:gd name="connsiteX1" fmla="*/ 2855775 w 3046312"/>
                    <a:gd name="connsiteY1" fmla="*/ 61698 h 748269"/>
                    <a:gd name="connsiteX2" fmla="*/ 2816361 w 3046312"/>
                    <a:gd name="connsiteY2" fmla="*/ 517119 h 748269"/>
                    <a:gd name="connsiteX3" fmla="*/ 2402805 w 3046312"/>
                    <a:gd name="connsiteY3" fmla="*/ 674451 h 748269"/>
                    <a:gd name="connsiteX4" fmla="*/ 2391067 w 3046312"/>
                    <a:gd name="connsiteY4" fmla="*/ 688717 h 748269"/>
                    <a:gd name="connsiteX5" fmla="*/ 821124 w 3046312"/>
                    <a:gd name="connsiteY5" fmla="*/ 741586 h 748269"/>
                    <a:gd name="connsiteX6" fmla="*/ 0 w 3046312"/>
                    <a:gd name="connsiteY6" fmla="*/ 688717 h 748269"/>
                    <a:gd name="connsiteX7" fmla="*/ 40757 w 3046312"/>
                    <a:gd name="connsiteY7" fmla="*/ 621388 h 748269"/>
                    <a:gd name="connsiteX8" fmla="*/ 279295 w 3046312"/>
                    <a:gd name="connsiteY8" fmla="*/ 300729 h 748269"/>
                    <a:gd name="connsiteX9" fmla="*/ 1784425 w 3046312"/>
                    <a:gd name="connsiteY9" fmla="*/ 309930 h 748269"/>
                    <a:gd name="connsiteX10" fmla="*/ 3043169 w 3046312"/>
                    <a:gd name="connsiteY10" fmla="*/ 237 h 748269"/>
                    <a:gd name="connsiteX0" fmla="*/ 3065467 w 3068610"/>
                    <a:gd name="connsiteY0" fmla="*/ 237 h 755469"/>
                    <a:gd name="connsiteX1" fmla="*/ 2878073 w 3068610"/>
                    <a:gd name="connsiteY1" fmla="*/ 61698 h 755469"/>
                    <a:gd name="connsiteX2" fmla="*/ 2838659 w 3068610"/>
                    <a:gd name="connsiteY2" fmla="*/ 517119 h 755469"/>
                    <a:gd name="connsiteX3" fmla="*/ 2425103 w 3068610"/>
                    <a:gd name="connsiteY3" fmla="*/ 674451 h 755469"/>
                    <a:gd name="connsiteX4" fmla="*/ 2413365 w 3068610"/>
                    <a:gd name="connsiteY4" fmla="*/ 688717 h 755469"/>
                    <a:gd name="connsiteX5" fmla="*/ 843422 w 3068610"/>
                    <a:gd name="connsiteY5" fmla="*/ 741586 h 755469"/>
                    <a:gd name="connsiteX6" fmla="*/ 0 w 3068610"/>
                    <a:gd name="connsiteY6" fmla="*/ 733312 h 755469"/>
                    <a:gd name="connsiteX7" fmla="*/ 63055 w 3068610"/>
                    <a:gd name="connsiteY7" fmla="*/ 621388 h 755469"/>
                    <a:gd name="connsiteX8" fmla="*/ 301593 w 3068610"/>
                    <a:gd name="connsiteY8" fmla="*/ 300729 h 755469"/>
                    <a:gd name="connsiteX9" fmla="*/ 1806723 w 3068610"/>
                    <a:gd name="connsiteY9" fmla="*/ 309930 h 755469"/>
                    <a:gd name="connsiteX10" fmla="*/ 3065467 w 3068610"/>
                    <a:gd name="connsiteY10" fmla="*/ 237 h 755469"/>
                    <a:gd name="connsiteX0" fmla="*/ 3065467 w 3068610"/>
                    <a:gd name="connsiteY0" fmla="*/ 237 h 771314"/>
                    <a:gd name="connsiteX1" fmla="*/ 2878073 w 3068610"/>
                    <a:gd name="connsiteY1" fmla="*/ 61698 h 771314"/>
                    <a:gd name="connsiteX2" fmla="*/ 2838659 w 3068610"/>
                    <a:gd name="connsiteY2" fmla="*/ 517119 h 771314"/>
                    <a:gd name="connsiteX3" fmla="*/ 2425103 w 3068610"/>
                    <a:gd name="connsiteY3" fmla="*/ 674451 h 771314"/>
                    <a:gd name="connsiteX4" fmla="*/ 2413365 w 3068610"/>
                    <a:gd name="connsiteY4" fmla="*/ 688717 h 771314"/>
                    <a:gd name="connsiteX5" fmla="*/ 843422 w 3068610"/>
                    <a:gd name="connsiteY5" fmla="*/ 741586 h 771314"/>
                    <a:gd name="connsiteX6" fmla="*/ 0 w 3068610"/>
                    <a:gd name="connsiteY6" fmla="*/ 763042 h 771314"/>
                    <a:gd name="connsiteX7" fmla="*/ 63055 w 3068610"/>
                    <a:gd name="connsiteY7" fmla="*/ 621388 h 771314"/>
                    <a:gd name="connsiteX8" fmla="*/ 301593 w 3068610"/>
                    <a:gd name="connsiteY8" fmla="*/ 300729 h 771314"/>
                    <a:gd name="connsiteX9" fmla="*/ 1806723 w 3068610"/>
                    <a:gd name="connsiteY9" fmla="*/ 309930 h 771314"/>
                    <a:gd name="connsiteX10" fmla="*/ 3065467 w 3068610"/>
                    <a:gd name="connsiteY10" fmla="*/ 237 h 771314"/>
                    <a:gd name="connsiteX0" fmla="*/ 3087765 w 3090908"/>
                    <a:gd name="connsiteY0" fmla="*/ 237 h 771314"/>
                    <a:gd name="connsiteX1" fmla="*/ 2900371 w 3090908"/>
                    <a:gd name="connsiteY1" fmla="*/ 61698 h 771314"/>
                    <a:gd name="connsiteX2" fmla="*/ 2860957 w 3090908"/>
                    <a:gd name="connsiteY2" fmla="*/ 517119 h 771314"/>
                    <a:gd name="connsiteX3" fmla="*/ 2447401 w 3090908"/>
                    <a:gd name="connsiteY3" fmla="*/ 674451 h 771314"/>
                    <a:gd name="connsiteX4" fmla="*/ 2435663 w 3090908"/>
                    <a:gd name="connsiteY4" fmla="*/ 688717 h 771314"/>
                    <a:gd name="connsiteX5" fmla="*/ 865720 w 3090908"/>
                    <a:gd name="connsiteY5" fmla="*/ 741586 h 771314"/>
                    <a:gd name="connsiteX6" fmla="*/ 0 w 3090908"/>
                    <a:gd name="connsiteY6" fmla="*/ 763042 h 771314"/>
                    <a:gd name="connsiteX7" fmla="*/ 85353 w 3090908"/>
                    <a:gd name="connsiteY7" fmla="*/ 621388 h 771314"/>
                    <a:gd name="connsiteX8" fmla="*/ 323891 w 3090908"/>
                    <a:gd name="connsiteY8" fmla="*/ 300729 h 771314"/>
                    <a:gd name="connsiteX9" fmla="*/ 1829021 w 3090908"/>
                    <a:gd name="connsiteY9" fmla="*/ 309930 h 771314"/>
                    <a:gd name="connsiteX10" fmla="*/ 3087765 w 3090908"/>
                    <a:gd name="connsiteY10" fmla="*/ 237 h 771314"/>
                    <a:gd name="connsiteX0" fmla="*/ 3087765 w 3090908"/>
                    <a:gd name="connsiteY0" fmla="*/ 237 h 771314"/>
                    <a:gd name="connsiteX1" fmla="*/ 2900371 w 3090908"/>
                    <a:gd name="connsiteY1" fmla="*/ 61698 h 771314"/>
                    <a:gd name="connsiteX2" fmla="*/ 2860957 w 3090908"/>
                    <a:gd name="connsiteY2" fmla="*/ 517119 h 771314"/>
                    <a:gd name="connsiteX3" fmla="*/ 2447401 w 3090908"/>
                    <a:gd name="connsiteY3" fmla="*/ 674451 h 771314"/>
                    <a:gd name="connsiteX4" fmla="*/ 2435663 w 3090908"/>
                    <a:gd name="connsiteY4" fmla="*/ 688717 h 771314"/>
                    <a:gd name="connsiteX5" fmla="*/ 865720 w 3090908"/>
                    <a:gd name="connsiteY5" fmla="*/ 741586 h 771314"/>
                    <a:gd name="connsiteX6" fmla="*/ 0 w 3090908"/>
                    <a:gd name="connsiteY6" fmla="*/ 763042 h 771314"/>
                    <a:gd name="connsiteX7" fmla="*/ 63056 w 3090908"/>
                    <a:gd name="connsiteY7" fmla="*/ 621388 h 771314"/>
                    <a:gd name="connsiteX8" fmla="*/ 323891 w 3090908"/>
                    <a:gd name="connsiteY8" fmla="*/ 300729 h 771314"/>
                    <a:gd name="connsiteX9" fmla="*/ 1829021 w 3090908"/>
                    <a:gd name="connsiteY9" fmla="*/ 309930 h 771314"/>
                    <a:gd name="connsiteX10" fmla="*/ 3087765 w 3090908"/>
                    <a:gd name="connsiteY10" fmla="*/ 237 h 77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90908" h="771314">
                      <a:moveTo>
                        <a:pt x="3087765" y="237"/>
                      </a:moveTo>
                      <a:cubicBezTo>
                        <a:pt x="3119753" y="-3111"/>
                        <a:pt x="2897024" y="29710"/>
                        <a:pt x="2900371" y="61698"/>
                      </a:cubicBezTo>
                      <a:cubicBezTo>
                        <a:pt x="2908452" y="170034"/>
                        <a:pt x="2852876" y="408783"/>
                        <a:pt x="2860957" y="517119"/>
                      </a:cubicBezTo>
                      <a:cubicBezTo>
                        <a:pt x="2864304" y="549107"/>
                        <a:pt x="2479389" y="671103"/>
                        <a:pt x="2447401" y="674451"/>
                      </a:cubicBezTo>
                      <a:lnTo>
                        <a:pt x="2435663" y="688717"/>
                      </a:lnTo>
                      <a:cubicBezTo>
                        <a:pt x="1917304" y="688997"/>
                        <a:pt x="1384079" y="741306"/>
                        <a:pt x="865720" y="741586"/>
                      </a:cubicBezTo>
                      <a:cubicBezTo>
                        <a:pt x="539984" y="768559"/>
                        <a:pt x="273708" y="780665"/>
                        <a:pt x="0" y="763042"/>
                      </a:cubicBezTo>
                      <a:lnTo>
                        <a:pt x="63056" y="621388"/>
                      </a:lnTo>
                      <a:cubicBezTo>
                        <a:pt x="59708" y="589400"/>
                        <a:pt x="291903" y="304076"/>
                        <a:pt x="323891" y="300729"/>
                      </a:cubicBezTo>
                      <a:cubicBezTo>
                        <a:pt x="538658" y="365499"/>
                        <a:pt x="1376154" y="358069"/>
                        <a:pt x="1829021" y="309930"/>
                      </a:cubicBezTo>
                      <a:cubicBezTo>
                        <a:pt x="2281887" y="261791"/>
                        <a:pt x="2915928" y="19874"/>
                        <a:pt x="3087765" y="2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A90676C-C42B-8419-C865-B547056426E6}"/>
                  </a:ext>
                </a:extLst>
              </p:cNvPr>
              <p:cNvSpPr/>
              <p:nvPr/>
            </p:nvSpPr>
            <p:spPr>
              <a:xfrm>
                <a:off x="4925972" y="1283419"/>
                <a:ext cx="712828" cy="313177"/>
              </a:xfrm>
              <a:custGeom>
                <a:avLst/>
                <a:gdLst>
                  <a:gd name="connsiteX0" fmla="*/ 99953 w 197333"/>
                  <a:gd name="connsiteY0" fmla="*/ 0 h 87405"/>
                  <a:gd name="connsiteX1" fmla="*/ 192051 w 197333"/>
                  <a:gd name="connsiteY1" fmla="*/ 35632 h 87405"/>
                  <a:gd name="connsiteX2" fmla="*/ 197333 w 197333"/>
                  <a:gd name="connsiteY2" fmla="*/ 50901 h 87405"/>
                  <a:gd name="connsiteX3" fmla="*/ 157814 w 197333"/>
                  <a:gd name="connsiteY3" fmla="*/ 70507 h 87405"/>
                  <a:gd name="connsiteX4" fmla="*/ 112217 w 197333"/>
                  <a:gd name="connsiteY4" fmla="*/ 81186 h 87405"/>
                  <a:gd name="connsiteX5" fmla="*/ 17728 w 197333"/>
                  <a:gd name="connsiteY5" fmla="*/ 86323 h 87405"/>
                  <a:gd name="connsiteX6" fmla="*/ 11184 w 197333"/>
                  <a:gd name="connsiteY6" fmla="*/ 83932 h 87405"/>
                  <a:gd name="connsiteX7" fmla="*/ 7855 w 197333"/>
                  <a:gd name="connsiteY7" fmla="*/ 81050 h 87405"/>
                  <a:gd name="connsiteX8" fmla="*/ 0 w 197333"/>
                  <a:gd name="connsiteY8" fmla="*/ 58341 h 87405"/>
                  <a:gd name="connsiteX9" fmla="*/ 99953 w 197333"/>
                  <a:gd name="connsiteY9" fmla="*/ 0 h 87405"/>
                  <a:gd name="connsiteX0" fmla="*/ 97066 w 197333"/>
                  <a:gd name="connsiteY0" fmla="*/ 2089 h 65434"/>
                  <a:gd name="connsiteX1" fmla="*/ 192051 w 197333"/>
                  <a:gd name="connsiteY1" fmla="*/ 13661 h 65434"/>
                  <a:gd name="connsiteX2" fmla="*/ 197333 w 197333"/>
                  <a:gd name="connsiteY2" fmla="*/ 28930 h 65434"/>
                  <a:gd name="connsiteX3" fmla="*/ 157814 w 197333"/>
                  <a:gd name="connsiteY3" fmla="*/ 48536 h 65434"/>
                  <a:gd name="connsiteX4" fmla="*/ 112217 w 197333"/>
                  <a:gd name="connsiteY4" fmla="*/ 59215 h 65434"/>
                  <a:gd name="connsiteX5" fmla="*/ 17728 w 197333"/>
                  <a:gd name="connsiteY5" fmla="*/ 64352 h 65434"/>
                  <a:gd name="connsiteX6" fmla="*/ 11184 w 197333"/>
                  <a:gd name="connsiteY6" fmla="*/ 61961 h 65434"/>
                  <a:gd name="connsiteX7" fmla="*/ 7855 w 197333"/>
                  <a:gd name="connsiteY7" fmla="*/ 59079 h 65434"/>
                  <a:gd name="connsiteX8" fmla="*/ 0 w 197333"/>
                  <a:gd name="connsiteY8" fmla="*/ 36370 h 65434"/>
                  <a:gd name="connsiteX9" fmla="*/ 97066 w 197333"/>
                  <a:gd name="connsiteY9" fmla="*/ 2089 h 65434"/>
                  <a:gd name="connsiteX0" fmla="*/ 97066 w 197333"/>
                  <a:gd name="connsiteY0" fmla="*/ 4860 h 68205"/>
                  <a:gd name="connsiteX1" fmla="*/ 192051 w 197333"/>
                  <a:gd name="connsiteY1" fmla="*/ 16432 h 68205"/>
                  <a:gd name="connsiteX2" fmla="*/ 197333 w 197333"/>
                  <a:gd name="connsiteY2" fmla="*/ 31701 h 68205"/>
                  <a:gd name="connsiteX3" fmla="*/ 157814 w 197333"/>
                  <a:gd name="connsiteY3" fmla="*/ 51307 h 68205"/>
                  <a:gd name="connsiteX4" fmla="*/ 112217 w 197333"/>
                  <a:gd name="connsiteY4" fmla="*/ 61986 h 68205"/>
                  <a:gd name="connsiteX5" fmla="*/ 17728 w 197333"/>
                  <a:gd name="connsiteY5" fmla="*/ 67123 h 68205"/>
                  <a:gd name="connsiteX6" fmla="*/ 11184 w 197333"/>
                  <a:gd name="connsiteY6" fmla="*/ 64732 h 68205"/>
                  <a:gd name="connsiteX7" fmla="*/ 7855 w 197333"/>
                  <a:gd name="connsiteY7" fmla="*/ 61850 h 68205"/>
                  <a:gd name="connsiteX8" fmla="*/ 0 w 197333"/>
                  <a:gd name="connsiteY8" fmla="*/ 39141 h 68205"/>
                  <a:gd name="connsiteX9" fmla="*/ 97066 w 197333"/>
                  <a:gd name="connsiteY9" fmla="*/ 4860 h 68205"/>
                  <a:gd name="connsiteX0" fmla="*/ 97066 w 197333"/>
                  <a:gd name="connsiteY0" fmla="*/ 11165 h 74510"/>
                  <a:gd name="connsiteX1" fmla="*/ 192051 w 197333"/>
                  <a:gd name="connsiteY1" fmla="*/ 22737 h 74510"/>
                  <a:gd name="connsiteX2" fmla="*/ 197333 w 197333"/>
                  <a:gd name="connsiteY2" fmla="*/ 38006 h 74510"/>
                  <a:gd name="connsiteX3" fmla="*/ 157814 w 197333"/>
                  <a:gd name="connsiteY3" fmla="*/ 57612 h 74510"/>
                  <a:gd name="connsiteX4" fmla="*/ 112217 w 197333"/>
                  <a:gd name="connsiteY4" fmla="*/ 68291 h 74510"/>
                  <a:gd name="connsiteX5" fmla="*/ 17728 w 197333"/>
                  <a:gd name="connsiteY5" fmla="*/ 73428 h 74510"/>
                  <a:gd name="connsiteX6" fmla="*/ 11184 w 197333"/>
                  <a:gd name="connsiteY6" fmla="*/ 71037 h 74510"/>
                  <a:gd name="connsiteX7" fmla="*/ 7855 w 197333"/>
                  <a:gd name="connsiteY7" fmla="*/ 68155 h 74510"/>
                  <a:gd name="connsiteX8" fmla="*/ 0 w 197333"/>
                  <a:gd name="connsiteY8" fmla="*/ 45446 h 74510"/>
                  <a:gd name="connsiteX9" fmla="*/ 97066 w 197333"/>
                  <a:gd name="connsiteY9" fmla="*/ 11165 h 7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333" h="74510">
                    <a:moveTo>
                      <a:pt x="97066" y="11165"/>
                    </a:moveTo>
                    <a:cubicBezTo>
                      <a:pt x="144243" y="-10008"/>
                      <a:pt x="176878" y="1798"/>
                      <a:pt x="192051" y="22737"/>
                    </a:cubicBezTo>
                    <a:lnTo>
                      <a:pt x="197333" y="38006"/>
                    </a:lnTo>
                    <a:lnTo>
                      <a:pt x="157814" y="57612"/>
                    </a:lnTo>
                    <a:cubicBezTo>
                      <a:pt x="142225" y="64020"/>
                      <a:pt x="126928" y="68291"/>
                      <a:pt x="112217" y="68291"/>
                    </a:cubicBezTo>
                    <a:cubicBezTo>
                      <a:pt x="58278" y="74370"/>
                      <a:pt x="32837" y="75793"/>
                      <a:pt x="17728" y="73428"/>
                    </a:cubicBezTo>
                    <a:lnTo>
                      <a:pt x="11184" y="71037"/>
                    </a:lnTo>
                    <a:lnTo>
                      <a:pt x="7855" y="68155"/>
                    </a:lnTo>
                    <a:cubicBezTo>
                      <a:pt x="2797" y="61175"/>
                      <a:pt x="0" y="53501"/>
                      <a:pt x="0" y="45446"/>
                    </a:cubicBezTo>
                    <a:cubicBezTo>
                      <a:pt x="0" y="13225"/>
                      <a:pt x="41863" y="-2308"/>
                      <a:pt x="97066" y="11165"/>
                    </a:cubicBezTo>
                    <a:close/>
                  </a:path>
                </a:pathLst>
              </a:custGeom>
              <a:solidFill>
                <a:srgbClr val="DD2E3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3B5919-48BA-4FF0-69E9-C7AF4BB25F99}"/>
                </a:ext>
              </a:extLst>
            </p:cNvPr>
            <p:cNvSpPr/>
            <p:nvPr/>
          </p:nvSpPr>
          <p:spPr>
            <a:xfrm rot="9989338">
              <a:off x="3472884" y="1630015"/>
              <a:ext cx="398630" cy="45719"/>
            </a:xfrm>
            <a:custGeom>
              <a:avLst/>
              <a:gdLst>
                <a:gd name="connsiteX0" fmla="*/ 117239 w 119529"/>
                <a:gd name="connsiteY0" fmla="*/ 0 h 34393"/>
                <a:gd name="connsiteX1" fmla="*/ 119529 w 119529"/>
                <a:gd name="connsiteY1" fmla="*/ 3970 h 34393"/>
                <a:gd name="connsiteX2" fmla="*/ 32613 w 119529"/>
                <a:gd name="connsiteY2" fmla="*/ 34393 h 34393"/>
                <a:gd name="connsiteX3" fmla="*/ 0 w 119529"/>
                <a:gd name="connsiteY3" fmla="*/ 32088 h 34393"/>
                <a:gd name="connsiteX4" fmla="*/ 42442 w 119529"/>
                <a:gd name="connsiteY4" fmla="*/ 22166 h 34393"/>
                <a:gd name="connsiteX5" fmla="*/ 91853 w 119529"/>
                <a:gd name="connsiteY5" fmla="*/ 7633 h 34393"/>
                <a:gd name="connsiteX6" fmla="*/ 117239 w 119529"/>
                <a:gd name="connsiteY6" fmla="*/ 0 h 3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529" h="34393">
                  <a:moveTo>
                    <a:pt x="117239" y="0"/>
                  </a:moveTo>
                  <a:lnTo>
                    <a:pt x="119529" y="3970"/>
                  </a:lnTo>
                  <a:cubicBezTo>
                    <a:pt x="119529" y="20772"/>
                    <a:pt x="80615" y="34393"/>
                    <a:pt x="32613" y="34393"/>
                  </a:cubicBezTo>
                  <a:lnTo>
                    <a:pt x="0" y="32088"/>
                  </a:lnTo>
                  <a:lnTo>
                    <a:pt x="42442" y="22166"/>
                  </a:lnTo>
                  <a:cubicBezTo>
                    <a:pt x="59673" y="17457"/>
                    <a:pt x="76573" y="12329"/>
                    <a:pt x="91853" y="7633"/>
                  </a:cubicBezTo>
                  <a:lnTo>
                    <a:pt x="11723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238765A-F940-A880-33CD-3963CFB2F287}"/>
              </a:ext>
            </a:extLst>
          </p:cNvPr>
          <p:cNvSpPr/>
          <p:nvPr/>
        </p:nvSpPr>
        <p:spPr>
          <a:xfrm flipH="1">
            <a:off x="6743398" y="4060260"/>
            <a:ext cx="599622" cy="142309"/>
          </a:xfrm>
          <a:custGeom>
            <a:avLst/>
            <a:gdLst>
              <a:gd name="connsiteX0" fmla="*/ 0 w 53975"/>
              <a:gd name="connsiteY0" fmla="*/ 0 h 22225"/>
              <a:gd name="connsiteX1" fmla="*/ 38100 w 53975"/>
              <a:gd name="connsiteY1" fmla="*/ 9525 h 22225"/>
              <a:gd name="connsiteX2" fmla="*/ 47625 w 53975"/>
              <a:gd name="connsiteY2" fmla="*/ 12700 h 22225"/>
              <a:gd name="connsiteX3" fmla="*/ 53975 w 53975"/>
              <a:gd name="connsiteY3" fmla="*/ 22225 h 22225"/>
              <a:gd name="connsiteX0" fmla="*/ 0 w 47625"/>
              <a:gd name="connsiteY0" fmla="*/ 0 h 12700"/>
              <a:gd name="connsiteX1" fmla="*/ 38100 w 47625"/>
              <a:gd name="connsiteY1" fmla="*/ 9525 h 12700"/>
              <a:gd name="connsiteX2" fmla="*/ 47625 w 47625"/>
              <a:gd name="connsiteY2" fmla="*/ 12700 h 12700"/>
              <a:gd name="connsiteX0" fmla="*/ 0 w 47625"/>
              <a:gd name="connsiteY0" fmla="*/ 315 h 13015"/>
              <a:gd name="connsiteX1" fmla="*/ 28798 w 47625"/>
              <a:gd name="connsiteY1" fmla="*/ 3638 h 13015"/>
              <a:gd name="connsiteX2" fmla="*/ 47625 w 47625"/>
              <a:gd name="connsiteY2" fmla="*/ 13015 h 13015"/>
              <a:gd name="connsiteX0" fmla="*/ 0 w 18827"/>
              <a:gd name="connsiteY0" fmla="*/ 0 h 9377"/>
              <a:gd name="connsiteX1" fmla="*/ 18827 w 18827"/>
              <a:gd name="connsiteY1" fmla="*/ 9377 h 9377"/>
              <a:gd name="connsiteX0" fmla="*/ 0 w 25921"/>
              <a:gd name="connsiteY0" fmla="*/ 0 h 12205"/>
              <a:gd name="connsiteX1" fmla="*/ 25921 w 25921"/>
              <a:gd name="connsiteY1" fmla="*/ 12205 h 12205"/>
              <a:gd name="connsiteX0" fmla="*/ 0 w 25921"/>
              <a:gd name="connsiteY0" fmla="*/ 146 h 12351"/>
              <a:gd name="connsiteX1" fmla="*/ 25921 w 25921"/>
              <a:gd name="connsiteY1" fmla="*/ 12351 h 1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21" h="12351">
                <a:moveTo>
                  <a:pt x="0" y="146"/>
                </a:moveTo>
                <a:cubicBezTo>
                  <a:pt x="14679" y="-1297"/>
                  <a:pt x="17281" y="8283"/>
                  <a:pt x="25921" y="1235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13F45-38B1-62C6-CFE2-AB8901EBC26D}"/>
              </a:ext>
            </a:extLst>
          </p:cNvPr>
          <p:cNvGrpSpPr/>
          <p:nvPr/>
        </p:nvGrpSpPr>
        <p:grpSpPr>
          <a:xfrm>
            <a:off x="7485144" y="3112935"/>
            <a:ext cx="1484095" cy="370769"/>
            <a:chOff x="8373304" y="4403917"/>
            <a:chExt cx="2890540" cy="72213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0BC3D0E-5EEF-1BF7-80C3-7161860A9D0B}"/>
                </a:ext>
              </a:extLst>
            </p:cNvPr>
            <p:cNvGrpSpPr/>
            <p:nvPr/>
          </p:nvGrpSpPr>
          <p:grpSpPr>
            <a:xfrm>
              <a:off x="8373304" y="4403917"/>
              <a:ext cx="2890540" cy="579822"/>
              <a:chOff x="4840477" y="1382139"/>
              <a:chExt cx="6623437" cy="132861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208B906-4050-7FDD-EC5C-E010D5A10F2F}"/>
                  </a:ext>
                </a:extLst>
              </p:cNvPr>
              <p:cNvGrpSpPr/>
              <p:nvPr/>
            </p:nvGrpSpPr>
            <p:grpSpPr>
              <a:xfrm>
                <a:off x="5222047" y="1382139"/>
                <a:ext cx="6241867" cy="1328615"/>
                <a:chOff x="7750173" y="3025775"/>
                <a:chExt cx="508002" cy="108131"/>
              </a:xfrm>
            </p:grpSpPr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4B3626C9-F4A9-C8EF-F2F5-05E19520B117}"/>
                    </a:ext>
                  </a:extLst>
                </p:cNvPr>
                <p:cNvSpPr/>
                <p:nvPr/>
              </p:nvSpPr>
              <p:spPr>
                <a:xfrm>
                  <a:off x="7750174" y="3025775"/>
                  <a:ext cx="476250" cy="88057"/>
                </a:xfrm>
                <a:custGeom>
                  <a:avLst/>
                  <a:gdLst>
                    <a:gd name="connsiteX0" fmla="*/ 0 w 454025"/>
                    <a:gd name="connsiteY0" fmla="*/ 7620 h 45719"/>
                    <a:gd name="connsiteX1" fmla="*/ 7620 w 454025"/>
                    <a:gd name="connsiteY1" fmla="*/ 0 h 45719"/>
                    <a:gd name="connsiteX2" fmla="*/ 446405 w 454025"/>
                    <a:gd name="connsiteY2" fmla="*/ 0 h 45719"/>
                    <a:gd name="connsiteX3" fmla="*/ 454025 w 454025"/>
                    <a:gd name="connsiteY3" fmla="*/ 7620 h 45719"/>
                    <a:gd name="connsiteX4" fmla="*/ 454025 w 454025"/>
                    <a:gd name="connsiteY4" fmla="*/ 38099 h 45719"/>
                    <a:gd name="connsiteX5" fmla="*/ 446405 w 454025"/>
                    <a:gd name="connsiteY5" fmla="*/ 45719 h 45719"/>
                    <a:gd name="connsiteX6" fmla="*/ 7620 w 454025"/>
                    <a:gd name="connsiteY6" fmla="*/ 45719 h 45719"/>
                    <a:gd name="connsiteX7" fmla="*/ 0 w 454025"/>
                    <a:gd name="connsiteY7" fmla="*/ 38099 h 45719"/>
                    <a:gd name="connsiteX8" fmla="*/ 0 w 454025"/>
                    <a:gd name="connsiteY8" fmla="*/ 7620 h 45719"/>
                    <a:gd name="connsiteX0" fmla="*/ 0 w 454025"/>
                    <a:gd name="connsiteY0" fmla="*/ 7620 h 79700"/>
                    <a:gd name="connsiteX1" fmla="*/ 7620 w 454025"/>
                    <a:gd name="connsiteY1" fmla="*/ 0 h 79700"/>
                    <a:gd name="connsiteX2" fmla="*/ 446405 w 454025"/>
                    <a:gd name="connsiteY2" fmla="*/ 0 h 79700"/>
                    <a:gd name="connsiteX3" fmla="*/ 454025 w 454025"/>
                    <a:gd name="connsiteY3" fmla="*/ 7620 h 79700"/>
                    <a:gd name="connsiteX4" fmla="*/ 454025 w 454025"/>
                    <a:gd name="connsiteY4" fmla="*/ 38099 h 79700"/>
                    <a:gd name="connsiteX5" fmla="*/ 446405 w 454025"/>
                    <a:gd name="connsiteY5" fmla="*/ 45719 h 79700"/>
                    <a:gd name="connsiteX6" fmla="*/ 7620 w 454025"/>
                    <a:gd name="connsiteY6" fmla="*/ 45719 h 79700"/>
                    <a:gd name="connsiteX7" fmla="*/ 44450 w 454025"/>
                    <a:gd name="connsiteY7" fmla="*/ 79374 h 79700"/>
                    <a:gd name="connsiteX8" fmla="*/ 0 w 454025"/>
                    <a:gd name="connsiteY8" fmla="*/ 7620 h 79700"/>
                    <a:gd name="connsiteX0" fmla="*/ 0 w 454025"/>
                    <a:gd name="connsiteY0" fmla="*/ 7620 h 79374"/>
                    <a:gd name="connsiteX1" fmla="*/ 7620 w 454025"/>
                    <a:gd name="connsiteY1" fmla="*/ 0 h 79374"/>
                    <a:gd name="connsiteX2" fmla="*/ 446405 w 454025"/>
                    <a:gd name="connsiteY2" fmla="*/ 0 h 79374"/>
                    <a:gd name="connsiteX3" fmla="*/ 454025 w 454025"/>
                    <a:gd name="connsiteY3" fmla="*/ 7620 h 79374"/>
                    <a:gd name="connsiteX4" fmla="*/ 454025 w 454025"/>
                    <a:gd name="connsiteY4" fmla="*/ 38099 h 79374"/>
                    <a:gd name="connsiteX5" fmla="*/ 446405 w 454025"/>
                    <a:gd name="connsiteY5" fmla="*/ 45719 h 79374"/>
                    <a:gd name="connsiteX6" fmla="*/ 44450 w 454025"/>
                    <a:gd name="connsiteY6" fmla="*/ 79374 h 79374"/>
                    <a:gd name="connsiteX7" fmla="*/ 0 w 454025"/>
                    <a:gd name="connsiteY7" fmla="*/ 7620 h 79374"/>
                    <a:gd name="connsiteX0" fmla="*/ 0 w 454025"/>
                    <a:gd name="connsiteY0" fmla="*/ 19768 h 91522"/>
                    <a:gd name="connsiteX1" fmla="*/ 7620 w 454025"/>
                    <a:gd name="connsiteY1" fmla="*/ 12148 h 91522"/>
                    <a:gd name="connsiteX2" fmla="*/ 446405 w 454025"/>
                    <a:gd name="connsiteY2" fmla="*/ 12148 h 91522"/>
                    <a:gd name="connsiteX3" fmla="*/ 447675 w 454025"/>
                    <a:gd name="connsiteY3" fmla="*/ 718 h 91522"/>
                    <a:gd name="connsiteX4" fmla="*/ 454025 w 454025"/>
                    <a:gd name="connsiteY4" fmla="*/ 50247 h 91522"/>
                    <a:gd name="connsiteX5" fmla="*/ 446405 w 454025"/>
                    <a:gd name="connsiteY5" fmla="*/ 57867 h 91522"/>
                    <a:gd name="connsiteX6" fmla="*/ 44450 w 454025"/>
                    <a:gd name="connsiteY6" fmla="*/ 91522 h 91522"/>
                    <a:gd name="connsiteX7" fmla="*/ 0 w 454025"/>
                    <a:gd name="connsiteY7" fmla="*/ 19768 h 91522"/>
                    <a:gd name="connsiteX0" fmla="*/ 0 w 482600"/>
                    <a:gd name="connsiteY0" fmla="*/ 32468 h 91522"/>
                    <a:gd name="connsiteX1" fmla="*/ 36195 w 482600"/>
                    <a:gd name="connsiteY1" fmla="*/ 12148 h 91522"/>
                    <a:gd name="connsiteX2" fmla="*/ 474980 w 482600"/>
                    <a:gd name="connsiteY2" fmla="*/ 12148 h 91522"/>
                    <a:gd name="connsiteX3" fmla="*/ 476250 w 482600"/>
                    <a:gd name="connsiteY3" fmla="*/ 718 h 91522"/>
                    <a:gd name="connsiteX4" fmla="*/ 482600 w 482600"/>
                    <a:gd name="connsiteY4" fmla="*/ 50247 h 91522"/>
                    <a:gd name="connsiteX5" fmla="*/ 474980 w 482600"/>
                    <a:gd name="connsiteY5" fmla="*/ 57867 h 91522"/>
                    <a:gd name="connsiteX6" fmla="*/ 73025 w 482600"/>
                    <a:gd name="connsiteY6" fmla="*/ 91522 h 91522"/>
                    <a:gd name="connsiteX7" fmla="*/ 0 w 482600"/>
                    <a:gd name="connsiteY7" fmla="*/ 32468 h 91522"/>
                    <a:gd name="connsiteX0" fmla="*/ 0 w 482600"/>
                    <a:gd name="connsiteY0" fmla="*/ 32468 h 91522"/>
                    <a:gd name="connsiteX1" fmla="*/ 36195 w 482600"/>
                    <a:gd name="connsiteY1" fmla="*/ 12148 h 91522"/>
                    <a:gd name="connsiteX2" fmla="*/ 474980 w 482600"/>
                    <a:gd name="connsiteY2" fmla="*/ 12148 h 91522"/>
                    <a:gd name="connsiteX3" fmla="*/ 476250 w 482600"/>
                    <a:gd name="connsiteY3" fmla="*/ 718 h 91522"/>
                    <a:gd name="connsiteX4" fmla="*/ 482600 w 482600"/>
                    <a:gd name="connsiteY4" fmla="*/ 50247 h 91522"/>
                    <a:gd name="connsiteX5" fmla="*/ 474980 w 482600"/>
                    <a:gd name="connsiteY5" fmla="*/ 57867 h 91522"/>
                    <a:gd name="connsiteX6" fmla="*/ 371475 w 482600"/>
                    <a:gd name="connsiteY6" fmla="*/ 57439 h 91522"/>
                    <a:gd name="connsiteX7" fmla="*/ 73025 w 482600"/>
                    <a:gd name="connsiteY7" fmla="*/ 91522 h 91522"/>
                    <a:gd name="connsiteX8" fmla="*/ 0 w 482600"/>
                    <a:gd name="connsiteY8" fmla="*/ 32468 h 91522"/>
                    <a:gd name="connsiteX0" fmla="*/ 0 w 482600"/>
                    <a:gd name="connsiteY0" fmla="*/ 32468 h 116922"/>
                    <a:gd name="connsiteX1" fmla="*/ 36195 w 482600"/>
                    <a:gd name="connsiteY1" fmla="*/ 12148 h 116922"/>
                    <a:gd name="connsiteX2" fmla="*/ 474980 w 482600"/>
                    <a:gd name="connsiteY2" fmla="*/ 12148 h 116922"/>
                    <a:gd name="connsiteX3" fmla="*/ 476250 w 482600"/>
                    <a:gd name="connsiteY3" fmla="*/ 718 h 116922"/>
                    <a:gd name="connsiteX4" fmla="*/ 482600 w 482600"/>
                    <a:gd name="connsiteY4" fmla="*/ 50247 h 116922"/>
                    <a:gd name="connsiteX5" fmla="*/ 474980 w 482600"/>
                    <a:gd name="connsiteY5" fmla="*/ 57867 h 116922"/>
                    <a:gd name="connsiteX6" fmla="*/ 371475 w 482600"/>
                    <a:gd name="connsiteY6" fmla="*/ 57439 h 116922"/>
                    <a:gd name="connsiteX7" fmla="*/ 57150 w 482600"/>
                    <a:gd name="connsiteY7" fmla="*/ 116922 h 116922"/>
                    <a:gd name="connsiteX8" fmla="*/ 0 w 482600"/>
                    <a:gd name="connsiteY8" fmla="*/ 32468 h 116922"/>
                    <a:gd name="connsiteX0" fmla="*/ 0 w 482600"/>
                    <a:gd name="connsiteY0" fmla="*/ 32468 h 88347"/>
                    <a:gd name="connsiteX1" fmla="*/ 36195 w 482600"/>
                    <a:gd name="connsiteY1" fmla="*/ 12148 h 88347"/>
                    <a:gd name="connsiteX2" fmla="*/ 474980 w 482600"/>
                    <a:gd name="connsiteY2" fmla="*/ 12148 h 88347"/>
                    <a:gd name="connsiteX3" fmla="*/ 476250 w 482600"/>
                    <a:gd name="connsiteY3" fmla="*/ 718 h 88347"/>
                    <a:gd name="connsiteX4" fmla="*/ 482600 w 482600"/>
                    <a:gd name="connsiteY4" fmla="*/ 50247 h 88347"/>
                    <a:gd name="connsiteX5" fmla="*/ 474980 w 482600"/>
                    <a:gd name="connsiteY5" fmla="*/ 57867 h 88347"/>
                    <a:gd name="connsiteX6" fmla="*/ 371475 w 482600"/>
                    <a:gd name="connsiteY6" fmla="*/ 57439 h 88347"/>
                    <a:gd name="connsiteX7" fmla="*/ 76200 w 482600"/>
                    <a:gd name="connsiteY7" fmla="*/ 88347 h 88347"/>
                    <a:gd name="connsiteX8" fmla="*/ 0 w 482600"/>
                    <a:gd name="connsiteY8" fmla="*/ 32468 h 88347"/>
                    <a:gd name="connsiteX0" fmla="*/ 0 w 477247"/>
                    <a:gd name="connsiteY0" fmla="*/ 32468 h 88347"/>
                    <a:gd name="connsiteX1" fmla="*/ 36195 w 477247"/>
                    <a:gd name="connsiteY1" fmla="*/ 12148 h 88347"/>
                    <a:gd name="connsiteX2" fmla="*/ 474980 w 477247"/>
                    <a:gd name="connsiteY2" fmla="*/ 12148 h 88347"/>
                    <a:gd name="connsiteX3" fmla="*/ 476250 w 477247"/>
                    <a:gd name="connsiteY3" fmla="*/ 718 h 88347"/>
                    <a:gd name="connsiteX4" fmla="*/ 474980 w 477247"/>
                    <a:gd name="connsiteY4" fmla="*/ 57867 h 88347"/>
                    <a:gd name="connsiteX5" fmla="*/ 371475 w 477247"/>
                    <a:gd name="connsiteY5" fmla="*/ 57439 h 88347"/>
                    <a:gd name="connsiteX6" fmla="*/ 76200 w 477247"/>
                    <a:gd name="connsiteY6" fmla="*/ 88347 h 88347"/>
                    <a:gd name="connsiteX7" fmla="*/ 0 w 477247"/>
                    <a:gd name="connsiteY7" fmla="*/ 32468 h 88347"/>
                    <a:gd name="connsiteX0" fmla="*/ 0 w 477247"/>
                    <a:gd name="connsiteY0" fmla="*/ 32468 h 88347"/>
                    <a:gd name="connsiteX1" fmla="*/ 36195 w 477247"/>
                    <a:gd name="connsiteY1" fmla="*/ 12148 h 88347"/>
                    <a:gd name="connsiteX2" fmla="*/ 352426 w 477247"/>
                    <a:gd name="connsiteY2" fmla="*/ 290 h 88347"/>
                    <a:gd name="connsiteX3" fmla="*/ 474980 w 477247"/>
                    <a:gd name="connsiteY3" fmla="*/ 12148 h 88347"/>
                    <a:gd name="connsiteX4" fmla="*/ 476250 w 477247"/>
                    <a:gd name="connsiteY4" fmla="*/ 718 h 88347"/>
                    <a:gd name="connsiteX5" fmla="*/ 474980 w 477247"/>
                    <a:gd name="connsiteY5" fmla="*/ 57867 h 88347"/>
                    <a:gd name="connsiteX6" fmla="*/ 371475 w 477247"/>
                    <a:gd name="connsiteY6" fmla="*/ 57439 h 88347"/>
                    <a:gd name="connsiteX7" fmla="*/ 76200 w 477247"/>
                    <a:gd name="connsiteY7" fmla="*/ 88347 h 88347"/>
                    <a:gd name="connsiteX8" fmla="*/ 0 w 477247"/>
                    <a:gd name="connsiteY8" fmla="*/ 32468 h 88347"/>
                    <a:gd name="connsiteX0" fmla="*/ 0 w 476250"/>
                    <a:gd name="connsiteY0" fmla="*/ 32178 h 88057"/>
                    <a:gd name="connsiteX1" fmla="*/ 36195 w 476250"/>
                    <a:gd name="connsiteY1" fmla="*/ 11858 h 88057"/>
                    <a:gd name="connsiteX2" fmla="*/ 352426 w 476250"/>
                    <a:gd name="connsiteY2" fmla="*/ 0 h 88057"/>
                    <a:gd name="connsiteX3" fmla="*/ 476250 w 476250"/>
                    <a:gd name="connsiteY3" fmla="*/ 428 h 88057"/>
                    <a:gd name="connsiteX4" fmla="*/ 474980 w 476250"/>
                    <a:gd name="connsiteY4" fmla="*/ 57577 h 88057"/>
                    <a:gd name="connsiteX5" fmla="*/ 371475 w 476250"/>
                    <a:gd name="connsiteY5" fmla="*/ 57149 h 88057"/>
                    <a:gd name="connsiteX6" fmla="*/ 76200 w 476250"/>
                    <a:gd name="connsiteY6" fmla="*/ 88057 h 88057"/>
                    <a:gd name="connsiteX7" fmla="*/ 0 w 476250"/>
                    <a:gd name="connsiteY7" fmla="*/ 32178 h 88057"/>
                    <a:gd name="connsiteX0" fmla="*/ 0 w 476250"/>
                    <a:gd name="connsiteY0" fmla="*/ 32178 h 88057"/>
                    <a:gd name="connsiteX1" fmla="*/ 36195 w 476250"/>
                    <a:gd name="connsiteY1" fmla="*/ 11858 h 88057"/>
                    <a:gd name="connsiteX2" fmla="*/ 352426 w 476250"/>
                    <a:gd name="connsiteY2" fmla="*/ 0 h 88057"/>
                    <a:gd name="connsiteX3" fmla="*/ 476250 w 476250"/>
                    <a:gd name="connsiteY3" fmla="*/ 428 h 88057"/>
                    <a:gd name="connsiteX4" fmla="*/ 465455 w 476250"/>
                    <a:gd name="connsiteY4" fmla="*/ 57577 h 88057"/>
                    <a:gd name="connsiteX5" fmla="*/ 371475 w 476250"/>
                    <a:gd name="connsiteY5" fmla="*/ 57149 h 88057"/>
                    <a:gd name="connsiteX6" fmla="*/ 76200 w 476250"/>
                    <a:gd name="connsiteY6" fmla="*/ 88057 h 88057"/>
                    <a:gd name="connsiteX7" fmla="*/ 0 w 476250"/>
                    <a:gd name="connsiteY7" fmla="*/ 32178 h 88057"/>
                    <a:gd name="connsiteX0" fmla="*/ 0 w 476250"/>
                    <a:gd name="connsiteY0" fmla="*/ 32178 h 88057"/>
                    <a:gd name="connsiteX1" fmla="*/ 36195 w 476250"/>
                    <a:gd name="connsiteY1" fmla="*/ 18060 h 88057"/>
                    <a:gd name="connsiteX2" fmla="*/ 352426 w 476250"/>
                    <a:gd name="connsiteY2" fmla="*/ 0 h 88057"/>
                    <a:gd name="connsiteX3" fmla="*/ 476250 w 476250"/>
                    <a:gd name="connsiteY3" fmla="*/ 428 h 88057"/>
                    <a:gd name="connsiteX4" fmla="*/ 465455 w 476250"/>
                    <a:gd name="connsiteY4" fmla="*/ 57577 h 88057"/>
                    <a:gd name="connsiteX5" fmla="*/ 371475 w 476250"/>
                    <a:gd name="connsiteY5" fmla="*/ 57149 h 88057"/>
                    <a:gd name="connsiteX6" fmla="*/ 76200 w 476250"/>
                    <a:gd name="connsiteY6" fmla="*/ 88057 h 88057"/>
                    <a:gd name="connsiteX7" fmla="*/ 0 w 476250"/>
                    <a:gd name="connsiteY7" fmla="*/ 32178 h 8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250" h="88057">
                      <a:moveTo>
                        <a:pt x="0" y="32178"/>
                      </a:moveTo>
                      <a:cubicBezTo>
                        <a:pt x="0" y="27970"/>
                        <a:pt x="31987" y="18060"/>
                        <a:pt x="36195" y="18060"/>
                      </a:cubicBezTo>
                      <a:cubicBezTo>
                        <a:pt x="141605" y="17282"/>
                        <a:pt x="247016" y="778"/>
                        <a:pt x="352426" y="0"/>
                      </a:cubicBezTo>
                      <a:lnTo>
                        <a:pt x="476250" y="428"/>
                      </a:lnTo>
                      <a:cubicBezTo>
                        <a:pt x="475827" y="19478"/>
                        <a:pt x="465878" y="38527"/>
                        <a:pt x="465455" y="57577"/>
                      </a:cubicBezTo>
                      <a:cubicBezTo>
                        <a:pt x="430953" y="62726"/>
                        <a:pt x="405977" y="52000"/>
                        <a:pt x="371475" y="57149"/>
                      </a:cubicBezTo>
                      <a:lnTo>
                        <a:pt x="76200" y="88057"/>
                      </a:lnTo>
                      <a:cubicBezTo>
                        <a:pt x="76200" y="77897"/>
                        <a:pt x="0" y="42338"/>
                        <a:pt x="0" y="321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3F7B404-E5CE-ED6F-A6C2-874AAC92B0AF}"/>
                    </a:ext>
                  </a:extLst>
                </p:cNvPr>
                <p:cNvSpPr/>
                <p:nvPr/>
              </p:nvSpPr>
              <p:spPr>
                <a:xfrm rot="376403">
                  <a:off x="7869121" y="3094698"/>
                  <a:ext cx="95324" cy="39208"/>
                </a:xfrm>
                <a:custGeom>
                  <a:avLst/>
                  <a:gdLst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73025 w 98425"/>
                    <a:gd name="connsiteY2" fmla="*/ 9525 h 41275"/>
                    <a:gd name="connsiteX3" fmla="*/ 63500 w 98425"/>
                    <a:gd name="connsiteY3" fmla="*/ 15875 h 41275"/>
                    <a:gd name="connsiteX4" fmla="*/ 50800 w 98425"/>
                    <a:gd name="connsiteY4" fmla="*/ 22225 h 41275"/>
                    <a:gd name="connsiteX5" fmla="*/ 41275 w 98425"/>
                    <a:gd name="connsiteY5" fmla="*/ 28575 h 41275"/>
                    <a:gd name="connsiteX6" fmla="*/ 28575 w 98425"/>
                    <a:gd name="connsiteY6" fmla="*/ 31750 h 41275"/>
                    <a:gd name="connsiteX7" fmla="*/ 9525 w 98425"/>
                    <a:gd name="connsiteY7" fmla="*/ 38100 h 41275"/>
                    <a:gd name="connsiteX8" fmla="*/ 0 w 98425"/>
                    <a:gd name="connsiteY8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73025 w 98425"/>
                    <a:gd name="connsiteY2" fmla="*/ 9525 h 41275"/>
                    <a:gd name="connsiteX3" fmla="*/ 63500 w 98425"/>
                    <a:gd name="connsiteY3" fmla="*/ 15875 h 41275"/>
                    <a:gd name="connsiteX4" fmla="*/ 41275 w 98425"/>
                    <a:gd name="connsiteY4" fmla="*/ 28575 h 41275"/>
                    <a:gd name="connsiteX5" fmla="*/ 28575 w 98425"/>
                    <a:gd name="connsiteY5" fmla="*/ 31750 h 41275"/>
                    <a:gd name="connsiteX6" fmla="*/ 9525 w 98425"/>
                    <a:gd name="connsiteY6" fmla="*/ 38100 h 41275"/>
                    <a:gd name="connsiteX7" fmla="*/ 0 w 98425"/>
                    <a:gd name="connsiteY7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73025 w 98425"/>
                    <a:gd name="connsiteY2" fmla="*/ 9525 h 41275"/>
                    <a:gd name="connsiteX3" fmla="*/ 63500 w 98425"/>
                    <a:gd name="connsiteY3" fmla="*/ 15875 h 41275"/>
                    <a:gd name="connsiteX4" fmla="*/ 28575 w 98425"/>
                    <a:gd name="connsiteY4" fmla="*/ 31750 h 41275"/>
                    <a:gd name="connsiteX5" fmla="*/ 9525 w 98425"/>
                    <a:gd name="connsiteY5" fmla="*/ 38100 h 41275"/>
                    <a:gd name="connsiteX6" fmla="*/ 0 w 98425"/>
                    <a:gd name="connsiteY6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73025 w 98425"/>
                    <a:gd name="connsiteY2" fmla="*/ 9525 h 41275"/>
                    <a:gd name="connsiteX3" fmla="*/ 28575 w 98425"/>
                    <a:gd name="connsiteY3" fmla="*/ 31750 h 41275"/>
                    <a:gd name="connsiteX4" fmla="*/ 9525 w 98425"/>
                    <a:gd name="connsiteY4" fmla="*/ 38100 h 41275"/>
                    <a:gd name="connsiteX5" fmla="*/ 0 w 98425"/>
                    <a:gd name="connsiteY5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28575 w 98425"/>
                    <a:gd name="connsiteY2" fmla="*/ 31750 h 41275"/>
                    <a:gd name="connsiteX3" fmla="*/ 9525 w 98425"/>
                    <a:gd name="connsiteY3" fmla="*/ 38100 h 41275"/>
                    <a:gd name="connsiteX4" fmla="*/ 0 w 98425"/>
                    <a:gd name="connsiteY4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35810 w 98425"/>
                    <a:gd name="connsiteY2" fmla="*/ 20380 h 41275"/>
                    <a:gd name="connsiteX3" fmla="*/ 9525 w 98425"/>
                    <a:gd name="connsiteY3" fmla="*/ 38100 h 41275"/>
                    <a:gd name="connsiteX4" fmla="*/ 0 w 98425"/>
                    <a:gd name="connsiteY4" fmla="*/ 41275 h 41275"/>
                    <a:gd name="connsiteX0" fmla="*/ 98425 w 98425"/>
                    <a:gd name="connsiteY0" fmla="*/ 0 h 41275"/>
                    <a:gd name="connsiteX1" fmla="*/ 82550 w 98425"/>
                    <a:gd name="connsiteY1" fmla="*/ 6350 h 41275"/>
                    <a:gd name="connsiteX2" fmla="*/ 35810 w 98425"/>
                    <a:gd name="connsiteY2" fmla="*/ 20380 h 41275"/>
                    <a:gd name="connsiteX3" fmla="*/ 0 w 98425"/>
                    <a:gd name="connsiteY3" fmla="*/ 41275 h 41275"/>
                    <a:gd name="connsiteX0" fmla="*/ 98425 w 98425"/>
                    <a:gd name="connsiteY0" fmla="*/ 0 h 41275"/>
                    <a:gd name="connsiteX1" fmla="*/ 35810 w 98425"/>
                    <a:gd name="connsiteY1" fmla="*/ 20380 h 41275"/>
                    <a:gd name="connsiteX2" fmla="*/ 0 w 98425"/>
                    <a:gd name="connsiteY2" fmla="*/ 41275 h 41275"/>
                    <a:gd name="connsiteX0" fmla="*/ 95324 w 95324"/>
                    <a:gd name="connsiteY0" fmla="*/ 0 h 39208"/>
                    <a:gd name="connsiteX1" fmla="*/ 35810 w 95324"/>
                    <a:gd name="connsiteY1" fmla="*/ 18313 h 39208"/>
                    <a:gd name="connsiteX2" fmla="*/ 0 w 95324"/>
                    <a:gd name="connsiteY2" fmla="*/ 39208 h 39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324" h="39208">
                      <a:moveTo>
                        <a:pt x="95324" y="0"/>
                      </a:moveTo>
                      <a:cubicBezTo>
                        <a:pt x="82279" y="4246"/>
                        <a:pt x="51697" y="11778"/>
                        <a:pt x="35810" y="18313"/>
                      </a:cubicBezTo>
                      <a:cubicBezTo>
                        <a:pt x="19923" y="24848"/>
                        <a:pt x="7460" y="34855"/>
                        <a:pt x="0" y="39208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58C8293C-50BE-A7EE-9DF4-45596ECCDBA6}"/>
                    </a:ext>
                  </a:extLst>
                </p:cNvPr>
                <p:cNvSpPr/>
                <p:nvPr/>
              </p:nvSpPr>
              <p:spPr>
                <a:xfrm>
                  <a:off x="8209374" y="3085064"/>
                  <a:ext cx="48801" cy="11582"/>
                </a:xfrm>
                <a:custGeom>
                  <a:avLst/>
                  <a:gdLst>
                    <a:gd name="connsiteX0" fmla="*/ 0 w 53975"/>
                    <a:gd name="connsiteY0" fmla="*/ 0 h 22225"/>
                    <a:gd name="connsiteX1" fmla="*/ 38100 w 53975"/>
                    <a:gd name="connsiteY1" fmla="*/ 9525 h 22225"/>
                    <a:gd name="connsiteX2" fmla="*/ 47625 w 53975"/>
                    <a:gd name="connsiteY2" fmla="*/ 12700 h 22225"/>
                    <a:gd name="connsiteX3" fmla="*/ 53975 w 53975"/>
                    <a:gd name="connsiteY3" fmla="*/ 22225 h 22225"/>
                    <a:gd name="connsiteX0" fmla="*/ 0 w 47625"/>
                    <a:gd name="connsiteY0" fmla="*/ 0 h 12700"/>
                    <a:gd name="connsiteX1" fmla="*/ 38100 w 47625"/>
                    <a:gd name="connsiteY1" fmla="*/ 9525 h 12700"/>
                    <a:gd name="connsiteX2" fmla="*/ 47625 w 47625"/>
                    <a:gd name="connsiteY2" fmla="*/ 12700 h 12700"/>
                    <a:gd name="connsiteX0" fmla="*/ 0 w 47625"/>
                    <a:gd name="connsiteY0" fmla="*/ 315 h 13015"/>
                    <a:gd name="connsiteX1" fmla="*/ 28798 w 47625"/>
                    <a:gd name="connsiteY1" fmla="*/ 3638 h 13015"/>
                    <a:gd name="connsiteX2" fmla="*/ 47625 w 47625"/>
                    <a:gd name="connsiteY2" fmla="*/ 13015 h 13015"/>
                    <a:gd name="connsiteX0" fmla="*/ 0 w 18827"/>
                    <a:gd name="connsiteY0" fmla="*/ 0 h 9377"/>
                    <a:gd name="connsiteX1" fmla="*/ 18827 w 18827"/>
                    <a:gd name="connsiteY1" fmla="*/ 9377 h 9377"/>
                    <a:gd name="connsiteX0" fmla="*/ 0 w 25921"/>
                    <a:gd name="connsiteY0" fmla="*/ 0 h 12205"/>
                    <a:gd name="connsiteX1" fmla="*/ 25921 w 25921"/>
                    <a:gd name="connsiteY1" fmla="*/ 12205 h 12205"/>
                    <a:gd name="connsiteX0" fmla="*/ 0 w 25921"/>
                    <a:gd name="connsiteY0" fmla="*/ 146 h 12351"/>
                    <a:gd name="connsiteX1" fmla="*/ 25921 w 25921"/>
                    <a:gd name="connsiteY1" fmla="*/ 12351 h 12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921" h="12351">
                      <a:moveTo>
                        <a:pt x="0" y="146"/>
                      </a:moveTo>
                      <a:cubicBezTo>
                        <a:pt x="14679" y="-1297"/>
                        <a:pt x="17281" y="8283"/>
                        <a:pt x="25921" y="12351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115F50D-C342-10C1-F19F-08B27A5854B0}"/>
                  </a:ext>
                </a:extLst>
              </p:cNvPr>
              <p:cNvSpPr/>
              <p:nvPr/>
            </p:nvSpPr>
            <p:spPr>
              <a:xfrm rot="354568">
                <a:off x="4840477" y="1710325"/>
                <a:ext cx="440001" cy="256739"/>
              </a:xfrm>
              <a:custGeom>
                <a:avLst/>
                <a:gdLst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73025 w 98425"/>
                  <a:gd name="connsiteY2" fmla="*/ 9525 h 41275"/>
                  <a:gd name="connsiteX3" fmla="*/ 63500 w 98425"/>
                  <a:gd name="connsiteY3" fmla="*/ 15875 h 41275"/>
                  <a:gd name="connsiteX4" fmla="*/ 50800 w 98425"/>
                  <a:gd name="connsiteY4" fmla="*/ 22225 h 41275"/>
                  <a:gd name="connsiteX5" fmla="*/ 41275 w 98425"/>
                  <a:gd name="connsiteY5" fmla="*/ 28575 h 41275"/>
                  <a:gd name="connsiteX6" fmla="*/ 28575 w 98425"/>
                  <a:gd name="connsiteY6" fmla="*/ 31750 h 41275"/>
                  <a:gd name="connsiteX7" fmla="*/ 9525 w 98425"/>
                  <a:gd name="connsiteY7" fmla="*/ 38100 h 41275"/>
                  <a:gd name="connsiteX8" fmla="*/ 0 w 98425"/>
                  <a:gd name="connsiteY8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73025 w 98425"/>
                  <a:gd name="connsiteY2" fmla="*/ 9525 h 41275"/>
                  <a:gd name="connsiteX3" fmla="*/ 63500 w 98425"/>
                  <a:gd name="connsiteY3" fmla="*/ 15875 h 41275"/>
                  <a:gd name="connsiteX4" fmla="*/ 41275 w 98425"/>
                  <a:gd name="connsiteY4" fmla="*/ 28575 h 41275"/>
                  <a:gd name="connsiteX5" fmla="*/ 28575 w 98425"/>
                  <a:gd name="connsiteY5" fmla="*/ 31750 h 41275"/>
                  <a:gd name="connsiteX6" fmla="*/ 9525 w 98425"/>
                  <a:gd name="connsiteY6" fmla="*/ 38100 h 41275"/>
                  <a:gd name="connsiteX7" fmla="*/ 0 w 98425"/>
                  <a:gd name="connsiteY7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73025 w 98425"/>
                  <a:gd name="connsiteY2" fmla="*/ 9525 h 41275"/>
                  <a:gd name="connsiteX3" fmla="*/ 63500 w 98425"/>
                  <a:gd name="connsiteY3" fmla="*/ 15875 h 41275"/>
                  <a:gd name="connsiteX4" fmla="*/ 28575 w 98425"/>
                  <a:gd name="connsiteY4" fmla="*/ 31750 h 41275"/>
                  <a:gd name="connsiteX5" fmla="*/ 9525 w 98425"/>
                  <a:gd name="connsiteY5" fmla="*/ 38100 h 41275"/>
                  <a:gd name="connsiteX6" fmla="*/ 0 w 98425"/>
                  <a:gd name="connsiteY6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73025 w 98425"/>
                  <a:gd name="connsiteY2" fmla="*/ 9525 h 41275"/>
                  <a:gd name="connsiteX3" fmla="*/ 28575 w 98425"/>
                  <a:gd name="connsiteY3" fmla="*/ 31750 h 41275"/>
                  <a:gd name="connsiteX4" fmla="*/ 9525 w 98425"/>
                  <a:gd name="connsiteY4" fmla="*/ 38100 h 41275"/>
                  <a:gd name="connsiteX5" fmla="*/ 0 w 98425"/>
                  <a:gd name="connsiteY5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28575 w 98425"/>
                  <a:gd name="connsiteY2" fmla="*/ 31750 h 41275"/>
                  <a:gd name="connsiteX3" fmla="*/ 9525 w 98425"/>
                  <a:gd name="connsiteY3" fmla="*/ 38100 h 41275"/>
                  <a:gd name="connsiteX4" fmla="*/ 0 w 98425"/>
                  <a:gd name="connsiteY4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35810 w 98425"/>
                  <a:gd name="connsiteY2" fmla="*/ 20380 h 41275"/>
                  <a:gd name="connsiteX3" fmla="*/ 9525 w 98425"/>
                  <a:gd name="connsiteY3" fmla="*/ 38100 h 41275"/>
                  <a:gd name="connsiteX4" fmla="*/ 0 w 98425"/>
                  <a:gd name="connsiteY4" fmla="*/ 41275 h 41275"/>
                  <a:gd name="connsiteX0" fmla="*/ 98425 w 98425"/>
                  <a:gd name="connsiteY0" fmla="*/ 0 h 41275"/>
                  <a:gd name="connsiteX1" fmla="*/ 82550 w 98425"/>
                  <a:gd name="connsiteY1" fmla="*/ 6350 h 41275"/>
                  <a:gd name="connsiteX2" fmla="*/ 35810 w 98425"/>
                  <a:gd name="connsiteY2" fmla="*/ 20380 h 41275"/>
                  <a:gd name="connsiteX3" fmla="*/ 0 w 98425"/>
                  <a:gd name="connsiteY3" fmla="*/ 41275 h 41275"/>
                  <a:gd name="connsiteX0" fmla="*/ 98425 w 98425"/>
                  <a:gd name="connsiteY0" fmla="*/ 0 h 41275"/>
                  <a:gd name="connsiteX1" fmla="*/ 35810 w 98425"/>
                  <a:gd name="connsiteY1" fmla="*/ 20380 h 41275"/>
                  <a:gd name="connsiteX2" fmla="*/ 0 w 98425"/>
                  <a:gd name="connsiteY2" fmla="*/ 41275 h 41275"/>
                  <a:gd name="connsiteX0" fmla="*/ 95324 w 95324"/>
                  <a:gd name="connsiteY0" fmla="*/ 0 h 39208"/>
                  <a:gd name="connsiteX1" fmla="*/ 35810 w 95324"/>
                  <a:gd name="connsiteY1" fmla="*/ 18313 h 39208"/>
                  <a:gd name="connsiteX2" fmla="*/ 0 w 95324"/>
                  <a:gd name="connsiteY2" fmla="*/ 39208 h 39208"/>
                  <a:gd name="connsiteX0" fmla="*/ 35810 w 35810"/>
                  <a:gd name="connsiteY0" fmla="*/ 0 h 20895"/>
                  <a:gd name="connsiteX1" fmla="*/ 0 w 35810"/>
                  <a:gd name="connsiteY1" fmla="*/ 20895 h 2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810" h="20895">
                    <a:moveTo>
                      <a:pt x="35810" y="0"/>
                    </a:moveTo>
                    <a:cubicBezTo>
                      <a:pt x="19923" y="6535"/>
                      <a:pt x="7460" y="16542"/>
                      <a:pt x="0" y="2089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154118-7ED4-4AD7-9FE5-BFC2FC5BD711}"/>
                </a:ext>
              </a:extLst>
            </p:cNvPr>
            <p:cNvSpPr/>
            <p:nvPr/>
          </p:nvSpPr>
          <p:spPr>
            <a:xfrm rot="390118">
              <a:off x="9708102" y="4896464"/>
              <a:ext cx="1135420" cy="229592"/>
            </a:xfrm>
            <a:custGeom>
              <a:avLst/>
              <a:gdLst>
                <a:gd name="connsiteX0" fmla="*/ 0 w 524906"/>
                <a:gd name="connsiteY0" fmla="*/ 185874 h 185874"/>
                <a:gd name="connsiteX1" fmla="*/ 100012 w 524906"/>
                <a:gd name="connsiteY1" fmla="*/ 157299 h 185874"/>
                <a:gd name="connsiteX2" fmla="*/ 466725 w 524906"/>
                <a:gd name="connsiteY2" fmla="*/ 14424 h 185874"/>
                <a:gd name="connsiteX3" fmla="*/ 523875 w 524906"/>
                <a:gd name="connsiteY3" fmla="*/ 4899 h 185874"/>
                <a:gd name="connsiteX4" fmla="*/ 523875 w 524906"/>
                <a:gd name="connsiteY4" fmla="*/ 4899 h 185874"/>
                <a:gd name="connsiteX0" fmla="*/ 0 w 523875"/>
                <a:gd name="connsiteY0" fmla="*/ 181328 h 181328"/>
                <a:gd name="connsiteX1" fmla="*/ 252412 w 523875"/>
                <a:gd name="connsiteY1" fmla="*/ 76553 h 181328"/>
                <a:gd name="connsiteX2" fmla="*/ 466725 w 523875"/>
                <a:gd name="connsiteY2" fmla="*/ 9878 h 181328"/>
                <a:gd name="connsiteX3" fmla="*/ 523875 w 523875"/>
                <a:gd name="connsiteY3" fmla="*/ 353 h 181328"/>
                <a:gd name="connsiteX4" fmla="*/ 523875 w 523875"/>
                <a:gd name="connsiteY4" fmla="*/ 353 h 181328"/>
                <a:gd name="connsiteX0" fmla="*/ 0 w 523875"/>
                <a:gd name="connsiteY0" fmla="*/ 180975 h 180975"/>
                <a:gd name="connsiteX1" fmla="*/ 243936 w 523875"/>
                <a:gd name="connsiteY1" fmla="*/ 37547 h 180975"/>
                <a:gd name="connsiteX2" fmla="*/ 466725 w 523875"/>
                <a:gd name="connsiteY2" fmla="*/ 9525 h 180975"/>
                <a:gd name="connsiteX3" fmla="*/ 523875 w 523875"/>
                <a:gd name="connsiteY3" fmla="*/ 0 h 180975"/>
                <a:gd name="connsiteX4" fmla="*/ 523875 w 523875"/>
                <a:gd name="connsiteY4" fmla="*/ 0 h 180975"/>
                <a:gd name="connsiteX0" fmla="*/ 0 w 523875"/>
                <a:gd name="connsiteY0" fmla="*/ 180975 h 180975"/>
                <a:gd name="connsiteX1" fmla="*/ 243936 w 523875"/>
                <a:gd name="connsiteY1" fmla="*/ 37547 h 180975"/>
                <a:gd name="connsiteX2" fmla="*/ 523875 w 523875"/>
                <a:gd name="connsiteY2" fmla="*/ 0 h 180975"/>
                <a:gd name="connsiteX3" fmla="*/ 523875 w 523875"/>
                <a:gd name="connsiteY3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875" h="180975">
                  <a:moveTo>
                    <a:pt x="0" y="180975"/>
                  </a:moveTo>
                  <a:cubicBezTo>
                    <a:pt x="11112" y="180975"/>
                    <a:pt x="156624" y="67709"/>
                    <a:pt x="243936" y="37547"/>
                  </a:cubicBezTo>
                  <a:cubicBezTo>
                    <a:pt x="331248" y="7385"/>
                    <a:pt x="477219" y="6258"/>
                    <a:pt x="523875" y="0"/>
                  </a:cubicBezTo>
                  <a:lnTo>
                    <a:pt x="52387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emojimouth">
            <a:hlinkClick r:id="" action="ppaction://media"/>
            <a:extLst>
              <a:ext uri="{FF2B5EF4-FFF2-40B4-BE49-F238E27FC236}">
                <a16:creationId xmlns:a16="http://schemas.microsoft.com/office/drawing/2014/main" id="{B1382A7B-B195-0095-9B9A-456FD00F54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 end="2376.3"/>
                </p14:media>
              </p:ext>
            </p:extLst>
          </p:nvPr>
        </p:nvPicPr>
        <p:blipFill rotWithShape="1">
          <a:blip r:embed="rId4"/>
          <a:srcRect l="49010" t="20632" r="43027" b="69011"/>
          <a:stretch/>
        </p:blipFill>
        <p:spPr>
          <a:xfrm flipH="1">
            <a:off x="6828216" y="788452"/>
            <a:ext cx="595138" cy="4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81CF15-16FD-20D8-E30A-7660E6D6313D}"/>
              </a:ext>
            </a:extLst>
          </p:cNvPr>
          <p:cNvGrpSpPr/>
          <p:nvPr/>
        </p:nvGrpSpPr>
        <p:grpSpPr>
          <a:xfrm>
            <a:off x="726175" y="1089058"/>
            <a:ext cx="1234750" cy="661432"/>
            <a:chOff x="289447" y="6220616"/>
            <a:chExt cx="1234750" cy="6614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C3903E6-D0E5-AC00-3D73-13103529BF3B}"/>
                </a:ext>
              </a:extLst>
            </p:cNvPr>
            <p:cNvSpPr/>
            <p:nvPr/>
          </p:nvSpPr>
          <p:spPr>
            <a:xfrm rot="20676315">
              <a:off x="696522" y="6362440"/>
              <a:ext cx="435844" cy="449525"/>
            </a:xfrm>
            <a:custGeom>
              <a:avLst/>
              <a:gdLst>
                <a:gd name="connsiteX0" fmla="*/ 368394 w 435844"/>
                <a:gd name="connsiteY0" fmla="*/ 23261 h 449525"/>
                <a:gd name="connsiteX1" fmla="*/ 372655 w 435844"/>
                <a:gd name="connsiteY1" fmla="*/ 33341 h 449525"/>
                <a:gd name="connsiteX2" fmla="*/ 432508 w 435844"/>
                <a:gd name="connsiteY2" fmla="*/ 351636 h 449525"/>
                <a:gd name="connsiteX3" fmla="*/ 435844 w 435844"/>
                <a:gd name="connsiteY3" fmla="*/ 446497 h 449525"/>
                <a:gd name="connsiteX4" fmla="*/ 319991 w 435844"/>
                <a:gd name="connsiteY4" fmla="*/ 449525 h 449525"/>
                <a:gd name="connsiteX5" fmla="*/ 193170 w 435844"/>
                <a:gd name="connsiteY5" fmla="*/ 443614 h 449525"/>
                <a:gd name="connsiteX6" fmla="*/ 67076 w 435844"/>
                <a:gd name="connsiteY6" fmla="*/ 428811 h 449525"/>
                <a:gd name="connsiteX7" fmla="*/ 0 w 435844"/>
                <a:gd name="connsiteY7" fmla="*/ 415941 h 449525"/>
                <a:gd name="connsiteX8" fmla="*/ 2261 w 435844"/>
                <a:gd name="connsiteY8" fmla="*/ 351636 h 449525"/>
                <a:gd name="connsiteX9" fmla="*/ 62116 w 435844"/>
                <a:gd name="connsiteY9" fmla="*/ 33341 h 449525"/>
                <a:gd name="connsiteX10" fmla="*/ 75919 w 435844"/>
                <a:gd name="connsiteY10" fmla="*/ 686 h 449525"/>
                <a:gd name="connsiteX11" fmla="*/ 102196 w 435844"/>
                <a:gd name="connsiteY11" fmla="*/ 0 h 449525"/>
                <a:gd name="connsiteX12" fmla="*/ 229018 w 435844"/>
                <a:gd name="connsiteY12" fmla="*/ 5910 h 449525"/>
                <a:gd name="connsiteX13" fmla="*/ 355112 w 435844"/>
                <a:gd name="connsiteY13" fmla="*/ 20713 h 449525"/>
                <a:gd name="connsiteX14" fmla="*/ 368394 w 435844"/>
                <a:gd name="connsiteY14" fmla="*/ 23261 h 44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5844" h="449525">
                  <a:moveTo>
                    <a:pt x="368394" y="23261"/>
                  </a:moveTo>
                  <a:lnTo>
                    <a:pt x="372655" y="33341"/>
                  </a:lnTo>
                  <a:cubicBezTo>
                    <a:pt x="402458" y="118789"/>
                    <a:pt x="423733" y="228684"/>
                    <a:pt x="432508" y="351636"/>
                  </a:cubicBezTo>
                  <a:lnTo>
                    <a:pt x="435844" y="446497"/>
                  </a:lnTo>
                  <a:lnTo>
                    <a:pt x="319991" y="449525"/>
                  </a:lnTo>
                  <a:cubicBezTo>
                    <a:pt x="278906" y="449095"/>
                    <a:pt x="236487" y="447162"/>
                    <a:pt x="193170" y="443614"/>
                  </a:cubicBezTo>
                  <a:cubicBezTo>
                    <a:pt x="149852" y="440067"/>
                    <a:pt x="107684" y="435072"/>
                    <a:pt x="67076" y="428811"/>
                  </a:cubicBezTo>
                  <a:lnTo>
                    <a:pt x="0" y="415941"/>
                  </a:lnTo>
                  <a:lnTo>
                    <a:pt x="2261" y="351636"/>
                  </a:lnTo>
                  <a:cubicBezTo>
                    <a:pt x="11037" y="228685"/>
                    <a:pt x="32312" y="118789"/>
                    <a:pt x="62116" y="33341"/>
                  </a:cubicBezTo>
                  <a:lnTo>
                    <a:pt x="75919" y="686"/>
                  </a:lnTo>
                  <a:lnTo>
                    <a:pt x="102196" y="0"/>
                  </a:lnTo>
                  <a:cubicBezTo>
                    <a:pt x="143282" y="430"/>
                    <a:pt x="185700" y="2362"/>
                    <a:pt x="229018" y="5910"/>
                  </a:cubicBezTo>
                  <a:cubicBezTo>
                    <a:pt x="272336" y="9458"/>
                    <a:pt x="314503" y="14453"/>
                    <a:pt x="355112" y="20713"/>
                  </a:cubicBezTo>
                  <a:lnTo>
                    <a:pt x="368394" y="23261"/>
                  </a:ln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281E58-151A-B98A-66EF-742B97625FBC}"/>
                </a:ext>
              </a:extLst>
            </p:cNvPr>
            <p:cNvSpPr/>
            <p:nvPr/>
          </p:nvSpPr>
          <p:spPr>
            <a:xfrm rot="20676315">
              <a:off x="695659" y="6220616"/>
              <a:ext cx="292475" cy="174318"/>
            </a:xfrm>
            <a:custGeom>
              <a:avLst/>
              <a:gdLst>
                <a:gd name="connsiteX0" fmla="*/ 141467 w 292475"/>
                <a:gd name="connsiteY0" fmla="*/ 0 h 174318"/>
                <a:gd name="connsiteX1" fmla="*/ 264238 w 292475"/>
                <a:gd name="connsiteY1" fmla="*/ 107522 h 174318"/>
                <a:gd name="connsiteX2" fmla="*/ 292475 w 292475"/>
                <a:gd name="connsiteY2" fmla="*/ 174318 h 174318"/>
                <a:gd name="connsiteX3" fmla="*/ 279193 w 292475"/>
                <a:gd name="connsiteY3" fmla="*/ 171770 h 174318"/>
                <a:gd name="connsiteX4" fmla="*/ 153099 w 292475"/>
                <a:gd name="connsiteY4" fmla="*/ 156967 h 174318"/>
                <a:gd name="connsiteX5" fmla="*/ 26277 w 292475"/>
                <a:gd name="connsiteY5" fmla="*/ 151057 h 174318"/>
                <a:gd name="connsiteX6" fmla="*/ 0 w 292475"/>
                <a:gd name="connsiteY6" fmla="*/ 151743 h 174318"/>
                <a:gd name="connsiteX7" fmla="*/ 18694 w 292475"/>
                <a:gd name="connsiteY7" fmla="*/ 107522 h 174318"/>
                <a:gd name="connsiteX8" fmla="*/ 141467 w 292475"/>
                <a:gd name="connsiteY8" fmla="*/ 0 h 17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75" h="174318">
                  <a:moveTo>
                    <a:pt x="141467" y="0"/>
                  </a:moveTo>
                  <a:cubicBezTo>
                    <a:pt x="186944" y="0"/>
                    <a:pt x="229192" y="39638"/>
                    <a:pt x="264238" y="107522"/>
                  </a:cubicBezTo>
                  <a:lnTo>
                    <a:pt x="292475" y="174318"/>
                  </a:lnTo>
                  <a:lnTo>
                    <a:pt x="279193" y="171770"/>
                  </a:lnTo>
                  <a:cubicBezTo>
                    <a:pt x="238584" y="165510"/>
                    <a:pt x="196417" y="160515"/>
                    <a:pt x="153099" y="156967"/>
                  </a:cubicBezTo>
                  <a:cubicBezTo>
                    <a:pt x="109781" y="153419"/>
                    <a:pt x="67363" y="151487"/>
                    <a:pt x="26277" y="151057"/>
                  </a:cubicBezTo>
                  <a:lnTo>
                    <a:pt x="0" y="151743"/>
                  </a:lnTo>
                  <a:lnTo>
                    <a:pt x="18694" y="107522"/>
                  </a:lnTo>
                  <a:cubicBezTo>
                    <a:pt x="53741" y="39638"/>
                    <a:pt x="95989" y="0"/>
                    <a:pt x="141467" y="0"/>
                  </a:cubicBez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C27297-8B1E-8531-4E35-76686AD4AB69}"/>
                </a:ext>
              </a:extLst>
            </p:cNvPr>
            <p:cNvSpPr/>
            <p:nvPr/>
          </p:nvSpPr>
          <p:spPr>
            <a:xfrm rot="20676315">
              <a:off x="1053764" y="6282951"/>
              <a:ext cx="470433" cy="423236"/>
            </a:xfrm>
            <a:custGeom>
              <a:avLst/>
              <a:gdLst>
                <a:gd name="connsiteX0" fmla="*/ 103456 w 470433"/>
                <a:gd name="connsiteY0" fmla="*/ 19851 h 423236"/>
                <a:gd name="connsiteX1" fmla="*/ 470173 w 470433"/>
                <a:gd name="connsiteY1" fmla="*/ 252891 h 423236"/>
                <a:gd name="connsiteX2" fmla="*/ 70425 w 470433"/>
                <a:gd name="connsiteY2" fmla="*/ 423158 h 423236"/>
                <a:gd name="connsiteX3" fmla="*/ 67450 w 470433"/>
                <a:gd name="connsiteY3" fmla="*/ 423236 h 423236"/>
                <a:gd name="connsiteX4" fmla="*/ 64114 w 470433"/>
                <a:gd name="connsiteY4" fmla="*/ 328375 h 423236"/>
                <a:gd name="connsiteX5" fmla="*/ 4261 w 470433"/>
                <a:gd name="connsiteY5" fmla="*/ 10080 h 423236"/>
                <a:gd name="connsiteX6" fmla="*/ 0 w 470433"/>
                <a:gd name="connsiteY6" fmla="*/ 0 h 423236"/>
                <a:gd name="connsiteX7" fmla="*/ 103456 w 470433"/>
                <a:gd name="connsiteY7" fmla="*/ 19851 h 42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433" h="423236">
                  <a:moveTo>
                    <a:pt x="103456" y="19851"/>
                  </a:moveTo>
                  <a:cubicBezTo>
                    <a:pt x="325945" y="71519"/>
                    <a:pt x="477597" y="162240"/>
                    <a:pt x="470173" y="252891"/>
                  </a:cubicBezTo>
                  <a:cubicBezTo>
                    <a:pt x="462748" y="343543"/>
                    <a:pt x="298355" y="408379"/>
                    <a:pt x="70425" y="423158"/>
                  </a:cubicBezTo>
                  <a:lnTo>
                    <a:pt x="67450" y="423236"/>
                  </a:lnTo>
                  <a:lnTo>
                    <a:pt x="64114" y="328375"/>
                  </a:lnTo>
                  <a:cubicBezTo>
                    <a:pt x="55339" y="205423"/>
                    <a:pt x="34064" y="95528"/>
                    <a:pt x="4261" y="10080"/>
                  </a:cubicBezTo>
                  <a:lnTo>
                    <a:pt x="0" y="0"/>
                  </a:lnTo>
                  <a:lnTo>
                    <a:pt x="103456" y="19851"/>
                  </a:ln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3DFAB2-6260-E3AE-C745-CECCA49D68AE}"/>
                </a:ext>
              </a:extLst>
            </p:cNvPr>
            <p:cNvSpPr/>
            <p:nvPr/>
          </p:nvSpPr>
          <p:spPr>
            <a:xfrm rot="20676315">
              <a:off x="289447" y="6466793"/>
              <a:ext cx="492559" cy="415255"/>
            </a:xfrm>
            <a:custGeom>
              <a:avLst/>
              <a:gdLst>
                <a:gd name="connsiteX0" fmla="*/ 492559 w 492559"/>
                <a:gd name="connsiteY0" fmla="*/ 0 h 415255"/>
                <a:gd name="connsiteX1" fmla="*/ 478756 w 492559"/>
                <a:gd name="connsiteY1" fmla="*/ 32655 h 415255"/>
                <a:gd name="connsiteX2" fmla="*/ 418901 w 492559"/>
                <a:gd name="connsiteY2" fmla="*/ 350950 h 415255"/>
                <a:gd name="connsiteX3" fmla="*/ 416640 w 492559"/>
                <a:gd name="connsiteY3" fmla="*/ 415255 h 415255"/>
                <a:gd name="connsiteX4" fmla="*/ 366978 w 492559"/>
                <a:gd name="connsiteY4" fmla="*/ 405727 h 415255"/>
                <a:gd name="connsiteX5" fmla="*/ 260 w 492559"/>
                <a:gd name="connsiteY5" fmla="*/ 172686 h 415255"/>
                <a:gd name="connsiteX6" fmla="*/ 400009 w 492559"/>
                <a:gd name="connsiteY6" fmla="*/ 2419 h 415255"/>
                <a:gd name="connsiteX7" fmla="*/ 492559 w 492559"/>
                <a:gd name="connsiteY7" fmla="*/ 0 h 41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559" h="415255">
                  <a:moveTo>
                    <a:pt x="492559" y="0"/>
                  </a:moveTo>
                  <a:lnTo>
                    <a:pt x="478756" y="32655"/>
                  </a:lnTo>
                  <a:cubicBezTo>
                    <a:pt x="448952" y="118103"/>
                    <a:pt x="427677" y="227999"/>
                    <a:pt x="418901" y="350950"/>
                  </a:cubicBezTo>
                  <a:lnTo>
                    <a:pt x="416640" y="415255"/>
                  </a:lnTo>
                  <a:lnTo>
                    <a:pt x="366978" y="405727"/>
                  </a:lnTo>
                  <a:cubicBezTo>
                    <a:pt x="144489" y="354059"/>
                    <a:pt x="-7164" y="263337"/>
                    <a:pt x="260" y="172686"/>
                  </a:cubicBezTo>
                  <a:cubicBezTo>
                    <a:pt x="7685" y="82036"/>
                    <a:pt x="172078" y="17199"/>
                    <a:pt x="400009" y="2419"/>
                  </a:cubicBezTo>
                  <a:lnTo>
                    <a:pt x="492559" y="0"/>
                  </a:ln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531D80-4371-7FB0-7C71-A6F3B10A1885}"/>
              </a:ext>
            </a:extLst>
          </p:cNvPr>
          <p:cNvGrpSpPr/>
          <p:nvPr/>
        </p:nvGrpSpPr>
        <p:grpSpPr>
          <a:xfrm rot="19779459">
            <a:off x="2391560" y="410941"/>
            <a:ext cx="1035555" cy="1027337"/>
            <a:chOff x="5445863" y="1090770"/>
            <a:chExt cx="1647507" cy="163443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C94B017-4994-494F-293C-577AA4873EE5}"/>
                </a:ext>
              </a:extLst>
            </p:cNvPr>
            <p:cNvSpPr/>
            <p:nvPr/>
          </p:nvSpPr>
          <p:spPr>
            <a:xfrm rot="15229704">
              <a:off x="6013605" y="1354634"/>
              <a:ext cx="539542" cy="542073"/>
            </a:xfrm>
            <a:custGeom>
              <a:avLst/>
              <a:gdLst>
                <a:gd name="connsiteX0" fmla="*/ 532031 w 539542"/>
                <a:gd name="connsiteY0" fmla="*/ 448114 h 542073"/>
                <a:gd name="connsiteX1" fmla="*/ 470240 w 539542"/>
                <a:gd name="connsiteY1" fmla="*/ 468524 h 542073"/>
                <a:gd name="connsiteX2" fmla="*/ 171180 w 539542"/>
                <a:gd name="connsiteY2" fmla="*/ 527584 h 542073"/>
                <a:gd name="connsiteX3" fmla="*/ 16823 w 539542"/>
                <a:gd name="connsiteY3" fmla="*/ 542073 h 542073"/>
                <a:gd name="connsiteX4" fmla="*/ 5481 w 539542"/>
                <a:gd name="connsiteY4" fmla="*/ 427636 h 542073"/>
                <a:gd name="connsiteX5" fmla="*/ 0 w 539542"/>
                <a:gd name="connsiteY5" fmla="*/ 257355 h 542073"/>
                <a:gd name="connsiteX6" fmla="*/ 5480 w 539542"/>
                <a:gd name="connsiteY6" fmla="*/ 87075 h 542073"/>
                <a:gd name="connsiteX7" fmla="*/ 13749 w 539542"/>
                <a:gd name="connsiteY7" fmla="*/ 3656 h 542073"/>
                <a:gd name="connsiteX8" fmla="*/ 138734 w 539542"/>
                <a:gd name="connsiteY8" fmla="*/ 0 h 542073"/>
                <a:gd name="connsiteX9" fmla="*/ 442778 w 539542"/>
                <a:gd name="connsiteY9" fmla="*/ 21971 h 542073"/>
                <a:gd name="connsiteX10" fmla="*/ 529312 w 539542"/>
                <a:gd name="connsiteY10" fmla="*/ 39167 h 542073"/>
                <a:gd name="connsiteX11" fmla="*/ 534061 w 539542"/>
                <a:gd name="connsiteY11" fmla="*/ 87074 h 542073"/>
                <a:gd name="connsiteX12" fmla="*/ 539542 w 539542"/>
                <a:gd name="connsiteY12" fmla="*/ 257355 h 542073"/>
                <a:gd name="connsiteX13" fmla="*/ 534061 w 539542"/>
                <a:gd name="connsiteY13" fmla="*/ 427636 h 542073"/>
                <a:gd name="connsiteX14" fmla="*/ 532031 w 539542"/>
                <a:gd name="connsiteY14" fmla="*/ 448114 h 54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9542" h="542073">
                  <a:moveTo>
                    <a:pt x="532031" y="448114"/>
                  </a:moveTo>
                  <a:lnTo>
                    <a:pt x="470240" y="468524"/>
                  </a:lnTo>
                  <a:cubicBezTo>
                    <a:pt x="381700" y="493397"/>
                    <a:pt x="280536" y="513658"/>
                    <a:pt x="171180" y="527584"/>
                  </a:cubicBezTo>
                  <a:lnTo>
                    <a:pt x="16823" y="542073"/>
                  </a:lnTo>
                  <a:lnTo>
                    <a:pt x="5481" y="427636"/>
                  </a:lnTo>
                  <a:cubicBezTo>
                    <a:pt x="1887" y="372634"/>
                    <a:pt x="0" y="315685"/>
                    <a:pt x="0" y="257355"/>
                  </a:cubicBezTo>
                  <a:cubicBezTo>
                    <a:pt x="0" y="199026"/>
                    <a:pt x="1887" y="142077"/>
                    <a:pt x="5480" y="87075"/>
                  </a:cubicBezTo>
                  <a:lnTo>
                    <a:pt x="13749" y="3656"/>
                  </a:lnTo>
                  <a:lnTo>
                    <a:pt x="138734" y="0"/>
                  </a:lnTo>
                  <a:cubicBezTo>
                    <a:pt x="248972" y="421"/>
                    <a:pt x="351857" y="8133"/>
                    <a:pt x="442778" y="21971"/>
                  </a:cubicBezTo>
                  <a:lnTo>
                    <a:pt x="529312" y="39167"/>
                  </a:lnTo>
                  <a:lnTo>
                    <a:pt x="534061" y="87074"/>
                  </a:lnTo>
                  <a:cubicBezTo>
                    <a:pt x="537655" y="142076"/>
                    <a:pt x="539542" y="199025"/>
                    <a:pt x="539542" y="257355"/>
                  </a:cubicBezTo>
                  <a:cubicBezTo>
                    <a:pt x="539542" y="315684"/>
                    <a:pt x="537654" y="372633"/>
                    <a:pt x="534061" y="427636"/>
                  </a:cubicBezTo>
                  <a:lnTo>
                    <a:pt x="532031" y="44811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A249C9-C851-6562-53F8-16B0D964996B}"/>
                </a:ext>
              </a:extLst>
            </p:cNvPr>
            <p:cNvSpPr/>
            <p:nvPr/>
          </p:nvSpPr>
          <p:spPr>
            <a:xfrm rot="15229704">
              <a:off x="5993528" y="1035885"/>
              <a:ext cx="299177" cy="408947"/>
            </a:xfrm>
            <a:custGeom>
              <a:avLst/>
              <a:gdLst>
                <a:gd name="connsiteX0" fmla="*/ 296351 w 299177"/>
                <a:gd name="connsiteY0" fmla="*/ 211012 h 408947"/>
                <a:gd name="connsiteX1" fmla="*/ 63716 w 299177"/>
                <a:gd name="connsiteY1" fmla="*/ 388801 h 408947"/>
                <a:gd name="connsiteX2" fmla="*/ 2719 w 299177"/>
                <a:gd name="connsiteY2" fmla="*/ 408947 h 408947"/>
                <a:gd name="connsiteX3" fmla="*/ 4749 w 299177"/>
                <a:gd name="connsiteY3" fmla="*/ 388469 h 408947"/>
                <a:gd name="connsiteX4" fmla="*/ 10230 w 299177"/>
                <a:gd name="connsiteY4" fmla="*/ 218188 h 408947"/>
                <a:gd name="connsiteX5" fmla="*/ 4749 w 299177"/>
                <a:gd name="connsiteY5" fmla="*/ 47907 h 408947"/>
                <a:gd name="connsiteX6" fmla="*/ 0 w 299177"/>
                <a:gd name="connsiteY6" fmla="*/ 0 h 408947"/>
                <a:gd name="connsiteX7" fmla="*/ 40298 w 299177"/>
                <a:gd name="connsiteY7" fmla="*/ 8008 h 408947"/>
                <a:gd name="connsiteX8" fmla="*/ 299011 w 299177"/>
                <a:gd name="connsiteY8" fmla="*/ 183214 h 408947"/>
                <a:gd name="connsiteX9" fmla="*/ 296351 w 299177"/>
                <a:gd name="connsiteY9" fmla="*/ 211012 h 40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177" h="408947">
                  <a:moveTo>
                    <a:pt x="296351" y="211012"/>
                  </a:moveTo>
                  <a:cubicBezTo>
                    <a:pt x="280093" y="275614"/>
                    <a:pt x="194629" y="337953"/>
                    <a:pt x="63716" y="388801"/>
                  </a:cubicBezTo>
                  <a:lnTo>
                    <a:pt x="2719" y="408947"/>
                  </a:lnTo>
                  <a:lnTo>
                    <a:pt x="4749" y="388469"/>
                  </a:lnTo>
                  <a:cubicBezTo>
                    <a:pt x="8342" y="333466"/>
                    <a:pt x="10230" y="276517"/>
                    <a:pt x="10230" y="218188"/>
                  </a:cubicBezTo>
                  <a:cubicBezTo>
                    <a:pt x="10230" y="159858"/>
                    <a:pt x="8343" y="102909"/>
                    <a:pt x="4749" y="47907"/>
                  </a:cubicBezTo>
                  <a:lnTo>
                    <a:pt x="0" y="0"/>
                  </a:lnTo>
                  <a:lnTo>
                    <a:pt x="40298" y="8008"/>
                  </a:lnTo>
                  <a:cubicBezTo>
                    <a:pt x="195906" y="47349"/>
                    <a:pt x="294439" y="108859"/>
                    <a:pt x="299011" y="183214"/>
                  </a:cubicBezTo>
                  <a:cubicBezTo>
                    <a:pt x="299583" y="192508"/>
                    <a:pt x="298673" y="201783"/>
                    <a:pt x="296351" y="21101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F0390C-5CCD-66AF-A38D-B267479BD4DE}"/>
                </a:ext>
              </a:extLst>
            </p:cNvPr>
            <p:cNvSpPr/>
            <p:nvPr/>
          </p:nvSpPr>
          <p:spPr>
            <a:xfrm rot="15229704">
              <a:off x="6508686" y="1153702"/>
              <a:ext cx="515208" cy="654160"/>
            </a:xfrm>
            <a:custGeom>
              <a:avLst/>
              <a:gdLst>
                <a:gd name="connsiteX0" fmla="*/ 443704 w 515208"/>
                <a:gd name="connsiteY0" fmla="*/ 406689 h 654160"/>
                <a:gd name="connsiteX1" fmla="*/ 252948 w 515208"/>
                <a:gd name="connsiteY1" fmla="*/ 654160 h 654160"/>
                <a:gd name="connsiteX2" fmla="*/ 4377 w 515208"/>
                <a:gd name="connsiteY2" fmla="*/ 138122 h 654160"/>
                <a:gd name="connsiteX3" fmla="*/ 0 w 515208"/>
                <a:gd name="connsiteY3" fmla="*/ 93959 h 654160"/>
                <a:gd name="connsiteX4" fmla="*/ 154357 w 515208"/>
                <a:gd name="connsiteY4" fmla="*/ 79470 h 654160"/>
                <a:gd name="connsiteX5" fmla="*/ 453417 w 515208"/>
                <a:gd name="connsiteY5" fmla="*/ 20410 h 654160"/>
                <a:gd name="connsiteX6" fmla="*/ 515208 w 515208"/>
                <a:gd name="connsiteY6" fmla="*/ 0 h 654160"/>
                <a:gd name="connsiteX7" fmla="*/ 501519 w 515208"/>
                <a:gd name="connsiteY7" fmla="*/ 138121 h 654160"/>
                <a:gd name="connsiteX8" fmla="*/ 443704 w 515208"/>
                <a:gd name="connsiteY8" fmla="*/ 406689 h 6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5208" h="654160">
                  <a:moveTo>
                    <a:pt x="443704" y="406689"/>
                  </a:moveTo>
                  <a:cubicBezTo>
                    <a:pt x="394885" y="559590"/>
                    <a:pt x="327443" y="654160"/>
                    <a:pt x="252948" y="654160"/>
                  </a:cubicBezTo>
                  <a:cubicBezTo>
                    <a:pt x="141206" y="654160"/>
                    <a:pt x="45330" y="441376"/>
                    <a:pt x="4377" y="138122"/>
                  </a:cubicBezTo>
                  <a:lnTo>
                    <a:pt x="0" y="93959"/>
                  </a:lnTo>
                  <a:lnTo>
                    <a:pt x="154357" y="79470"/>
                  </a:lnTo>
                  <a:cubicBezTo>
                    <a:pt x="263713" y="65544"/>
                    <a:pt x="364877" y="45283"/>
                    <a:pt x="453417" y="20410"/>
                  </a:cubicBezTo>
                  <a:lnTo>
                    <a:pt x="515208" y="0"/>
                  </a:lnTo>
                  <a:lnTo>
                    <a:pt x="501519" y="138121"/>
                  </a:lnTo>
                  <a:cubicBezTo>
                    <a:pt x="487867" y="239207"/>
                    <a:pt x="468114" y="330239"/>
                    <a:pt x="443704" y="406689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40A3EB-5EBA-6428-F67F-7E7922E7BC82}"/>
                </a:ext>
              </a:extLst>
            </p:cNvPr>
            <p:cNvSpPr/>
            <p:nvPr/>
          </p:nvSpPr>
          <p:spPr>
            <a:xfrm rot="15229704">
              <a:off x="5501446" y="1462470"/>
              <a:ext cx="515563" cy="626730"/>
            </a:xfrm>
            <a:custGeom>
              <a:avLst/>
              <a:gdLst>
                <a:gd name="connsiteX0" fmla="*/ 515563 w 515563"/>
                <a:gd name="connsiteY0" fmla="*/ 626730 h 626730"/>
                <a:gd name="connsiteX1" fmla="*/ 429029 w 515563"/>
                <a:gd name="connsiteY1" fmla="*/ 609534 h 626730"/>
                <a:gd name="connsiteX2" fmla="*/ 124985 w 515563"/>
                <a:gd name="connsiteY2" fmla="*/ 587563 h 626730"/>
                <a:gd name="connsiteX3" fmla="*/ 0 w 515563"/>
                <a:gd name="connsiteY3" fmla="*/ 591219 h 626730"/>
                <a:gd name="connsiteX4" fmla="*/ 7451 w 515563"/>
                <a:gd name="connsiteY4" fmla="*/ 516038 h 626730"/>
                <a:gd name="connsiteX5" fmla="*/ 256022 w 515563"/>
                <a:gd name="connsiteY5" fmla="*/ 0 h 626730"/>
                <a:gd name="connsiteX6" fmla="*/ 504593 w 515563"/>
                <a:gd name="connsiteY6" fmla="*/ 516037 h 626730"/>
                <a:gd name="connsiteX7" fmla="*/ 515563 w 515563"/>
                <a:gd name="connsiteY7" fmla="*/ 626730 h 62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563" h="626730">
                  <a:moveTo>
                    <a:pt x="515563" y="626730"/>
                  </a:moveTo>
                  <a:lnTo>
                    <a:pt x="429029" y="609534"/>
                  </a:lnTo>
                  <a:cubicBezTo>
                    <a:pt x="338108" y="595696"/>
                    <a:pt x="235223" y="587984"/>
                    <a:pt x="124985" y="587563"/>
                  </a:cubicBezTo>
                  <a:lnTo>
                    <a:pt x="0" y="591219"/>
                  </a:lnTo>
                  <a:lnTo>
                    <a:pt x="7451" y="516038"/>
                  </a:lnTo>
                  <a:cubicBezTo>
                    <a:pt x="48405" y="212784"/>
                    <a:pt x="144279" y="0"/>
                    <a:pt x="256022" y="0"/>
                  </a:cubicBezTo>
                  <a:cubicBezTo>
                    <a:pt x="367765" y="0"/>
                    <a:pt x="463639" y="212783"/>
                    <a:pt x="504593" y="516037"/>
                  </a:cubicBezTo>
                  <a:lnTo>
                    <a:pt x="515563" y="62673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1F5DC6A-07D5-FF91-DF35-8D22C1CA8340}"/>
                </a:ext>
              </a:extLst>
            </p:cNvPr>
            <p:cNvSpPr/>
            <p:nvPr/>
          </p:nvSpPr>
          <p:spPr>
            <a:xfrm rot="15229704">
              <a:off x="6042908" y="2015119"/>
              <a:ext cx="875316" cy="544850"/>
            </a:xfrm>
            <a:custGeom>
              <a:avLst/>
              <a:gdLst>
                <a:gd name="connsiteX0" fmla="*/ 875316 w 875316"/>
                <a:gd name="connsiteY0" fmla="*/ 538417 h 544850"/>
                <a:gd name="connsiteX1" fmla="*/ 860050 w 875316"/>
                <a:gd name="connsiteY1" fmla="*/ 539850 h 544850"/>
                <a:gd name="connsiteX2" fmla="*/ 165 w 875316"/>
                <a:gd name="connsiteY2" fmla="*/ 322452 h 544850"/>
                <a:gd name="connsiteX3" fmla="*/ 826931 w 875316"/>
                <a:gd name="connsiteY3" fmla="*/ 1326 h 544850"/>
                <a:gd name="connsiteX4" fmla="*/ 872242 w 875316"/>
                <a:gd name="connsiteY4" fmla="*/ 0 h 544850"/>
                <a:gd name="connsiteX5" fmla="*/ 863973 w 875316"/>
                <a:gd name="connsiteY5" fmla="*/ 83419 h 544850"/>
                <a:gd name="connsiteX6" fmla="*/ 858493 w 875316"/>
                <a:gd name="connsiteY6" fmla="*/ 253699 h 544850"/>
                <a:gd name="connsiteX7" fmla="*/ 863974 w 875316"/>
                <a:gd name="connsiteY7" fmla="*/ 423980 h 544850"/>
                <a:gd name="connsiteX8" fmla="*/ 875316 w 875316"/>
                <a:gd name="connsiteY8" fmla="*/ 538417 h 5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316" h="544850">
                  <a:moveTo>
                    <a:pt x="875316" y="538417"/>
                  </a:moveTo>
                  <a:lnTo>
                    <a:pt x="860050" y="539850"/>
                  </a:lnTo>
                  <a:cubicBezTo>
                    <a:pt x="394293" y="568494"/>
                    <a:pt x="9310" y="471161"/>
                    <a:pt x="165" y="322452"/>
                  </a:cubicBezTo>
                  <a:cubicBezTo>
                    <a:pt x="-8980" y="173743"/>
                    <a:pt x="361175" y="29970"/>
                    <a:pt x="826931" y="1326"/>
                  </a:cubicBezTo>
                  <a:lnTo>
                    <a:pt x="872242" y="0"/>
                  </a:lnTo>
                  <a:lnTo>
                    <a:pt x="863973" y="83419"/>
                  </a:lnTo>
                  <a:cubicBezTo>
                    <a:pt x="860380" y="138421"/>
                    <a:pt x="858493" y="195370"/>
                    <a:pt x="858493" y="253699"/>
                  </a:cubicBezTo>
                  <a:cubicBezTo>
                    <a:pt x="858493" y="312029"/>
                    <a:pt x="860380" y="368978"/>
                    <a:pt x="863974" y="423980"/>
                  </a:cubicBezTo>
                  <a:lnTo>
                    <a:pt x="875316" y="53841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59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14E5F63-3A03-4152-A30D-EBB19ADE52ED}"/>
              </a:ext>
            </a:extLst>
          </p:cNvPr>
          <p:cNvGrpSpPr/>
          <p:nvPr/>
        </p:nvGrpSpPr>
        <p:grpSpPr>
          <a:xfrm>
            <a:off x="2166906" y="426700"/>
            <a:ext cx="1909224" cy="2985877"/>
            <a:chOff x="4186776" y="3525838"/>
            <a:chExt cx="1909224" cy="29858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1D371B-6481-4A1B-9E1E-23EB10529A4A}"/>
                </a:ext>
              </a:extLst>
            </p:cNvPr>
            <p:cNvSpPr/>
            <p:nvPr/>
          </p:nvSpPr>
          <p:spPr>
            <a:xfrm>
              <a:off x="5373415" y="5608118"/>
              <a:ext cx="722585" cy="7832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600000" lon="18899978" rev="0"/>
              </a:camera>
              <a:lightRig rig="threePt" dir="t"/>
            </a:scene3d>
            <a:sp3d extrusionH="196850">
              <a:bevelT w="285750"/>
              <a:bevelB w="342900"/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1C3D75-810D-4204-9980-2C333C957A12}"/>
                </a:ext>
              </a:extLst>
            </p:cNvPr>
            <p:cNvCxnSpPr/>
            <p:nvPr/>
          </p:nvCxnSpPr>
          <p:spPr>
            <a:xfrm flipH="1">
              <a:off x="5291138" y="3820937"/>
              <a:ext cx="330200" cy="1206500"/>
            </a:xfrm>
            <a:prstGeom prst="line">
              <a:avLst/>
            </a:prstGeom>
            <a:ln w="1111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37FE76C-BB32-40D1-BB0F-C6F875BA1AD7}"/>
                </a:ext>
              </a:extLst>
            </p:cNvPr>
            <p:cNvSpPr/>
            <p:nvPr/>
          </p:nvSpPr>
          <p:spPr>
            <a:xfrm>
              <a:off x="4608324" y="5196506"/>
              <a:ext cx="1340362" cy="1201052"/>
            </a:xfrm>
            <a:custGeom>
              <a:avLst/>
              <a:gdLst>
                <a:gd name="connsiteX0" fmla="*/ 0 w 714375"/>
                <a:gd name="connsiteY0" fmla="*/ 119065 h 1206500"/>
                <a:gd name="connsiteX1" fmla="*/ 119065 w 714375"/>
                <a:gd name="connsiteY1" fmla="*/ 0 h 1206500"/>
                <a:gd name="connsiteX2" fmla="*/ 595310 w 714375"/>
                <a:gd name="connsiteY2" fmla="*/ 0 h 1206500"/>
                <a:gd name="connsiteX3" fmla="*/ 714375 w 714375"/>
                <a:gd name="connsiteY3" fmla="*/ 119065 h 1206500"/>
                <a:gd name="connsiteX4" fmla="*/ 714375 w 714375"/>
                <a:gd name="connsiteY4" fmla="*/ 1087435 h 1206500"/>
                <a:gd name="connsiteX5" fmla="*/ 595310 w 714375"/>
                <a:gd name="connsiteY5" fmla="*/ 1206500 h 1206500"/>
                <a:gd name="connsiteX6" fmla="*/ 119065 w 714375"/>
                <a:gd name="connsiteY6" fmla="*/ 1206500 h 1206500"/>
                <a:gd name="connsiteX7" fmla="*/ 0 w 714375"/>
                <a:gd name="connsiteY7" fmla="*/ 1087435 h 1206500"/>
                <a:gd name="connsiteX8" fmla="*/ 0 w 714375"/>
                <a:gd name="connsiteY8" fmla="*/ 119065 h 1206500"/>
                <a:gd name="connsiteX0" fmla="*/ 0 w 714375"/>
                <a:gd name="connsiteY0" fmla="*/ 119065 h 1253380"/>
                <a:gd name="connsiteX1" fmla="*/ 119065 w 714375"/>
                <a:gd name="connsiteY1" fmla="*/ 0 h 1253380"/>
                <a:gd name="connsiteX2" fmla="*/ 595310 w 714375"/>
                <a:gd name="connsiteY2" fmla="*/ 0 h 1253380"/>
                <a:gd name="connsiteX3" fmla="*/ 714375 w 714375"/>
                <a:gd name="connsiteY3" fmla="*/ 119065 h 1253380"/>
                <a:gd name="connsiteX4" fmla="*/ 714375 w 714375"/>
                <a:gd name="connsiteY4" fmla="*/ 1087435 h 1253380"/>
                <a:gd name="connsiteX5" fmla="*/ 595310 w 714375"/>
                <a:gd name="connsiteY5" fmla="*/ 1206500 h 1253380"/>
                <a:gd name="connsiteX6" fmla="*/ 449262 w 714375"/>
                <a:gd name="connsiteY6" fmla="*/ 1253331 h 1253380"/>
                <a:gd name="connsiteX7" fmla="*/ 119065 w 714375"/>
                <a:gd name="connsiteY7" fmla="*/ 1206500 h 1253380"/>
                <a:gd name="connsiteX8" fmla="*/ 0 w 714375"/>
                <a:gd name="connsiteY8" fmla="*/ 1087435 h 1253380"/>
                <a:gd name="connsiteX9" fmla="*/ 0 w 714375"/>
                <a:gd name="connsiteY9" fmla="*/ 119065 h 1253380"/>
                <a:gd name="connsiteX0" fmla="*/ 133350 w 847725"/>
                <a:gd name="connsiteY0" fmla="*/ 119065 h 1253380"/>
                <a:gd name="connsiteX1" fmla="*/ 252415 w 847725"/>
                <a:gd name="connsiteY1" fmla="*/ 0 h 1253380"/>
                <a:gd name="connsiteX2" fmla="*/ 728660 w 847725"/>
                <a:gd name="connsiteY2" fmla="*/ 0 h 1253380"/>
                <a:gd name="connsiteX3" fmla="*/ 847725 w 847725"/>
                <a:gd name="connsiteY3" fmla="*/ 119065 h 1253380"/>
                <a:gd name="connsiteX4" fmla="*/ 847725 w 847725"/>
                <a:gd name="connsiteY4" fmla="*/ 1087435 h 1253380"/>
                <a:gd name="connsiteX5" fmla="*/ 728660 w 847725"/>
                <a:gd name="connsiteY5" fmla="*/ 1206500 h 1253380"/>
                <a:gd name="connsiteX6" fmla="*/ 582612 w 847725"/>
                <a:gd name="connsiteY6" fmla="*/ 1253331 h 1253380"/>
                <a:gd name="connsiteX7" fmla="*/ 252415 w 847725"/>
                <a:gd name="connsiteY7" fmla="*/ 1206500 h 1253380"/>
                <a:gd name="connsiteX8" fmla="*/ 0 w 847725"/>
                <a:gd name="connsiteY8" fmla="*/ 1039810 h 1253380"/>
                <a:gd name="connsiteX9" fmla="*/ 133350 w 847725"/>
                <a:gd name="connsiteY9" fmla="*/ 119065 h 1253380"/>
                <a:gd name="connsiteX0" fmla="*/ 133430 w 847805"/>
                <a:gd name="connsiteY0" fmla="*/ 119065 h 1253380"/>
                <a:gd name="connsiteX1" fmla="*/ 252495 w 847805"/>
                <a:gd name="connsiteY1" fmla="*/ 0 h 1253380"/>
                <a:gd name="connsiteX2" fmla="*/ 728740 w 847805"/>
                <a:gd name="connsiteY2" fmla="*/ 0 h 1253380"/>
                <a:gd name="connsiteX3" fmla="*/ 847805 w 847805"/>
                <a:gd name="connsiteY3" fmla="*/ 119065 h 1253380"/>
                <a:gd name="connsiteX4" fmla="*/ 847805 w 847805"/>
                <a:gd name="connsiteY4" fmla="*/ 1087435 h 1253380"/>
                <a:gd name="connsiteX5" fmla="*/ 728740 w 847805"/>
                <a:gd name="connsiteY5" fmla="*/ 1206500 h 1253380"/>
                <a:gd name="connsiteX6" fmla="*/ 582692 w 847805"/>
                <a:gd name="connsiteY6" fmla="*/ 1253331 h 1253380"/>
                <a:gd name="connsiteX7" fmla="*/ 252495 w 847805"/>
                <a:gd name="connsiteY7" fmla="*/ 1206500 h 1253380"/>
                <a:gd name="connsiteX8" fmla="*/ 80 w 847805"/>
                <a:gd name="connsiteY8" fmla="*/ 1039810 h 1253380"/>
                <a:gd name="connsiteX9" fmla="*/ 133430 w 847805"/>
                <a:gd name="connsiteY9" fmla="*/ 119065 h 1253380"/>
                <a:gd name="connsiteX0" fmla="*/ 133430 w 858977"/>
                <a:gd name="connsiteY0" fmla="*/ 119065 h 1253380"/>
                <a:gd name="connsiteX1" fmla="*/ 252495 w 858977"/>
                <a:gd name="connsiteY1" fmla="*/ 0 h 1253380"/>
                <a:gd name="connsiteX2" fmla="*/ 728740 w 858977"/>
                <a:gd name="connsiteY2" fmla="*/ 0 h 1253380"/>
                <a:gd name="connsiteX3" fmla="*/ 847805 w 858977"/>
                <a:gd name="connsiteY3" fmla="*/ 119065 h 1253380"/>
                <a:gd name="connsiteX4" fmla="*/ 858917 w 858977"/>
                <a:gd name="connsiteY4" fmla="*/ 505619 h 1253380"/>
                <a:gd name="connsiteX5" fmla="*/ 847805 w 858977"/>
                <a:gd name="connsiteY5" fmla="*/ 1087435 h 1253380"/>
                <a:gd name="connsiteX6" fmla="*/ 728740 w 858977"/>
                <a:gd name="connsiteY6" fmla="*/ 1206500 h 1253380"/>
                <a:gd name="connsiteX7" fmla="*/ 582692 w 858977"/>
                <a:gd name="connsiteY7" fmla="*/ 1253331 h 1253380"/>
                <a:gd name="connsiteX8" fmla="*/ 252495 w 858977"/>
                <a:gd name="connsiteY8" fmla="*/ 1206500 h 1253380"/>
                <a:gd name="connsiteX9" fmla="*/ 80 w 858977"/>
                <a:gd name="connsiteY9" fmla="*/ 1039810 h 1253380"/>
                <a:gd name="connsiteX10" fmla="*/ 133430 w 858977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847805 w 1292305"/>
                <a:gd name="connsiteY5" fmla="*/ 1087435 h 1253380"/>
                <a:gd name="connsiteX6" fmla="*/ 728740 w 1292305"/>
                <a:gd name="connsiteY6" fmla="*/ 1206500 h 1253380"/>
                <a:gd name="connsiteX7" fmla="*/ 582692 w 1292305"/>
                <a:gd name="connsiteY7" fmla="*/ 1253331 h 1253380"/>
                <a:gd name="connsiteX8" fmla="*/ 252495 w 1292305"/>
                <a:gd name="connsiteY8" fmla="*/ 1206500 h 1253380"/>
                <a:gd name="connsiteX9" fmla="*/ 80 w 1292305"/>
                <a:gd name="connsiteY9" fmla="*/ 1039810 h 1253380"/>
                <a:gd name="connsiteX10" fmla="*/ 133430 w 1292305"/>
                <a:gd name="connsiteY10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7805 w 1292305"/>
                <a:gd name="connsiteY6" fmla="*/ 1087435 h 1253380"/>
                <a:gd name="connsiteX7" fmla="*/ 728740 w 1292305"/>
                <a:gd name="connsiteY7" fmla="*/ 1206500 h 1253380"/>
                <a:gd name="connsiteX8" fmla="*/ 582692 w 1292305"/>
                <a:gd name="connsiteY8" fmla="*/ 1253331 h 1253380"/>
                <a:gd name="connsiteX9" fmla="*/ 252495 w 1292305"/>
                <a:gd name="connsiteY9" fmla="*/ 1206500 h 1253380"/>
                <a:gd name="connsiteX10" fmla="*/ 80 w 1292305"/>
                <a:gd name="connsiteY10" fmla="*/ 1039810 h 1253380"/>
                <a:gd name="connsiteX11" fmla="*/ 133430 w 1292305"/>
                <a:gd name="connsiteY11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017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39867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1001792 w 1292305"/>
                <a:gd name="connsiteY5" fmla="*/ 45799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2305"/>
                <a:gd name="connsiteY0" fmla="*/ 119065 h 1253380"/>
                <a:gd name="connsiteX1" fmla="*/ 252495 w 1292305"/>
                <a:gd name="connsiteY1" fmla="*/ 0 h 1253380"/>
                <a:gd name="connsiteX2" fmla="*/ 728740 w 1292305"/>
                <a:gd name="connsiteY2" fmla="*/ 0 h 1253380"/>
                <a:gd name="connsiteX3" fmla="*/ 847805 w 1292305"/>
                <a:gd name="connsiteY3" fmla="*/ 119065 h 1253380"/>
                <a:gd name="connsiteX4" fmla="*/ 1292304 w 1292305"/>
                <a:gd name="connsiteY4" fmla="*/ 672307 h 1253380"/>
                <a:gd name="connsiteX5" fmla="*/ 958930 w 1292305"/>
                <a:gd name="connsiteY5" fmla="*/ 477044 h 1253380"/>
                <a:gd name="connsiteX6" fmla="*/ 844629 w 1292305"/>
                <a:gd name="connsiteY6" fmla="*/ 743744 h 1253380"/>
                <a:gd name="connsiteX7" fmla="*/ 847805 w 1292305"/>
                <a:gd name="connsiteY7" fmla="*/ 1087435 h 1253380"/>
                <a:gd name="connsiteX8" fmla="*/ 728740 w 1292305"/>
                <a:gd name="connsiteY8" fmla="*/ 1206500 h 1253380"/>
                <a:gd name="connsiteX9" fmla="*/ 582692 w 1292305"/>
                <a:gd name="connsiteY9" fmla="*/ 1253331 h 1253380"/>
                <a:gd name="connsiteX10" fmla="*/ 252495 w 1292305"/>
                <a:gd name="connsiteY10" fmla="*/ 1206500 h 1253380"/>
                <a:gd name="connsiteX11" fmla="*/ 80 w 1292305"/>
                <a:gd name="connsiteY11" fmla="*/ 1039810 h 1253380"/>
                <a:gd name="connsiteX12" fmla="*/ 133430 w 1292305"/>
                <a:gd name="connsiteY12" fmla="*/ 119065 h 1253380"/>
                <a:gd name="connsiteX0" fmla="*/ 133430 w 1295352"/>
                <a:gd name="connsiteY0" fmla="*/ 119065 h 1253380"/>
                <a:gd name="connsiteX1" fmla="*/ 252495 w 1295352"/>
                <a:gd name="connsiteY1" fmla="*/ 0 h 1253380"/>
                <a:gd name="connsiteX2" fmla="*/ 728740 w 1295352"/>
                <a:gd name="connsiteY2" fmla="*/ 0 h 1253380"/>
                <a:gd name="connsiteX3" fmla="*/ 847805 w 1295352"/>
                <a:gd name="connsiteY3" fmla="*/ 119065 h 1253380"/>
                <a:gd name="connsiteX4" fmla="*/ 1220867 w 1295352"/>
                <a:gd name="connsiteY4" fmla="*/ 434181 h 1253380"/>
                <a:gd name="connsiteX5" fmla="*/ 1292304 w 1295352"/>
                <a:gd name="connsiteY5" fmla="*/ 672307 h 1253380"/>
                <a:gd name="connsiteX6" fmla="*/ 958930 w 1295352"/>
                <a:gd name="connsiteY6" fmla="*/ 477044 h 1253380"/>
                <a:gd name="connsiteX7" fmla="*/ 844629 w 1295352"/>
                <a:gd name="connsiteY7" fmla="*/ 743744 h 1253380"/>
                <a:gd name="connsiteX8" fmla="*/ 847805 w 1295352"/>
                <a:gd name="connsiteY8" fmla="*/ 1087435 h 1253380"/>
                <a:gd name="connsiteX9" fmla="*/ 728740 w 1295352"/>
                <a:gd name="connsiteY9" fmla="*/ 1206500 h 1253380"/>
                <a:gd name="connsiteX10" fmla="*/ 582692 w 1295352"/>
                <a:gd name="connsiteY10" fmla="*/ 1253331 h 1253380"/>
                <a:gd name="connsiteX11" fmla="*/ 252495 w 1295352"/>
                <a:gd name="connsiteY11" fmla="*/ 1206500 h 1253380"/>
                <a:gd name="connsiteX12" fmla="*/ 80 w 1295352"/>
                <a:gd name="connsiteY12" fmla="*/ 1039810 h 1253380"/>
                <a:gd name="connsiteX13" fmla="*/ 133430 w 1295352"/>
                <a:gd name="connsiteY13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68478 w 1298929"/>
                <a:gd name="connsiteY6" fmla="*/ 4865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48469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58930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98929"/>
                <a:gd name="connsiteY0" fmla="*/ 119065 h 1253380"/>
                <a:gd name="connsiteX1" fmla="*/ 252495 w 1298929"/>
                <a:gd name="connsiteY1" fmla="*/ 0 h 1253380"/>
                <a:gd name="connsiteX2" fmla="*/ 728740 w 1298929"/>
                <a:gd name="connsiteY2" fmla="*/ 0 h 1253380"/>
                <a:gd name="connsiteX3" fmla="*/ 847805 w 1298929"/>
                <a:gd name="connsiteY3" fmla="*/ 119065 h 1253380"/>
                <a:gd name="connsiteX4" fmla="*/ 1220867 w 1298929"/>
                <a:gd name="connsiteY4" fmla="*/ 434181 h 1253380"/>
                <a:gd name="connsiteX5" fmla="*/ 1292304 w 1298929"/>
                <a:gd name="connsiteY5" fmla="*/ 672307 h 1253380"/>
                <a:gd name="connsiteX6" fmla="*/ 1173240 w 1298929"/>
                <a:gd name="connsiteY6" fmla="*/ 434182 h 1253380"/>
                <a:gd name="connsiteX7" fmla="*/ 973217 w 1298929"/>
                <a:gd name="connsiteY7" fmla="*/ 477044 h 1253380"/>
                <a:gd name="connsiteX8" fmla="*/ 844629 w 1298929"/>
                <a:gd name="connsiteY8" fmla="*/ 743744 h 1253380"/>
                <a:gd name="connsiteX9" fmla="*/ 847805 w 1298929"/>
                <a:gd name="connsiteY9" fmla="*/ 1087435 h 1253380"/>
                <a:gd name="connsiteX10" fmla="*/ 728740 w 1298929"/>
                <a:gd name="connsiteY10" fmla="*/ 1206500 h 1253380"/>
                <a:gd name="connsiteX11" fmla="*/ 582692 w 1298929"/>
                <a:gd name="connsiteY11" fmla="*/ 1253331 h 1253380"/>
                <a:gd name="connsiteX12" fmla="*/ 252495 w 1298929"/>
                <a:gd name="connsiteY12" fmla="*/ 1206500 h 1253380"/>
                <a:gd name="connsiteX13" fmla="*/ 80 w 1298929"/>
                <a:gd name="connsiteY13" fmla="*/ 1039810 h 1253380"/>
                <a:gd name="connsiteX14" fmla="*/ 133430 w 1298929"/>
                <a:gd name="connsiteY14" fmla="*/ 119065 h 1253380"/>
                <a:gd name="connsiteX0" fmla="*/ 133430 w 1271971"/>
                <a:gd name="connsiteY0" fmla="*/ 119065 h 1253380"/>
                <a:gd name="connsiteX1" fmla="*/ 252495 w 1271971"/>
                <a:gd name="connsiteY1" fmla="*/ 0 h 1253380"/>
                <a:gd name="connsiteX2" fmla="*/ 728740 w 1271971"/>
                <a:gd name="connsiteY2" fmla="*/ 0 h 1253380"/>
                <a:gd name="connsiteX3" fmla="*/ 847805 w 1271971"/>
                <a:gd name="connsiteY3" fmla="*/ 119065 h 1253380"/>
                <a:gd name="connsiteX4" fmla="*/ 1220867 w 1271971"/>
                <a:gd name="connsiteY4" fmla="*/ 434181 h 1253380"/>
                <a:gd name="connsiteX5" fmla="*/ 1254204 w 1271971"/>
                <a:gd name="connsiteY5" fmla="*/ 700882 h 1253380"/>
                <a:gd name="connsiteX6" fmla="*/ 1173240 w 1271971"/>
                <a:gd name="connsiteY6" fmla="*/ 434182 h 1253380"/>
                <a:gd name="connsiteX7" fmla="*/ 973217 w 1271971"/>
                <a:gd name="connsiteY7" fmla="*/ 477044 h 1253380"/>
                <a:gd name="connsiteX8" fmla="*/ 844629 w 1271971"/>
                <a:gd name="connsiteY8" fmla="*/ 743744 h 1253380"/>
                <a:gd name="connsiteX9" fmla="*/ 847805 w 1271971"/>
                <a:gd name="connsiteY9" fmla="*/ 1087435 h 1253380"/>
                <a:gd name="connsiteX10" fmla="*/ 728740 w 1271971"/>
                <a:gd name="connsiteY10" fmla="*/ 1206500 h 1253380"/>
                <a:gd name="connsiteX11" fmla="*/ 582692 w 1271971"/>
                <a:gd name="connsiteY11" fmla="*/ 1253331 h 1253380"/>
                <a:gd name="connsiteX12" fmla="*/ 252495 w 1271971"/>
                <a:gd name="connsiteY12" fmla="*/ 1206500 h 1253380"/>
                <a:gd name="connsiteX13" fmla="*/ 80 w 1271971"/>
                <a:gd name="connsiteY13" fmla="*/ 1039810 h 1253380"/>
                <a:gd name="connsiteX14" fmla="*/ 133430 w 1271971"/>
                <a:gd name="connsiteY14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847805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252495 w 1261906"/>
                <a:gd name="connsiteY1" fmla="*/ 0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133430 w 1261906"/>
                <a:gd name="connsiteY0" fmla="*/ 119065 h 1253380"/>
                <a:gd name="connsiteX1" fmla="*/ 333458 w 1261906"/>
                <a:gd name="connsiteY1" fmla="*/ 47625 h 1253380"/>
                <a:gd name="connsiteX2" fmla="*/ 728740 w 1261906"/>
                <a:gd name="connsiteY2" fmla="*/ 0 h 1253380"/>
                <a:gd name="connsiteX3" fmla="*/ 1014493 w 1261906"/>
                <a:gd name="connsiteY3" fmla="*/ 119065 h 1253380"/>
                <a:gd name="connsiteX4" fmla="*/ 1106566 w 1261906"/>
                <a:gd name="connsiteY4" fmla="*/ 186531 h 1253380"/>
                <a:gd name="connsiteX5" fmla="*/ 1220867 w 1261906"/>
                <a:gd name="connsiteY5" fmla="*/ 434181 h 1253380"/>
                <a:gd name="connsiteX6" fmla="*/ 1254204 w 1261906"/>
                <a:gd name="connsiteY6" fmla="*/ 700882 h 1253380"/>
                <a:gd name="connsiteX7" fmla="*/ 1173240 w 1261906"/>
                <a:gd name="connsiteY7" fmla="*/ 434182 h 1253380"/>
                <a:gd name="connsiteX8" fmla="*/ 973217 w 1261906"/>
                <a:gd name="connsiteY8" fmla="*/ 477044 h 1253380"/>
                <a:gd name="connsiteX9" fmla="*/ 844629 w 1261906"/>
                <a:gd name="connsiteY9" fmla="*/ 743744 h 1253380"/>
                <a:gd name="connsiteX10" fmla="*/ 847805 w 1261906"/>
                <a:gd name="connsiteY10" fmla="*/ 1087435 h 1253380"/>
                <a:gd name="connsiteX11" fmla="*/ 728740 w 1261906"/>
                <a:gd name="connsiteY11" fmla="*/ 1206500 h 1253380"/>
                <a:gd name="connsiteX12" fmla="*/ 582692 w 1261906"/>
                <a:gd name="connsiteY12" fmla="*/ 1253331 h 1253380"/>
                <a:gd name="connsiteX13" fmla="*/ 252495 w 1261906"/>
                <a:gd name="connsiteY13" fmla="*/ 1206500 h 1253380"/>
                <a:gd name="connsiteX14" fmla="*/ 80 w 1261906"/>
                <a:gd name="connsiteY14" fmla="*/ 1039810 h 1253380"/>
                <a:gd name="connsiteX15" fmla="*/ 133430 w 1261906"/>
                <a:gd name="connsiteY15" fmla="*/ 119065 h 1253380"/>
                <a:gd name="connsiteX0" fmla="*/ 223879 w 1261867"/>
                <a:gd name="connsiteY0" fmla="*/ 185740 h 1253380"/>
                <a:gd name="connsiteX1" fmla="*/ 333419 w 1261867"/>
                <a:gd name="connsiteY1" fmla="*/ 47625 h 1253380"/>
                <a:gd name="connsiteX2" fmla="*/ 728701 w 1261867"/>
                <a:gd name="connsiteY2" fmla="*/ 0 h 1253380"/>
                <a:gd name="connsiteX3" fmla="*/ 1014454 w 1261867"/>
                <a:gd name="connsiteY3" fmla="*/ 119065 h 1253380"/>
                <a:gd name="connsiteX4" fmla="*/ 1106527 w 1261867"/>
                <a:gd name="connsiteY4" fmla="*/ 186531 h 1253380"/>
                <a:gd name="connsiteX5" fmla="*/ 1220828 w 1261867"/>
                <a:gd name="connsiteY5" fmla="*/ 434181 h 1253380"/>
                <a:gd name="connsiteX6" fmla="*/ 1254165 w 1261867"/>
                <a:gd name="connsiteY6" fmla="*/ 700882 h 1253380"/>
                <a:gd name="connsiteX7" fmla="*/ 1173201 w 1261867"/>
                <a:gd name="connsiteY7" fmla="*/ 434182 h 1253380"/>
                <a:gd name="connsiteX8" fmla="*/ 973178 w 1261867"/>
                <a:gd name="connsiteY8" fmla="*/ 477044 h 1253380"/>
                <a:gd name="connsiteX9" fmla="*/ 844590 w 1261867"/>
                <a:gd name="connsiteY9" fmla="*/ 743744 h 1253380"/>
                <a:gd name="connsiteX10" fmla="*/ 847766 w 1261867"/>
                <a:gd name="connsiteY10" fmla="*/ 1087435 h 1253380"/>
                <a:gd name="connsiteX11" fmla="*/ 728701 w 1261867"/>
                <a:gd name="connsiteY11" fmla="*/ 1206500 h 1253380"/>
                <a:gd name="connsiteX12" fmla="*/ 582653 w 1261867"/>
                <a:gd name="connsiteY12" fmla="*/ 1253331 h 1253380"/>
                <a:gd name="connsiteX13" fmla="*/ 252456 w 1261867"/>
                <a:gd name="connsiteY13" fmla="*/ 1206500 h 1253380"/>
                <a:gd name="connsiteX14" fmla="*/ 41 w 1261867"/>
                <a:gd name="connsiteY14" fmla="*/ 1039810 h 1253380"/>
                <a:gd name="connsiteX15" fmla="*/ 223879 w 1261867"/>
                <a:gd name="connsiteY15" fmla="*/ 185740 h 1253380"/>
                <a:gd name="connsiteX0" fmla="*/ 223959 w 1261947"/>
                <a:gd name="connsiteY0" fmla="*/ 185740 h 1253380"/>
                <a:gd name="connsiteX1" fmla="*/ 333499 w 1261947"/>
                <a:gd name="connsiteY1" fmla="*/ 47625 h 1253380"/>
                <a:gd name="connsiteX2" fmla="*/ 728781 w 1261947"/>
                <a:gd name="connsiteY2" fmla="*/ 0 h 1253380"/>
                <a:gd name="connsiteX3" fmla="*/ 1014534 w 1261947"/>
                <a:gd name="connsiteY3" fmla="*/ 119065 h 1253380"/>
                <a:gd name="connsiteX4" fmla="*/ 1106607 w 1261947"/>
                <a:gd name="connsiteY4" fmla="*/ 186531 h 1253380"/>
                <a:gd name="connsiteX5" fmla="*/ 1220908 w 1261947"/>
                <a:gd name="connsiteY5" fmla="*/ 434181 h 1253380"/>
                <a:gd name="connsiteX6" fmla="*/ 1254245 w 1261947"/>
                <a:gd name="connsiteY6" fmla="*/ 700882 h 1253380"/>
                <a:gd name="connsiteX7" fmla="*/ 1173281 w 1261947"/>
                <a:gd name="connsiteY7" fmla="*/ 434182 h 1253380"/>
                <a:gd name="connsiteX8" fmla="*/ 973258 w 1261947"/>
                <a:gd name="connsiteY8" fmla="*/ 477044 h 1253380"/>
                <a:gd name="connsiteX9" fmla="*/ 844670 w 1261947"/>
                <a:gd name="connsiteY9" fmla="*/ 743744 h 1253380"/>
                <a:gd name="connsiteX10" fmla="*/ 847846 w 1261947"/>
                <a:gd name="connsiteY10" fmla="*/ 1087435 h 1253380"/>
                <a:gd name="connsiteX11" fmla="*/ 728781 w 1261947"/>
                <a:gd name="connsiteY11" fmla="*/ 1206500 h 1253380"/>
                <a:gd name="connsiteX12" fmla="*/ 582733 w 1261947"/>
                <a:gd name="connsiteY12" fmla="*/ 1253331 h 1253380"/>
                <a:gd name="connsiteX13" fmla="*/ 252536 w 1261947"/>
                <a:gd name="connsiteY13" fmla="*/ 1206500 h 1253380"/>
                <a:gd name="connsiteX14" fmla="*/ 121 w 1261947"/>
                <a:gd name="connsiteY14" fmla="*/ 1039810 h 1253380"/>
                <a:gd name="connsiteX15" fmla="*/ 223959 w 1261947"/>
                <a:gd name="connsiteY15" fmla="*/ 185740 h 1253380"/>
                <a:gd name="connsiteX0" fmla="*/ 224028 w 1262016"/>
                <a:gd name="connsiteY0" fmla="*/ 185740 h 1253380"/>
                <a:gd name="connsiteX1" fmla="*/ 333568 w 1262016"/>
                <a:gd name="connsiteY1" fmla="*/ 47625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85740 h 1253380"/>
                <a:gd name="connsiteX1" fmla="*/ 490731 w 1262016"/>
                <a:gd name="connsiteY1" fmla="*/ 71438 h 1253380"/>
                <a:gd name="connsiteX2" fmla="*/ 728850 w 1262016"/>
                <a:gd name="connsiteY2" fmla="*/ 0 h 1253380"/>
                <a:gd name="connsiteX3" fmla="*/ 1014603 w 1262016"/>
                <a:gd name="connsiteY3" fmla="*/ 119065 h 1253380"/>
                <a:gd name="connsiteX4" fmla="*/ 1106676 w 1262016"/>
                <a:gd name="connsiteY4" fmla="*/ 186531 h 1253380"/>
                <a:gd name="connsiteX5" fmla="*/ 1220977 w 1262016"/>
                <a:gd name="connsiteY5" fmla="*/ 434181 h 1253380"/>
                <a:gd name="connsiteX6" fmla="*/ 1254314 w 1262016"/>
                <a:gd name="connsiteY6" fmla="*/ 700882 h 1253380"/>
                <a:gd name="connsiteX7" fmla="*/ 1173350 w 1262016"/>
                <a:gd name="connsiteY7" fmla="*/ 434182 h 1253380"/>
                <a:gd name="connsiteX8" fmla="*/ 973327 w 1262016"/>
                <a:gd name="connsiteY8" fmla="*/ 477044 h 1253380"/>
                <a:gd name="connsiteX9" fmla="*/ 844739 w 1262016"/>
                <a:gd name="connsiteY9" fmla="*/ 743744 h 1253380"/>
                <a:gd name="connsiteX10" fmla="*/ 847915 w 1262016"/>
                <a:gd name="connsiteY10" fmla="*/ 1087435 h 1253380"/>
                <a:gd name="connsiteX11" fmla="*/ 728850 w 1262016"/>
                <a:gd name="connsiteY11" fmla="*/ 1206500 h 1253380"/>
                <a:gd name="connsiteX12" fmla="*/ 582802 w 1262016"/>
                <a:gd name="connsiteY12" fmla="*/ 1253331 h 1253380"/>
                <a:gd name="connsiteX13" fmla="*/ 252605 w 1262016"/>
                <a:gd name="connsiteY13" fmla="*/ 1206500 h 1253380"/>
                <a:gd name="connsiteX14" fmla="*/ 190 w 1262016"/>
                <a:gd name="connsiteY14" fmla="*/ 1039810 h 1253380"/>
                <a:gd name="connsiteX15" fmla="*/ 224028 w 1262016"/>
                <a:gd name="connsiteY15" fmla="*/ 185740 h 1253380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844739 w 1262016"/>
                <a:gd name="connsiteY9" fmla="*/ 686637 h 1196273"/>
                <a:gd name="connsiteX10" fmla="*/ 847915 w 1262016"/>
                <a:gd name="connsiteY10" fmla="*/ 1030328 h 1196273"/>
                <a:gd name="connsiteX11" fmla="*/ 728850 w 1262016"/>
                <a:gd name="connsiteY11" fmla="*/ 1149393 h 1196273"/>
                <a:gd name="connsiteX12" fmla="*/ 582802 w 1262016"/>
                <a:gd name="connsiteY12" fmla="*/ 1196224 h 1196273"/>
                <a:gd name="connsiteX13" fmla="*/ 252605 w 1262016"/>
                <a:gd name="connsiteY13" fmla="*/ 1149393 h 1196273"/>
                <a:gd name="connsiteX14" fmla="*/ 190 w 1262016"/>
                <a:gd name="connsiteY14" fmla="*/ 982703 h 1196273"/>
                <a:gd name="connsiteX15" fmla="*/ 224028 w 1262016"/>
                <a:gd name="connsiteY15" fmla="*/ 128633 h 1196273"/>
                <a:gd name="connsiteX0" fmla="*/ 224028 w 1262016"/>
                <a:gd name="connsiteY0" fmla="*/ 128633 h 1196273"/>
                <a:gd name="connsiteX1" fmla="*/ 490731 w 1262016"/>
                <a:gd name="connsiteY1" fmla="*/ 14331 h 1196273"/>
                <a:gd name="connsiteX2" fmla="*/ 728850 w 1262016"/>
                <a:gd name="connsiteY2" fmla="*/ 43 h 1196273"/>
                <a:gd name="connsiteX3" fmla="*/ 1014603 w 1262016"/>
                <a:gd name="connsiteY3" fmla="*/ 61958 h 1196273"/>
                <a:gd name="connsiteX4" fmla="*/ 1106676 w 1262016"/>
                <a:gd name="connsiteY4" fmla="*/ 129424 h 1196273"/>
                <a:gd name="connsiteX5" fmla="*/ 1220977 w 1262016"/>
                <a:gd name="connsiteY5" fmla="*/ 377074 h 1196273"/>
                <a:gd name="connsiteX6" fmla="*/ 1254314 w 1262016"/>
                <a:gd name="connsiteY6" fmla="*/ 643775 h 1196273"/>
                <a:gd name="connsiteX7" fmla="*/ 1173350 w 1262016"/>
                <a:gd name="connsiteY7" fmla="*/ 377075 h 1196273"/>
                <a:gd name="connsiteX8" fmla="*/ 973327 w 1262016"/>
                <a:gd name="connsiteY8" fmla="*/ 419937 h 1196273"/>
                <a:gd name="connsiteX9" fmla="*/ 901888 w 1262016"/>
                <a:gd name="connsiteY9" fmla="*/ 519949 h 1196273"/>
                <a:gd name="connsiteX10" fmla="*/ 844739 w 1262016"/>
                <a:gd name="connsiteY10" fmla="*/ 686637 h 1196273"/>
                <a:gd name="connsiteX11" fmla="*/ 847915 w 1262016"/>
                <a:gd name="connsiteY11" fmla="*/ 1030328 h 1196273"/>
                <a:gd name="connsiteX12" fmla="*/ 728850 w 1262016"/>
                <a:gd name="connsiteY12" fmla="*/ 1149393 h 1196273"/>
                <a:gd name="connsiteX13" fmla="*/ 582802 w 1262016"/>
                <a:gd name="connsiteY13" fmla="*/ 1196224 h 1196273"/>
                <a:gd name="connsiteX14" fmla="*/ 252605 w 1262016"/>
                <a:gd name="connsiteY14" fmla="*/ 1149393 h 1196273"/>
                <a:gd name="connsiteX15" fmla="*/ 190 w 1262016"/>
                <a:gd name="connsiteY15" fmla="*/ 982703 h 1196273"/>
                <a:gd name="connsiteX16" fmla="*/ 224028 w 1262016"/>
                <a:gd name="connsiteY16" fmla="*/ 128633 h 1196273"/>
                <a:gd name="connsiteX0" fmla="*/ 224028 w 1262016"/>
                <a:gd name="connsiteY0" fmla="*/ 133352 h 1200992"/>
                <a:gd name="connsiteX1" fmla="*/ 490731 w 1262016"/>
                <a:gd name="connsiteY1" fmla="*/ 0 h 1200992"/>
                <a:gd name="connsiteX2" fmla="*/ 728850 w 1262016"/>
                <a:gd name="connsiteY2" fmla="*/ 4762 h 1200992"/>
                <a:gd name="connsiteX3" fmla="*/ 1014603 w 1262016"/>
                <a:gd name="connsiteY3" fmla="*/ 66677 h 1200992"/>
                <a:gd name="connsiteX4" fmla="*/ 1106676 w 1262016"/>
                <a:gd name="connsiteY4" fmla="*/ 134143 h 1200992"/>
                <a:gd name="connsiteX5" fmla="*/ 1220977 w 1262016"/>
                <a:gd name="connsiteY5" fmla="*/ 381793 h 1200992"/>
                <a:gd name="connsiteX6" fmla="*/ 1254314 w 1262016"/>
                <a:gd name="connsiteY6" fmla="*/ 648494 h 1200992"/>
                <a:gd name="connsiteX7" fmla="*/ 1173350 w 1262016"/>
                <a:gd name="connsiteY7" fmla="*/ 381794 h 1200992"/>
                <a:gd name="connsiteX8" fmla="*/ 973327 w 1262016"/>
                <a:gd name="connsiteY8" fmla="*/ 424656 h 1200992"/>
                <a:gd name="connsiteX9" fmla="*/ 901888 w 1262016"/>
                <a:gd name="connsiteY9" fmla="*/ 524668 h 1200992"/>
                <a:gd name="connsiteX10" fmla="*/ 844739 w 1262016"/>
                <a:gd name="connsiteY10" fmla="*/ 691356 h 1200992"/>
                <a:gd name="connsiteX11" fmla="*/ 847915 w 1262016"/>
                <a:gd name="connsiteY11" fmla="*/ 1035047 h 1200992"/>
                <a:gd name="connsiteX12" fmla="*/ 728850 w 1262016"/>
                <a:gd name="connsiteY12" fmla="*/ 1154112 h 1200992"/>
                <a:gd name="connsiteX13" fmla="*/ 582802 w 1262016"/>
                <a:gd name="connsiteY13" fmla="*/ 1200943 h 1200992"/>
                <a:gd name="connsiteX14" fmla="*/ 252605 w 1262016"/>
                <a:gd name="connsiteY14" fmla="*/ 1154112 h 1200992"/>
                <a:gd name="connsiteX15" fmla="*/ 190 w 1262016"/>
                <a:gd name="connsiteY15" fmla="*/ 987422 h 1200992"/>
                <a:gd name="connsiteX16" fmla="*/ 224028 w 1262016"/>
                <a:gd name="connsiteY16" fmla="*/ 133352 h 1200992"/>
                <a:gd name="connsiteX0" fmla="*/ 224028 w 1342095"/>
                <a:gd name="connsiteY0" fmla="*/ 133352 h 1200992"/>
                <a:gd name="connsiteX1" fmla="*/ 490731 w 1342095"/>
                <a:gd name="connsiteY1" fmla="*/ 0 h 1200992"/>
                <a:gd name="connsiteX2" fmla="*/ 728850 w 1342095"/>
                <a:gd name="connsiteY2" fmla="*/ 4762 h 1200992"/>
                <a:gd name="connsiteX3" fmla="*/ 1014603 w 1342095"/>
                <a:gd name="connsiteY3" fmla="*/ 66677 h 1200992"/>
                <a:gd name="connsiteX4" fmla="*/ 1106676 w 1342095"/>
                <a:gd name="connsiteY4" fmla="*/ 134143 h 1200992"/>
                <a:gd name="connsiteX5" fmla="*/ 1220977 w 1342095"/>
                <a:gd name="connsiteY5" fmla="*/ 381793 h 1200992"/>
                <a:gd name="connsiteX6" fmla="*/ 1340039 w 1342095"/>
                <a:gd name="connsiteY6" fmla="*/ 605632 h 1200992"/>
                <a:gd name="connsiteX7" fmla="*/ 1173350 w 1342095"/>
                <a:gd name="connsiteY7" fmla="*/ 381794 h 1200992"/>
                <a:gd name="connsiteX8" fmla="*/ 973327 w 1342095"/>
                <a:gd name="connsiteY8" fmla="*/ 424656 h 1200992"/>
                <a:gd name="connsiteX9" fmla="*/ 901888 w 1342095"/>
                <a:gd name="connsiteY9" fmla="*/ 524668 h 1200992"/>
                <a:gd name="connsiteX10" fmla="*/ 844739 w 1342095"/>
                <a:gd name="connsiteY10" fmla="*/ 691356 h 1200992"/>
                <a:gd name="connsiteX11" fmla="*/ 847915 w 1342095"/>
                <a:gd name="connsiteY11" fmla="*/ 1035047 h 1200992"/>
                <a:gd name="connsiteX12" fmla="*/ 728850 w 1342095"/>
                <a:gd name="connsiteY12" fmla="*/ 1154112 h 1200992"/>
                <a:gd name="connsiteX13" fmla="*/ 582802 w 1342095"/>
                <a:gd name="connsiteY13" fmla="*/ 1200943 h 1200992"/>
                <a:gd name="connsiteX14" fmla="*/ 252605 w 1342095"/>
                <a:gd name="connsiteY14" fmla="*/ 1154112 h 1200992"/>
                <a:gd name="connsiteX15" fmla="*/ 190 w 1342095"/>
                <a:gd name="connsiteY15" fmla="*/ 987422 h 1200992"/>
                <a:gd name="connsiteX16" fmla="*/ 224028 w 1342095"/>
                <a:gd name="connsiteY16" fmla="*/ 133352 h 1200992"/>
                <a:gd name="connsiteX0" fmla="*/ 224028 w 1342645"/>
                <a:gd name="connsiteY0" fmla="*/ 133352 h 1200992"/>
                <a:gd name="connsiteX1" fmla="*/ 490731 w 1342645"/>
                <a:gd name="connsiteY1" fmla="*/ 0 h 1200992"/>
                <a:gd name="connsiteX2" fmla="*/ 728850 w 1342645"/>
                <a:gd name="connsiteY2" fmla="*/ 4762 h 1200992"/>
                <a:gd name="connsiteX3" fmla="*/ 1014603 w 1342645"/>
                <a:gd name="connsiteY3" fmla="*/ 66677 h 1200992"/>
                <a:gd name="connsiteX4" fmla="*/ 1106676 w 1342645"/>
                <a:gd name="connsiteY4" fmla="*/ 134143 h 1200992"/>
                <a:gd name="connsiteX5" fmla="*/ 1244790 w 1342645"/>
                <a:gd name="connsiteY5" fmla="*/ 334168 h 1200992"/>
                <a:gd name="connsiteX6" fmla="*/ 1340039 w 1342645"/>
                <a:gd name="connsiteY6" fmla="*/ 605632 h 1200992"/>
                <a:gd name="connsiteX7" fmla="*/ 1173350 w 1342645"/>
                <a:gd name="connsiteY7" fmla="*/ 381794 h 1200992"/>
                <a:gd name="connsiteX8" fmla="*/ 973327 w 1342645"/>
                <a:gd name="connsiteY8" fmla="*/ 424656 h 1200992"/>
                <a:gd name="connsiteX9" fmla="*/ 901888 w 1342645"/>
                <a:gd name="connsiteY9" fmla="*/ 524668 h 1200992"/>
                <a:gd name="connsiteX10" fmla="*/ 844739 w 1342645"/>
                <a:gd name="connsiteY10" fmla="*/ 691356 h 1200992"/>
                <a:gd name="connsiteX11" fmla="*/ 847915 w 1342645"/>
                <a:gd name="connsiteY11" fmla="*/ 1035047 h 1200992"/>
                <a:gd name="connsiteX12" fmla="*/ 728850 w 1342645"/>
                <a:gd name="connsiteY12" fmla="*/ 1154112 h 1200992"/>
                <a:gd name="connsiteX13" fmla="*/ 582802 w 1342645"/>
                <a:gd name="connsiteY13" fmla="*/ 1200943 h 1200992"/>
                <a:gd name="connsiteX14" fmla="*/ 252605 w 1342645"/>
                <a:gd name="connsiteY14" fmla="*/ 1154112 h 1200992"/>
                <a:gd name="connsiteX15" fmla="*/ 190 w 1342645"/>
                <a:gd name="connsiteY15" fmla="*/ 987422 h 1200992"/>
                <a:gd name="connsiteX16" fmla="*/ 224028 w 1342645"/>
                <a:gd name="connsiteY16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73350 w 1340409"/>
                <a:gd name="connsiteY8" fmla="*/ 381794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409"/>
                <a:gd name="connsiteY0" fmla="*/ 133352 h 1200992"/>
                <a:gd name="connsiteX1" fmla="*/ 490731 w 1340409"/>
                <a:gd name="connsiteY1" fmla="*/ 0 h 1200992"/>
                <a:gd name="connsiteX2" fmla="*/ 728850 w 1340409"/>
                <a:gd name="connsiteY2" fmla="*/ 4762 h 1200992"/>
                <a:gd name="connsiteX3" fmla="*/ 1014603 w 1340409"/>
                <a:gd name="connsiteY3" fmla="*/ 66677 h 1200992"/>
                <a:gd name="connsiteX4" fmla="*/ 1106676 w 1340409"/>
                <a:gd name="connsiteY4" fmla="*/ 134143 h 1200992"/>
                <a:gd name="connsiteX5" fmla="*/ 1244790 w 1340409"/>
                <a:gd name="connsiteY5" fmla="*/ 334168 h 1200992"/>
                <a:gd name="connsiteX6" fmla="*/ 1340039 w 1340409"/>
                <a:gd name="connsiteY6" fmla="*/ 605632 h 1200992"/>
                <a:gd name="connsiteX7" fmla="*/ 1287651 w 1340409"/>
                <a:gd name="connsiteY7" fmla="*/ 496093 h 1200992"/>
                <a:gd name="connsiteX8" fmla="*/ 1163825 w 1340409"/>
                <a:gd name="connsiteY8" fmla="*/ 391319 h 1200992"/>
                <a:gd name="connsiteX9" fmla="*/ 973327 w 1340409"/>
                <a:gd name="connsiteY9" fmla="*/ 424656 h 1200992"/>
                <a:gd name="connsiteX10" fmla="*/ 901888 w 1340409"/>
                <a:gd name="connsiteY10" fmla="*/ 524668 h 1200992"/>
                <a:gd name="connsiteX11" fmla="*/ 844739 w 1340409"/>
                <a:gd name="connsiteY11" fmla="*/ 691356 h 1200992"/>
                <a:gd name="connsiteX12" fmla="*/ 847915 w 1340409"/>
                <a:gd name="connsiteY12" fmla="*/ 1035047 h 1200992"/>
                <a:gd name="connsiteX13" fmla="*/ 728850 w 1340409"/>
                <a:gd name="connsiteY13" fmla="*/ 1154112 h 1200992"/>
                <a:gd name="connsiteX14" fmla="*/ 582802 w 1340409"/>
                <a:gd name="connsiteY14" fmla="*/ 1200943 h 1200992"/>
                <a:gd name="connsiteX15" fmla="*/ 252605 w 1340409"/>
                <a:gd name="connsiteY15" fmla="*/ 1154112 h 1200992"/>
                <a:gd name="connsiteX16" fmla="*/ 190 w 1340409"/>
                <a:gd name="connsiteY16" fmla="*/ 987422 h 1200992"/>
                <a:gd name="connsiteX17" fmla="*/ 224028 w 1340409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44739 w 1340362"/>
                <a:gd name="connsiteY11" fmla="*/ 691356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47915 w 1340362"/>
                <a:gd name="connsiteY12" fmla="*/ 1035047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0992"/>
                <a:gd name="connsiteX1" fmla="*/ 490731 w 1340362"/>
                <a:gd name="connsiteY1" fmla="*/ 0 h 1200992"/>
                <a:gd name="connsiteX2" fmla="*/ 728850 w 1340362"/>
                <a:gd name="connsiteY2" fmla="*/ 4762 h 1200992"/>
                <a:gd name="connsiteX3" fmla="*/ 1014603 w 1340362"/>
                <a:gd name="connsiteY3" fmla="*/ 66677 h 1200992"/>
                <a:gd name="connsiteX4" fmla="*/ 1106676 w 1340362"/>
                <a:gd name="connsiteY4" fmla="*/ 134143 h 1200992"/>
                <a:gd name="connsiteX5" fmla="*/ 1244790 w 1340362"/>
                <a:gd name="connsiteY5" fmla="*/ 334168 h 1200992"/>
                <a:gd name="connsiteX6" fmla="*/ 1340039 w 1340362"/>
                <a:gd name="connsiteY6" fmla="*/ 605632 h 1200992"/>
                <a:gd name="connsiteX7" fmla="*/ 1282888 w 1340362"/>
                <a:gd name="connsiteY7" fmla="*/ 510380 h 1200992"/>
                <a:gd name="connsiteX8" fmla="*/ 1163825 w 1340362"/>
                <a:gd name="connsiteY8" fmla="*/ 391319 h 1200992"/>
                <a:gd name="connsiteX9" fmla="*/ 973327 w 1340362"/>
                <a:gd name="connsiteY9" fmla="*/ 424656 h 1200992"/>
                <a:gd name="connsiteX10" fmla="*/ 901888 w 1340362"/>
                <a:gd name="connsiteY10" fmla="*/ 524668 h 1200992"/>
                <a:gd name="connsiteX11" fmla="*/ 820927 w 1340362"/>
                <a:gd name="connsiteY11" fmla="*/ 696118 h 1200992"/>
                <a:gd name="connsiteX12" fmla="*/ 809815 w 1340362"/>
                <a:gd name="connsiteY12" fmla="*/ 1044572 h 1200992"/>
                <a:gd name="connsiteX13" fmla="*/ 728850 w 1340362"/>
                <a:gd name="connsiteY13" fmla="*/ 1154112 h 1200992"/>
                <a:gd name="connsiteX14" fmla="*/ 582802 w 1340362"/>
                <a:gd name="connsiteY14" fmla="*/ 1200943 h 1200992"/>
                <a:gd name="connsiteX15" fmla="*/ 252605 w 1340362"/>
                <a:gd name="connsiteY15" fmla="*/ 1154112 h 1200992"/>
                <a:gd name="connsiteX16" fmla="*/ 190 w 1340362"/>
                <a:gd name="connsiteY16" fmla="*/ 987422 h 1200992"/>
                <a:gd name="connsiteX17" fmla="*/ 224028 w 1340362"/>
                <a:gd name="connsiteY17" fmla="*/ 133352 h 1200992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194"/>
                <a:gd name="connsiteX1" fmla="*/ 490731 w 1340362"/>
                <a:gd name="connsiteY1" fmla="*/ 0 h 1201194"/>
                <a:gd name="connsiteX2" fmla="*/ 728850 w 1340362"/>
                <a:gd name="connsiteY2" fmla="*/ 4762 h 1201194"/>
                <a:gd name="connsiteX3" fmla="*/ 1014603 w 1340362"/>
                <a:gd name="connsiteY3" fmla="*/ 66677 h 1201194"/>
                <a:gd name="connsiteX4" fmla="*/ 1106676 w 1340362"/>
                <a:gd name="connsiteY4" fmla="*/ 134143 h 1201194"/>
                <a:gd name="connsiteX5" fmla="*/ 1244790 w 1340362"/>
                <a:gd name="connsiteY5" fmla="*/ 334168 h 1201194"/>
                <a:gd name="connsiteX6" fmla="*/ 1340039 w 1340362"/>
                <a:gd name="connsiteY6" fmla="*/ 605632 h 1201194"/>
                <a:gd name="connsiteX7" fmla="*/ 1282888 w 1340362"/>
                <a:gd name="connsiteY7" fmla="*/ 510380 h 1201194"/>
                <a:gd name="connsiteX8" fmla="*/ 1163825 w 1340362"/>
                <a:gd name="connsiteY8" fmla="*/ 391319 h 1201194"/>
                <a:gd name="connsiteX9" fmla="*/ 973327 w 1340362"/>
                <a:gd name="connsiteY9" fmla="*/ 424656 h 1201194"/>
                <a:gd name="connsiteX10" fmla="*/ 901888 w 1340362"/>
                <a:gd name="connsiteY10" fmla="*/ 524668 h 1201194"/>
                <a:gd name="connsiteX11" fmla="*/ 820927 w 1340362"/>
                <a:gd name="connsiteY11" fmla="*/ 696118 h 1201194"/>
                <a:gd name="connsiteX12" fmla="*/ 809815 w 1340362"/>
                <a:gd name="connsiteY12" fmla="*/ 1044572 h 1201194"/>
                <a:gd name="connsiteX13" fmla="*/ 728850 w 1340362"/>
                <a:gd name="connsiteY13" fmla="*/ 1154112 h 1201194"/>
                <a:gd name="connsiteX14" fmla="*/ 582802 w 1340362"/>
                <a:gd name="connsiteY14" fmla="*/ 1200943 h 1201194"/>
                <a:gd name="connsiteX15" fmla="*/ 252605 w 1340362"/>
                <a:gd name="connsiteY15" fmla="*/ 1154112 h 1201194"/>
                <a:gd name="connsiteX16" fmla="*/ 190 w 1340362"/>
                <a:gd name="connsiteY16" fmla="*/ 987422 h 1201194"/>
                <a:gd name="connsiteX17" fmla="*/ 224028 w 1340362"/>
                <a:gd name="connsiteY17" fmla="*/ 133352 h 1201194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901888 w 1340362"/>
                <a:gd name="connsiteY10" fmla="*/ 524668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78076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1319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  <a:gd name="connsiteX0" fmla="*/ 224028 w 1340362"/>
                <a:gd name="connsiteY0" fmla="*/ 133352 h 1201052"/>
                <a:gd name="connsiteX1" fmla="*/ 490731 w 1340362"/>
                <a:gd name="connsiteY1" fmla="*/ 0 h 1201052"/>
                <a:gd name="connsiteX2" fmla="*/ 728850 w 1340362"/>
                <a:gd name="connsiteY2" fmla="*/ 4762 h 1201052"/>
                <a:gd name="connsiteX3" fmla="*/ 1014603 w 1340362"/>
                <a:gd name="connsiteY3" fmla="*/ 66677 h 1201052"/>
                <a:gd name="connsiteX4" fmla="*/ 1106676 w 1340362"/>
                <a:gd name="connsiteY4" fmla="*/ 134143 h 1201052"/>
                <a:gd name="connsiteX5" fmla="*/ 1244790 w 1340362"/>
                <a:gd name="connsiteY5" fmla="*/ 334168 h 1201052"/>
                <a:gd name="connsiteX6" fmla="*/ 1340039 w 1340362"/>
                <a:gd name="connsiteY6" fmla="*/ 605632 h 1201052"/>
                <a:gd name="connsiteX7" fmla="*/ 1282888 w 1340362"/>
                <a:gd name="connsiteY7" fmla="*/ 510380 h 1201052"/>
                <a:gd name="connsiteX8" fmla="*/ 1163825 w 1340362"/>
                <a:gd name="connsiteY8" fmla="*/ 396081 h 1201052"/>
                <a:gd name="connsiteX9" fmla="*/ 973327 w 1340362"/>
                <a:gd name="connsiteY9" fmla="*/ 424656 h 1201052"/>
                <a:gd name="connsiteX10" fmla="*/ 887601 w 1340362"/>
                <a:gd name="connsiteY10" fmla="*/ 519905 h 1201052"/>
                <a:gd name="connsiteX11" fmla="*/ 820927 w 1340362"/>
                <a:gd name="connsiteY11" fmla="*/ 696118 h 1201052"/>
                <a:gd name="connsiteX12" fmla="*/ 809815 w 1340362"/>
                <a:gd name="connsiteY12" fmla="*/ 1044572 h 1201052"/>
                <a:gd name="connsiteX13" fmla="*/ 728850 w 1340362"/>
                <a:gd name="connsiteY13" fmla="*/ 1154112 h 1201052"/>
                <a:gd name="connsiteX14" fmla="*/ 582802 w 1340362"/>
                <a:gd name="connsiteY14" fmla="*/ 1200943 h 1201052"/>
                <a:gd name="connsiteX15" fmla="*/ 252605 w 1340362"/>
                <a:gd name="connsiteY15" fmla="*/ 1154112 h 1201052"/>
                <a:gd name="connsiteX16" fmla="*/ 190 w 1340362"/>
                <a:gd name="connsiteY16" fmla="*/ 987422 h 1201052"/>
                <a:gd name="connsiteX17" fmla="*/ 224028 w 1340362"/>
                <a:gd name="connsiteY17" fmla="*/ 133352 h 120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362" h="1201052">
                  <a:moveTo>
                    <a:pt x="224028" y="133352"/>
                  </a:moveTo>
                  <a:cubicBezTo>
                    <a:pt x="276415" y="72357"/>
                    <a:pt x="424973" y="0"/>
                    <a:pt x="490731" y="0"/>
                  </a:cubicBezTo>
                  <a:lnTo>
                    <a:pt x="728850" y="4762"/>
                  </a:lnTo>
                  <a:cubicBezTo>
                    <a:pt x="794608" y="4762"/>
                    <a:pt x="957453" y="19969"/>
                    <a:pt x="1014603" y="66677"/>
                  </a:cubicBezTo>
                  <a:cubicBezTo>
                    <a:pt x="1064080" y="109672"/>
                    <a:pt x="1044499" y="81624"/>
                    <a:pt x="1106676" y="134143"/>
                  </a:cubicBezTo>
                  <a:cubicBezTo>
                    <a:pt x="1168853" y="186662"/>
                    <a:pt x="1206690" y="260349"/>
                    <a:pt x="1244790" y="334168"/>
                  </a:cubicBezTo>
                  <a:cubicBezTo>
                    <a:pt x="1282890" y="407987"/>
                    <a:pt x="1336071" y="576263"/>
                    <a:pt x="1340039" y="605632"/>
                  </a:cubicBezTo>
                  <a:cubicBezTo>
                    <a:pt x="1344008" y="635001"/>
                    <a:pt x="1310669" y="547686"/>
                    <a:pt x="1282888" y="510380"/>
                  </a:cubicBezTo>
                  <a:cubicBezTo>
                    <a:pt x="1255107" y="473074"/>
                    <a:pt x="1213037" y="410369"/>
                    <a:pt x="1163825" y="396081"/>
                  </a:cubicBezTo>
                  <a:cubicBezTo>
                    <a:pt x="1114613" y="381794"/>
                    <a:pt x="1015396" y="400050"/>
                    <a:pt x="973327" y="424656"/>
                  </a:cubicBezTo>
                  <a:cubicBezTo>
                    <a:pt x="931258" y="449262"/>
                    <a:pt x="909032" y="475455"/>
                    <a:pt x="887601" y="519905"/>
                  </a:cubicBezTo>
                  <a:cubicBezTo>
                    <a:pt x="866170" y="564355"/>
                    <a:pt x="833097" y="611849"/>
                    <a:pt x="820927" y="696118"/>
                  </a:cubicBezTo>
                  <a:cubicBezTo>
                    <a:pt x="793411" y="810682"/>
                    <a:pt x="780181" y="930008"/>
                    <a:pt x="809815" y="1044572"/>
                  </a:cubicBezTo>
                  <a:cubicBezTo>
                    <a:pt x="809815" y="1110330"/>
                    <a:pt x="799371" y="1116012"/>
                    <a:pt x="728850" y="1154112"/>
                  </a:cubicBezTo>
                  <a:cubicBezTo>
                    <a:pt x="643654" y="1180834"/>
                    <a:pt x="663235" y="1202795"/>
                    <a:pt x="582802" y="1200943"/>
                  </a:cubicBezTo>
                  <a:cubicBezTo>
                    <a:pt x="504486" y="1202795"/>
                    <a:pt x="330921" y="1152260"/>
                    <a:pt x="252605" y="1154112"/>
                  </a:cubicBezTo>
                  <a:cubicBezTo>
                    <a:pt x="186847" y="1154112"/>
                    <a:pt x="190" y="1053180"/>
                    <a:pt x="190" y="987422"/>
                  </a:cubicBezTo>
                  <a:cubicBezTo>
                    <a:pt x="-2985" y="666219"/>
                    <a:pt x="31941" y="383116"/>
                    <a:pt x="224028" y="133352"/>
                  </a:cubicBezTo>
                  <a:close/>
                </a:path>
              </a:pathLst>
            </a:custGeom>
            <a:solidFill>
              <a:srgbClr val="AD8D7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CD7EB77-4AAF-4D73-AF2E-3C8CF18DCA5A}"/>
                </a:ext>
              </a:extLst>
            </p:cNvPr>
            <p:cNvSpPr/>
            <p:nvPr/>
          </p:nvSpPr>
          <p:spPr>
            <a:xfrm rot="641709">
              <a:off x="4784512" y="5627619"/>
              <a:ext cx="188698" cy="433388"/>
            </a:xfrm>
            <a:prstGeom prst="roundRect">
              <a:avLst>
                <a:gd name="adj" fmla="val 50000"/>
              </a:avLst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22D3568-6E61-466C-A421-ED0F741C95AF}"/>
                </a:ext>
              </a:extLst>
            </p:cNvPr>
            <p:cNvSpPr/>
            <p:nvPr/>
          </p:nvSpPr>
          <p:spPr>
            <a:xfrm rot="641709">
              <a:off x="4805579" y="5699422"/>
              <a:ext cx="140805" cy="2897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EC3C0"/>
                </a:gs>
                <a:gs pos="97000">
                  <a:schemeClr val="tx1"/>
                </a:gs>
              </a:gsLst>
              <a:lin ang="78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D7138E3-D642-44C2-B4C7-623826B4A0E1}"/>
                </a:ext>
              </a:extLst>
            </p:cNvPr>
            <p:cNvSpPr/>
            <p:nvPr/>
          </p:nvSpPr>
          <p:spPr>
            <a:xfrm rot="925436">
              <a:off x="4186776" y="6199870"/>
              <a:ext cx="910194" cy="311845"/>
            </a:xfrm>
            <a:custGeom>
              <a:avLst/>
              <a:gdLst>
                <a:gd name="connsiteX0" fmla="*/ 0 w 734941"/>
                <a:gd name="connsiteY0" fmla="*/ 49088 h 294524"/>
                <a:gd name="connsiteX1" fmla="*/ 49088 w 734941"/>
                <a:gd name="connsiteY1" fmla="*/ 0 h 294524"/>
                <a:gd name="connsiteX2" fmla="*/ 685853 w 734941"/>
                <a:gd name="connsiteY2" fmla="*/ 0 h 294524"/>
                <a:gd name="connsiteX3" fmla="*/ 734941 w 734941"/>
                <a:gd name="connsiteY3" fmla="*/ 49088 h 294524"/>
                <a:gd name="connsiteX4" fmla="*/ 734941 w 734941"/>
                <a:gd name="connsiteY4" fmla="*/ 245436 h 294524"/>
                <a:gd name="connsiteX5" fmla="*/ 685853 w 734941"/>
                <a:gd name="connsiteY5" fmla="*/ 294524 h 294524"/>
                <a:gd name="connsiteX6" fmla="*/ 49088 w 734941"/>
                <a:gd name="connsiteY6" fmla="*/ 294524 h 294524"/>
                <a:gd name="connsiteX7" fmla="*/ 0 w 734941"/>
                <a:gd name="connsiteY7" fmla="*/ 245436 h 294524"/>
                <a:gd name="connsiteX8" fmla="*/ 0 w 734941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34941 w 845129"/>
                <a:gd name="connsiteY4" fmla="*/ 245436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49088 h 294524"/>
                <a:gd name="connsiteX1" fmla="*/ 49088 w 845129"/>
                <a:gd name="connsiteY1" fmla="*/ 0 h 294524"/>
                <a:gd name="connsiteX2" fmla="*/ 685853 w 845129"/>
                <a:gd name="connsiteY2" fmla="*/ 0 h 294524"/>
                <a:gd name="connsiteX3" fmla="*/ 845129 w 845129"/>
                <a:gd name="connsiteY3" fmla="*/ 161959 h 294524"/>
                <a:gd name="connsiteX4" fmla="*/ 765020 w 845129"/>
                <a:gd name="connsiteY4" fmla="*/ 247018 h 294524"/>
                <a:gd name="connsiteX5" fmla="*/ 685853 w 845129"/>
                <a:gd name="connsiteY5" fmla="*/ 294524 h 294524"/>
                <a:gd name="connsiteX6" fmla="*/ 49088 w 845129"/>
                <a:gd name="connsiteY6" fmla="*/ 294524 h 294524"/>
                <a:gd name="connsiteX7" fmla="*/ 0 w 845129"/>
                <a:gd name="connsiteY7" fmla="*/ 245436 h 294524"/>
                <a:gd name="connsiteX8" fmla="*/ 0 w 845129"/>
                <a:gd name="connsiteY8" fmla="*/ 49088 h 294524"/>
                <a:gd name="connsiteX0" fmla="*/ 0 w 845129"/>
                <a:gd name="connsiteY0" fmla="*/ 64288 h 309724"/>
                <a:gd name="connsiteX1" fmla="*/ 49088 w 845129"/>
                <a:gd name="connsiteY1" fmla="*/ 15200 h 309724"/>
                <a:gd name="connsiteX2" fmla="*/ 740944 w 845129"/>
                <a:gd name="connsiteY2" fmla="*/ 0 h 309724"/>
                <a:gd name="connsiteX3" fmla="*/ 845129 w 845129"/>
                <a:gd name="connsiteY3" fmla="*/ 177159 h 309724"/>
                <a:gd name="connsiteX4" fmla="*/ 765020 w 845129"/>
                <a:gd name="connsiteY4" fmla="*/ 262218 h 309724"/>
                <a:gd name="connsiteX5" fmla="*/ 685853 w 845129"/>
                <a:gd name="connsiteY5" fmla="*/ 309724 h 309724"/>
                <a:gd name="connsiteX6" fmla="*/ 49088 w 845129"/>
                <a:gd name="connsiteY6" fmla="*/ 309724 h 309724"/>
                <a:gd name="connsiteX7" fmla="*/ 0 w 845129"/>
                <a:gd name="connsiteY7" fmla="*/ 260636 h 309724"/>
                <a:gd name="connsiteX8" fmla="*/ 0 w 845129"/>
                <a:gd name="connsiteY8" fmla="*/ 64288 h 309724"/>
                <a:gd name="connsiteX0" fmla="*/ 65065 w 910194"/>
                <a:gd name="connsiteY0" fmla="*/ 64288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65065 w 910194"/>
                <a:gd name="connsiteY8" fmla="*/ 64288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830085 w 910194"/>
                <a:gd name="connsiteY4" fmla="*/ 262218 h 311845"/>
                <a:gd name="connsiteX5" fmla="*/ 750918 w 910194"/>
                <a:gd name="connsiteY5" fmla="*/ 309724 h 311845"/>
                <a:gd name="connsiteX6" fmla="*/ 114153 w 910194"/>
                <a:gd name="connsiteY6" fmla="*/ 309724 h 311845"/>
                <a:gd name="connsiteX7" fmla="*/ 0 w 910194"/>
                <a:gd name="connsiteY7" fmla="*/ 293409 h 311845"/>
                <a:gd name="connsiteX8" fmla="*/ 55883 w 910194"/>
                <a:gd name="connsiteY8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  <a:gd name="connsiteX0" fmla="*/ 55883 w 910194"/>
                <a:gd name="connsiteY0" fmla="*/ 66821 h 311845"/>
                <a:gd name="connsiteX1" fmla="*/ 114153 w 910194"/>
                <a:gd name="connsiteY1" fmla="*/ 15200 h 311845"/>
                <a:gd name="connsiteX2" fmla="*/ 806009 w 910194"/>
                <a:gd name="connsiteY2" fmla="*/ 0 h 311845"/>
                <a:gd name="connsiteX3" fmla="*/ 910194 w 910194"/>
                <a:gd name="connsiteY3" fmla="*/ 177159 h 311845"/>
                <a:gd name="connsiteX4" fmla="*/ 750918 w 910194"/>
                <a:gd name="connsiteY4" fmla="*/ 309724 h 311845"/>
                <a:gd name="connsiteX5" fmla="*/ 114153 w 910194"/>
                <a:gd name="connsiteY5" fmla="*/ 309724 h 311845"/>
                <a:gd name="connsiteX6" fmla="*/ 0 w 910194"/>
                <a:gd name="connsiteY6" fmla="*/ 293409 h 311845"/>
                <a:gd name="connsiteX7" fmla="*/ 55883 w 910194"/>
                <a:gd name="connsiteY7" fmla="*/ 66821 h 31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194" h="311845">
                  <a:moveTo>
                    <a:pt x="55883" y="66821"/>
                  </a:moveTo>
                  <a:cubicBezTo>
                    <a:pt x="55883" y="39710"/>
                    <a:pt x="87042" y="15200"/>
                    <a:pt x="114153" y="15200"/>
                  </a:cubicBezTo>
                  <a:lnTo>
                    <a:pt x="806009" y="0"/>
                  </a:lnTo>
                  <a:cubicBezTo>
                    <a:pt x="833120" y="0"/>
                    <a:pt x="910194" y="150048"/>
                    <a:pt x="910194" y="177159"/>
                  </a:cubicBezTo>
                  <a:cubicBezTo>
                    <a:pt x="812517" y="248258"/>
                    <a:pt x="883591" y="287630"/>
                    <a:pt x="750918" y="309724"/>
                  </a:cubicBezTo>
                  <a:lnTo>
                    <a:pt x="114153" y="309724"/>
                  </a:lnTo>
                  <a:cubicBezTo>
                    <a:pt x="87042" y="309724"/>
                    <a:pt x="0" y="320520"/>
                    <a:pt x="0" y="293409"/>
                  </a:cubicBezTo>
                  <a:lnTo>
                    <a:pt x="55883" y="66821"/>
                  </a:lnTo>
                  <a:close/>
                </a:path>
              </a:pathLst>
            </a:cu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5A57D5-814B-4B75-BF65-070F885A6879}"/>
                </a:ext>
              </a:extLst>
            </p:cNvPr>
            <p:cNvSpPr/>
            <p:nvPr/>
          </p:nvSpPr>
          <p:spPr>
            <a:xfrm rot="4760145">
              <a:off x="4683842" y="6068604"/>
              <a:ext cx="192139" cy="230836"/>
            </a:xfrm>
            <a:prstGeom prst="ellipse">
              <a:avLst/>
            </a:prstGeom>
            <a:solidFill>
              <a:srgbClr val="C3B4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21EA2A9-0682-4E52-B4B9-D24378D9AF67}"/>
                </a:ext>
              </a:extLst>
            </p:cNvPr>
            <p:cNvSpPr/>
            <p:nvPr/>
          </p:nvSpPr>
          <p:spPr>
            <a:xfrm rot="974541">
              <a:off x="5034894" y="5236510"/>
              <a:ext cx="316067" cy="210343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8216EA4-23BE-4104-AF6C-2EFA240CB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588" y="5006005"/>
              <a:ext cx="82550" cy="288925"/>
            </a:xfrm>
            <a:prstGeom prst="line">
              <a:avLst/>
            </a:prstGeom>
            <a:ln w="158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6B1F5F-A158-42B6-A166-A1D4AD12E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6598" y="3525838"/>
              <a:ext cx="82550" cy="288925"/>
            </a:xfrm>
            <a:prstGeom prst="line">
              <a:avLst/>
            </a:prstGeom>
            <a:ln w="1968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841B96-8E16-4C09-8A8A-20CCEEE74107}"/>
              </a:ext>
            </a:extLst>
          </p:cNvPr>
          <p:cNvGrpSpPr/>
          <p:nvPr/>
        </p:nvGrpSpPr>
        <p:grpSpPr>
          <a:xfrm>
            <a:off x="1078173" y="1753455"/>
            <a:ext cx="519273" cy="1147158"/>
            <a:chOff x="5605039" y="3422826"/>
            <a:chExt cx="210632" cy="46532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0B05C9-1E7C-4C2E-9B00-0FB659CFB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0231" y="3429000"/>
              <a:ext cx="155440" cy="459146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DD1C3D0-6B58-4D36-AE88-005E838B6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7561" y="3422826"/>
              <a:ext cx="118110" cy="465320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B8C342-FB35-4131-8272-9802391EBC08}"/>
                </a:ext>
              </a:extLst>
            </p:cNvPr>
            <p:cNvCxnSpPr/>
            <p:nvPr/>
          </p:nvCxnSpPr>
          <p:spPr>
            <a:xfrm flipH="1">
              <a:off x="5736760" y="3429000"/>
              <a:ext cx="78910" cy="459146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1EB608-BBE4-4DF5-B6A0-19F10AB6B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6215" y="3422826"/>
              <a:ext cx="38356" cy="418130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891017-F9EE-4230-82F2-7F9CDA1F5FF0}"/>
                </a:ext>
              </a:extLst>
            </p:cNvPr>
            <p:cNvCxnSpPr/>
            <p:nvPr/>
          </p:nvCxnSpPr>
          <p:spPr>
            <a:xfrm flipH="1">
              <a:off x="5618945" y="3422826"/>
              <a:ext cx="195625" cy="449087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07893B4-2060-4AD3-9B72-E433460722AF}"/>
                </a:ext>
              </a:extLst>
            </p:cNvPr>
            <p:cNvCxnSpPr/>
            <p:nvPr/>
          </p:nvCxnSpPr>
          <p:spPr>
            <a:xfrm flipH="1">
              <a:off x="5605039" y="3422826"/>
              <a:ext cx="209531" cy="385763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16684D-01D5-4A1D-AC2A-85FDFFEF3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419" y="3429000"/>
              <a:ext cx="178152" cy="272964"/>
            </a:xfrm>
            <a:prstGeom prst="line">
              <a:avLst/>
            </a:prstGeom>
            <a:ln>
              <a:gradFill>
                <a:gsLst>
                  <a:gs pos="53000">
                    <a:srgbClr val="CEC3C0"/>
                  </a:gs>
                  <a:gs pos="100000">
                    <a:srgbClr val="C3B4A9"/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F8DD7B-255D-178F-9212-B7199761882C}"/>
              </a:ext>
            </a:extLst>
          </p:cNvPr>
          <p:cNvGrpSpPr/>
          <p:nvPr/>
        </p:nvGrpSpPr>
        <p:grpSpPr>
          <a:xfrm>
            <a:off x="443023" y="500054"/>
            <a:ext cx="1016417" cy="1035348"/>
            <a:chOff x="3145280" y="3352436"/>
            <a:chExt cx="1016417" cy="1035348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1A7A3764-21CF-4267-AB8E-49EF30EDE979}"/>
                </a:ext>
              </a:extLst>
            </p:cNvPr>
            <p:cNvGrpSpPr/>
            <p:nvPr/>
          </p:nvGrpSpPr>
          <p:grpSpPr>
            <a:xfrm>
              <a:off x="3180469" y="3352436"/>
              <a:ext cx="978917" cy="958784"/>
              <a:chOff x="3180469" y="3352436"/>
              <a:chExt cx="978917" cy="958784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A8514D5-9C56-445E-A9AB-049319B06CF5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031E489B-CC4C-4B4C-AF0F-6EAA99782071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2B94C54-6056-44EF-80A4-BB386EFE7554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3059939-1EEF-4FF5-9E30-19897968800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4D82263-A28C-43FF-9199-2B95DC4F2E6A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CDD9D921-3097-47C5-96DB-624533C9B11D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11FD921-CD78-4B8F-B2D2-D1BAC0E60E6B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DE96B97-6BBD-4657-AB2B-9066ED94AD4C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88AE62A-D892-44BC-84B8-B6D7CFFD50C6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88C6415-F583-4428-8C54-78E53745F72A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18F1F18-525F-4EF0-88CE-4064B72E2BC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0D0BF5A-CBB0-4B65-AC4A-9F8222B3F1B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A7A6453-7CA5-420F-AE14-F0A46E365C7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FC87C4F-280B-4A05-8E31-C039F471196D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DD0BBA1-A23D-4767-84C2-697917CDB2C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AABD5A6-272B-4AAA-8329-8BCA7B2BF2D1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D8F44C4-F60D-4CC1-8654-0928CFAFEA0C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E8074CF-D157-466D-961C-BBE1AEF2760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E9625D1-ACEA-4FAF-959B-19B32EB14F23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EF42658-C041-4CB6-9F4A-9D2621D9CB6D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4B987079-5DBD-4A76-85CC-B53C454B5877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CA1553C0-C24E-425E-9091-B62FEDF33DB3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BB061AC-1992-4D88-95A6-2AFFA6DB1A7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36D315C-8851-475B-BB0C-1E64BBE4972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9132649-78A1-4073-91EB-20001E53B4A8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FB89BBBF-E75E-4B36-8F0C-2EE0F87AD294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BBD0EFE4-976C-4EFA-81B5-C676D93EEA75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7941AB-3AC4-47BB-AD33-80124A9D758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B9EF026C-16B8-4C13-BAC8-B03F2E37B0B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D524C9AE-4011-43D0-AC5A-856A344A0D4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E47374F8-6E47-4EC7-A37E-BC44A4D7D18B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142E7B04-0CEF-48BC-AF9B-4627BB8D2D6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E40B06B-171A-438E-968F-C58675E60B3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63F598E-296F-4FA6-B94A-2DC9799A3CC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7DA7E64-4C4E-4A6C-A0BD-2BE17D37AB3F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C672BB24-0C4F-48BA-9454-97C6D75D9F66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4CFA08A-1EC8-4EE5-B56C-C93B6F8385F8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D159E335-EB63-4087-96E6-ECF8924CCD75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AF28ECA2-3669-42E5-89D1-A3A0E58C71E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7BD5D31-BAF6-4E9D-BF22-1A8268AC9165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42D428B-EBA6-4822-8873-906019E6AB6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88FFCE3-6110-46B3-B817-D78C1538A6FD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4BDC1FD-1AB0-4530-88FA-D798B644747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838A3F30-6A89-4892-BDC6-0CC003F5E7A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09FF77D6-C887-44D2-9627-AE8088C25A17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DE4F375-ECF6-4653-B4B2-72586240BC2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CB4C942-92A4-4A30-B535-3C84B162B69A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201938E-7650-4D19-8BAC-C3E47AB814F0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1F968C8C-C7E0-4EE2-9BA9-49F3F80C058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F523560-F151-4472-AD3D-A403CD82EBB9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D667B542-1F08-4798-8D31-8D2DAE7B5E37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2608C69-18B9-442D-8E24-F0402F5D9D06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176BC5CF-4EFE-499F-B5E6-AD1C288F8B57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613BCD4C-E913-463D-B936-B240D27FD46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294783BA-0EF8-43B4-B654-59947B7EAC33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4C6C7B3F-170C-4DDD-934F-D9D37DB946B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0978B001-0695-428C-9A09-F3BB1486533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74C565F3-964B-4C9E-B016-6B1774F741AA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37ABE234-351A-4635-A2F9-E8E4BA838347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A872E823-D3CA-4B65-8C6D-2EF3D23AC658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4C92599D-7987-49DF-82B3-C475528BED5B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01E2DBEB-0FB0-44A0-A34E-43566866D62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63B6EBF5-C3E4-4F74-9DA1-CA39B9C1EB5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8DA72A91-1B83-4D7D-AC5D-B1BFE0B4AB97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D4B1AA85-52C3-46DE-8786-DC6866A78A6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F551A998-B018-417E-86DA-D7CA4FCBD62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2B9E5BE5-B224-4C4B-8951-65A9F401F777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152C5795-A645-4924-B8D7-AAFF743A359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911439CE-DE25-4C1A-AF80-13037691A7AF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EABAB48F-F4B2-4964-A5A4-3A598592387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21E86A7B-0929-4D60-928A-492EB8102806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B8EDE4C3-6161-4F8B-93D6-A75F5083B558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FE1715D6-28A6-4566-AF4D-00B948A45A90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2F945BC0-AC13-4C47-B1FC-18D8CA984248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76876B44-B7ED-442E-8C11-5F5CCA05D173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35286406-B7DF-448B-8EB5-6191DC98D77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A333AA0E-423B-4048-A33A-AB8CA63A6D6E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F3068784-B974-4565-B79B-574593B2FDEE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0A12CAF4-CA35-4EC3-8C19-B88CF9759080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4A0E6D80-F040-45E3-AF82-4132035C630C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76F3443D-2C47-494B-9569-D52DF9A33E04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82F09F21-0AEA-4FFA-81EB-F7E50BAE4C39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7F29DC16-CBFB-498D-9020-6AE3B9E8D4A6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D9B13987-7D29-4E4C-8700-6970E5D2369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37CFF7D-B4E2-46A9-B6F2-6C4F45BB2F83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5BEEF0FA-094D-48C0-AC7B-0F6C5E8A3C0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67811C54-0866-478B-B475-D42BCEC88A6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64638C6B-4B4B-4F6B-9D6A-D77ABC482B90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B0A53DF5-0592-4A87-86EB-F886FCE4529B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E07A953-347C-449D-9B14-639F30E057EF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684A9626-C3C4-4251-B200-60A0E6FF5AB7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FA341A52-8EEF-4121-BDE7-1C68DA23D96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CD35EEA6-7FFB-46DE-8A22-F6EDCC87AA56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3072D4A4-32D8-4E12-99C2-C23FBB1F41A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B8406835-C6B1-49F8-AA06-492B507474A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94F9F7A-CB27-4BC1-B3E8-69C20D438A5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804EC465-B5FC-4B3B-8067-C9F283E116FD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7B882461-75BB-4082-911C-CE88190331C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690379CF-4F93-4EF0-AC5B-5773AE215BF4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8294BEE8-26BD-4033-B78D-949466C3DAC0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BB3B39AB-376F-454C-8ECA-C60146D72FF9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95DDAE74-3CCB-40B5-A71D-64F2E07D817B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40519BA6-8EEA-49EB-A964-C620650FD67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CACBA158-B78B-47CE-952E-3F9E9DD8FF7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AF3877B3-9677-4E9E-A975-B2F904478C0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474C2104-9749-405C-9B13-10CA3BB1FED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2A801D36-BB1A-4A70-8A55-BA8BB635CB45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31CE380C-6798-43FE-A3D1-272F627CF729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F2866DD5-EFE5-4F86-A92F-3E2999C5F268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90BB59CA-F128-4E5D-AEA3-8F00AA155892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A1E11A07-3862-4D7A-B25F-9AE98B5C7E5C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6AEAF922-014E-4B57-A746-894637D7F93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BA200FCD-5AB3-48A5-B6C6-1D8F28B9699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22486B1E-775E-4D7A-BC54-2C72EB902AD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F7FAF98-9BFB-4099-BDA4-0215B3597B9D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958E01AE-8AAB-4CAB-A224-3C16279C8939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C7DE5990-31BD-4971-9A2A-1E6105F5D089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5D50B5E9-0D3F-46CA-B1FF-C2AE8709595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83FAA416-CE5B-45E9-86B5-3AEA4D6EB7B7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6C51DD4A-10EE-48D1-9BB7-50416008418D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EEB52036-94ED-4758-BDFB-26F24AC157F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26F6440-5911-40BB-AFA5-846C00B1A4A4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2849C6E7-FDE2-4A5D-BF74-69C98A056679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B57F5A47-B85D-4CD7-9B65-6C49283C62B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C2A24394-3BDB-48AC-BED7-3C54A2D7DF4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04A71947-669B-4BDD-BA08-40CA9CBF45B3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4148D393-4DA3-41CA-A0DE-D4F392CF60E9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AE70EBA3-C444-4FA9-8CC0-C805C40C849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BB250E09-B146-46E5-B9DE-FAA96C7FAB41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B525C0F0-07EE-4C3B-A260-6C129BC4F241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B61C7901-C0C0-4115-9580-C263EB6D14BF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03A3BB7D-C770-401B-BF84-2BEF41ACA4C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B2D8D19E-3CB9-49BA-9202-AA3ADAB6E5C3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581E531A-8636-4134-B724-96A9CA7D50FF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744F8684-331F-4EDA-B3AE-EEC19B96F12B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FF203309-5653-4ED6-BC66-4723F67BF108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B864FFAE-3DC0-4260-B863-18DA5CC3AEBD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F426AB8E-E587-429E-8547-94163F40EBC7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7143614-7418-4102-8320-C2EE4A14842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5FC6DFA1-6A3E-4B23-ACF4-82B49943D2E2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71D1CE28-10B9-4E62-8C9C-4881DC91DEF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7E085700-3C14-42D0-A056-8BF65A5278FD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ECCCBC7F-63C7-49C8-A80A-217E09DA3A8C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2D2A2A0E-44DD-43D4-BC71-9C23F3FBD59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1F0143F-D93A-4A25-BE1C-5B34943AE601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1BA96C8-C774-442C-9F18-A7387697F8F6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2F0B2CF3-5416-4615-A94A-56486C7BFA9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E5B6C64-F629-4435-94AD-239BEEDC5E96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5A05AC79-7BAD-477D-9449-F882FBC9A49B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3C1DFE31-D4EB-4805-AF8F-FDD253514795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426E45F2-94E5-48F3-AA7F-D5779FF4EA4D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9D74B4B0-5F84-4BD3-89DA-237F7C888BA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1DBA168C-5643-4C1F-AA3C-870B58EAEF61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2DD37A97-70CA-45DE-85A5-5B5813B8DA6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AD40ECC1-2635-40F5-8592-A6BF985900A6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E7C63144-4D18-4495-8EC8-B5BDAD9BFC50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55F0D2FD-AC55-4199-9248-41574038A0A3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132F4F4F-285E-4BD5-BAAE-1070E3B493CD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6563B0B-C250-4BD3-B174-2774469A95D0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2D93F4CA-4712-47D6-BFBE-95DFF8D2F88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7D85C6C6-EEB6-48F1-8C5A-C737BB4CC10C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6C55C1F3-947F-43F3-BFAE-F8027DD21C7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A2302418-CBA5-468F-B6D7-B1114A732FE2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F1BC7CA2-CDDD-48E2-A28C-42ACF711660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088E4B67-CF75-4734-AA33-7AB09F1D5087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880FFF9D-5C60-4574-896A-0C031F9B19E7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9297872-F8F0-4589-9C9F-02732DF9A12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D0833DD5-DABF-4AB5-9BAA-72CD59D4D227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F45CD102-7761-44F9-B28D-84FFC8206A77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F582C55A-9D48-4087-BF83-053C0D01C1A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3BE60FC0-E9FE-432C-970D-DCA331B820B7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6D30E3BF-8025-4D17-AF1A-11B22EBBC67F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63C6095-EEFA-4E86-8658-B498122E2F1E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45DF4720-C913-4973-A4F4-C9F6279D6A14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188A661-C39B-458C-AD91-4B126E438929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7297F04-2D04-4BDE-9559-B4ED3DC6D54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06682155-9FAC-45EE-AC26-BA1683AB00F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E61AA1EC-FA18-4849-AC14-EB876D140FC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377AC3D7-C428-4C15-AB1F-DA5CE973C500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B91B8B1D-410C-4970-BD85-42532A1A8A06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D11FD6F-5779-4F47-9E18-9B3F4513C8B0}"/>
                </a:ext>
              </a:extLst>
            </p:cNvPr>
            <p:cNvGrpSpPr/>
            <p:nvPr/>
          </p:nvGrpSpPr>
          <p:grpSpPr>
            <a:xfrm>
              <a:off x="3182780" y="3429000"/>
              <a:ext cx="978917" cy="958784"/>
              <a:chOff x="3180469" y="3352436"/>
              <a:chExt cx="978917" cy="958784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135FE7D-85AD-45EE-A38E-2C53AC36BCEF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21A62308-7B23-43B8-BDCF-8AB8C9090A62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4C5C1D6A-2670-4098-8FA4-810146E8E0ED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E0C56CB1-620B-4734-BBA2-C40B08E6A3B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95264E6B-F997-46C5-8AA4-9DF3771632D9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F4776267-0F29-4AF0-BDAE-9D09B1B1A33A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97479689-9D75-48A8-9BB3-11CC837F848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25B5C2FE-2A50-44B4-B4F3-D3F88FFEC51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03D3F6C8-3F11-4627-A14B-149B294C4F66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31E8E233-896A-4317-B9D8-0C5FA94CBD06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4D4EE390-CBEE-4264-A164-37F6E60C70D7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35BFCF9F-6C81-4076-91FF-6C4026D1F3E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D85CBAAC-6DB4-4AF2-9E59-332EA01028FC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52CD1AAB-61FA-444A-9A87-007B5D0E8D4F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1437E0AB-6318-4028-B34E-D0B508A79606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2268FF95-1E88-49D8-BF7F-ADAAA88724F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CC0B991C-DDEE-46A8-9184-71157C7EDDB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0EC0534A-7B88-4865-8642-736D2C43863A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DDEDEF8-9C40-409D-9794-ACBFB5F7EEAC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77035FB4-8446-4804-AED5-22611B8F8B82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B27EA3FA-12C7-4C09-A4A6-BBE28D31D133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BE41BCB2-CDB3-4A2A-AE6D-B922F2DED230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AE3803E8-E1FD-4BEC-80B7-E665BE893AD8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73A20BCF-CC2D-4079-90BC-575FE754031C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564A8CD2-40B7-4188-8EEE-4B8DFF4A0ABC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98DB67AE-1773-41B1-8DC5-49366FB2D13E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538D4C4F-41BC-442B-A9D1-4468EFE8212D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A61EE547-3D10-47AE-BF99-B14171672BE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F3E70A9A-1778-4F76-AC2E-82B0AD12B4F2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E387CA0C-40C5-418B-BA32-FD7026C378B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D25995B-FEB4-4F12-9785-AD60ED68FF52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63CD96B3-4646-4E24-B069-4D69B57E3A8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6E9F71B9-9A7A-49A8-9F78-D9F529245CA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9DD1F2D0-B1E1-49CE-AE47-5967237259D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9A58BEB9-C951-444E-9C57-EB08C464CA1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4A721AEE-2A40-4022-A450-5FE0B74F5A4B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563D9BF0-46D0-4764-9C22-65B84604A015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A91A8E83-E435-4C5B-B09F-8AC352A22C3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5FFBBC7F-D3F5-46E5-A397-8E160BB7ABA4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A3B61F7-4960-4D24-90ED-506C2270927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FE9DF9FF-3ED0-4413-A9B4-B61DB33C3F6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E0699E17-C3FB-416B-B81F-817B3B963FD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7134D5E9-E753-4080-BB7E-3A939EF79439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D83021C3-F42E-4C9B-9EAD-3448920B5B82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0A17C9F3-4B8D-4619-AE50-7401D73C9F4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1F9850-85A6-4966-A7AA-F342710F21BA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1DB16A47-5FFE-4D66-BFC9-91A37B5C1523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9AAE2CCD-6D93-4362-AD96-581FFB356E32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35E4A07F-3184-4226-816A-8AB13C4E434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7A739BE1-CB58-4561-BC70-7D34D2BC0FBC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6CE6D03B-BFE4-4A2D-B078-B33ECE265AE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846E203F-A21A-42DD-AEB5-8246A31E13B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42AF9AB5-008F-42E1-9615-47CA650427F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Oval 379">
                  <a:extLst>
                    <a:ext uri="{FF2B5EF4-FFF2-40B4-BE49-F238E27FC236}">
                      <a16:creationId xmlns:a16="http://schemas.microsoft.com/office/drawing/2014/main" id="{18D34BFF-EF87-4249-A5F8-15D3875A5BD0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63C005F2-1C4D-4772-90FF-6B83CA5CF54F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273F6FF8-606F-4F28-A9DC-062128F7ABDD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D158C1A5-8D07-49D8-ABD5-2732861D067F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64474C5-BF0B-4B48-96CD-A36944C06B3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6804F7C6-4E08-4B72-BCCC-AF72B818BC8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2A45A494-2880-4974-B2DF-8C1F94B85F02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B9373C8D-38EA-4C49-AAB4-35655E87F4A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F441AAA8-FCE5-4632-941F-EDA64625E17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851AD26D-68B6-4D19-83B4-031FD0EB1930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86CC0108-60F7-4FAA-B27B-B7D17C64C844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BDE70275-3629-4BD6-BEF4-174630D171F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68EA6ADB-2640-4CD9-BAEB-4E5A808AE3C5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F14AA976-DFA7-4208-9A71-64ED76DE8AAB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9BAB6C18-4596-47F4-8F85-49934FA9F004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A8F88920-EA49-4E4C-B0BD-6EAC74164AF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E7A8F57A-9079-4B46-9280-0A0A7F6865B7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BC12BCD7-0367-4E76-9031-9D5F069C3A2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7F9EACB-5526-4059-9BC0-B69B7CCD2133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5CAC3160-3CF3-4A9F-AE64-C11A2F7AE160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11F1D506-F2CD-4A54-B92D-B4D015CDFDA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122AB23A-3F56-4BD1-AD95-04BCC4C6CA44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4EFA6342-5441-4475-AC7A-5009A59D081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75B28B42-49C8-4B7E-877C-8124390F524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08381FE0-E1B2-4F90-BA08-A032E0A28F8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253BBDF3-8DDE-49FA-8FD7-E1876A7CD277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071EB191-21E5-46E2-8385-692AD2E3712E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83A19214-F881-439D-8FB6-32425D06DFC0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DE4E9D21-9C18-46CE-94AF-1D48DE3DA11D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CA6387E8-4F0E-43E8-8F91-50829B1FD60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2E8AD0B9-8DFC-45BE-A5B2-A36D22FF71D2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B3160ED4-1A93-4650-8960-B7A5D35C857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2E4FE0DA-2FC9-4F8F-B61B-D0C383D9D4C7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A3B0818E-C98F-447B-88B6-4815D2C5431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00D9949D-FBB0-4ADD-853D-DF4B4D4C82D3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3A70A9C8-8DB0-4C36-8C24-1FEFEB6F6F0B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DFDD61D9-6D3A-4024-A810-A192B0C5413C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ACEDD071-4C8F-4FFE-A91E-E558345CC30F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DC77A53F-E3D5-4A93-BE67-0F25DA6484C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59C0E285-83C7-4FF4-8656-721FB46FE711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43C877CF-FBAB-406C-A715-C89CD11EEF34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CC44E56B-3604-40DD-B150-A63111E28A75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DFAC9488-966D-4BD8-860F-D7AB99EB15C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B77D08E4-2577-4F4E-8537-39B550F6A62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5ACC5C57-670A-403E-A2C4-7D13E7335BA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7857192D-0E98-4E79-A109-611A198DEA9F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89BC97F3-C38F-497F-BB04-EA05B7A6E67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B93780-ADB3-41C3-A29A-B565A97286C9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ACCD321-0745-43B0-95A5-56C573A15E8C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BDA10036-6E2B-4359-82E4-E8EEFEA14EB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B40FA959-08D2-403A-86D5-B2A30087E9F4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DEF60C2D-5D6D-42D5-A279-7D1665C98A2E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64E057E9-5876-424E-AA32-8EC0683CBB25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A2A0C3F-BA40-4673-AE5D-D4A25AE2D738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D8705AF7-572E-46C1-B509-B119AB51FB7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EC9570EF-C0A9-4B88-A826-3014C387F48D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2EC3AD80-9D95-4097-816B-CB8BF1F43B1C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8B6E1C4D-CB12-434F-BF59-617491262D07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1A24737-5484-4C90-B5D7-6F32044087CF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6BE71F71-D521-42C2-8166-259B789AF9E7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A470A9C6-0CF5-476C-A700-638AE2D5596D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BE53833A-0392-47EC-8A44-9FA812003D6F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053165FF-BC32-4198-A400-BE7A2AD24862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9664AD21-8846-40E8-84C8-916F288B27E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75797DAE-B7A1-4176-A6FF-BE5351555220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CD6C1D06-75C2-479A-BB6E-E9C66235FC8B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FB5396FF-6016-455C-9FE7-03AAD42BA1C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1D6CB544-1799-4A9D-84B2-1F897F03CDE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CAE9B557-09C2-469E-BCDC-CF0EAB897FD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D6404660-BCB0-459B-97D1-7EDFFB3F4BC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F15126F6-E45D-47C8-87A4-4A6A834051B1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B2CB26A5-2C8D-4927-9C3C-D91189854D14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6A1A6AFC-6BBE-429A-BD4C-C4D26FB3C36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5440046A-CD61-4D5D-AE97-D583A043550A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9A22130F-993A-44C5-848E-426325E0ACF3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0A0A8603-F3D6-4E72-8FD0-F2FCE9F6D4F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FF4C762-FA95-4C05-90E4-AA8C03F7965A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5F9C0E31-B3CE-4D19-B7F3-DD58F1ECEC0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81FE3F3D-5BF1-439D-A071-DAF907DDC149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1D52748C-736C-4DCE-9944-38735D3B78A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B9C83488-6E51-4FAB-A8A4-DE3A0CE1871C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82792D5F-B299-45E1-849F-440FEDA5B4D9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81815B41-3E48-4591-9792-5A31585E340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98B85F66-BEF3-469F-9711-6EEE98C8AF3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E24EE177-910D-46FA-B1D0-99741436530A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1D3FC179-27E6-4465-AFD3-875E147FEF89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4279ED90-66CB-4E9C-9F2D-DE90FD05C989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BAD9AC09-7AA8-4953-B51B-6C6F338FB9FF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1669E0BB-D973-44C6-BF34-09EF80CCA0B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9C18B99F-9950-4FC7-B81B-40A90C04C062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BF994879-0F7A-46F9-A122-F90347ED731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834682E2-F045-4C9F-8A77-EE0C2E0DA893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A7B11039-BB80-416A-8C0C-B4DCF39776E7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95185E66-FA31-44C1-98B1-4D8C6B50227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51A2A0E8-9520-4127-8C65-C77FDEDA53A5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6E529100-9F92-4EE3-BCCA-C6A9F1EA1E46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A9DA42BA-7421-40A8-B9E6-84969151A28F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689E758D-9082-4679-9CA6-8667E049365C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9DF8917F-D5DF-4FD7-AC09-15C9C2D562AE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241DDA3E-4EF6-4719-B6EA-9BF0A84A36BC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6D3DAEE2-84EA-4EDB-B035-FE35D41EC98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691489E3-2857-4C38-AB4E-48329727CB0C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CB0D8814-03D3-438B-A968-6972AC0D6A20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D740A32C-8ACB-47D6-AD6E-69FB1B83241C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21AE5F0E-AF0B-4940-BDBE-94A964125BCE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63BBC9CA-C3F8-44C8-BF79-5A7CA41E11B0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EB6B579B-907F-448D-97C1-4371BCA7441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4A7C95B4-C32A-4A53-AC73-6D5F98C655AC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F153EC62-02B2-43F9-AE63-E7F9C385C131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DB79F3D-9C61-4305-9321-F939692BB4CD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4EE22670-71E2-4332-B028-D77C2ABF70BE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CD4D7321-95AC-4A99-9A7A-657FEF5744E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82058B08-681D-4B1C-8F97-D9678083CDF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17C50660-E239-4EFB-B729-B24D21C02F6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31ACA7A8-843D-4270-AE2F-D1A6C7FC828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2D1F2C9-7975-4E7B-B0F5-23E6EF2F3537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03C5E87A-1E58-4DE6-92A7-64D4C47036DF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13EB15F5-765B-496B-8170-52996F92CB55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5DC42908-240E-434C-854D-2E1C5337AA35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1802835A-013C-49CA-9997-8FF64DC549F4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2314F92F-490C-4951-8673-9CCADAFFFCB1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0D1B11D7-C1DD-41CD-8495-248AD552352A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497A0666-5927-413F-864A-B2DFAB651AA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FC8810AF-05D7-467A-B9FC-BB90DDDEC18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EBFF12F1-86EF-4C83-A453-89039BF81BFA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A620FA5-522B-419A-A207-C427E85F3663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6D75CC6F-0EFF-4C29-8B6F-EE3780733787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4BCB6CFE-AF39-4086-936A-5C9D978F88E8}"/>
                </a:ext>
              </a:extLst>
            </p:cNvPr>
            <p:cNvGrpSpPr/>
            <p:nvPr/>
          </p:nvGrpSpPr>
          <p:grpSpPr>
            <a:xfrm>
              <a:off x="3145280" y="3359373"/>
              <a:ext cx="978917" cy="958784"/>
              <a:chOff x="3180469" y="3352436"/>
              <a:chExt cx="978917" cy="958784"/>
            </a:xfrm>
          </p:grpSpPr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014AC389-2ECA-48C2-BD71-A4C07D53532F}"/>
                  </a:ext>
                </a:extLst>
              </p:cNvPr>
              <p:cNvGrpSpPr/>
              <p:nvPr/>
            </p:nvGrpSpPr>
            <p:grpSpPr>
              <a:xfrm>
                <a:off x="3310516" y="340317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E02A486B-429C-42DF-8D11-343C99B80868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EAFA2D2C-AA0F-4031-9129-7A3F486F671A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4707A41D-24EA-4FF6-B461-201B6CFA3C3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2E617219-369E-4DEA-8BCD-01EF63218C93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077E3911-2F9F-4A72-831D-1E4151041274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F8B7DF58-C12B-4C3D-B662-5BB98F312D74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Oval 584">
                  <a:extLst>
                    <a:ext uri="{FF2B5EF4-FFF2-40B4-BE49-F238E27FC236}">
                      <a16:creationId xmlns:a16="http://schemas.microsoft.com/office/drawing/2014/main" id="{19B8B2CD-C4E8-44F0-9D0E-96CE247F6E35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Oval 585">
                  <a:extLst>
                    <a:ext uri="{FF2B5EF4-FFF2-40B4-BE49-F238E27FC236}">
                      <a16:creationId xmlns:a16="http://schemas.microsoft.com/office/drawing/2014/main" id="{135E79E8-C1A7-4EAE-B773-A68C02795C6D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B6880C6B-705E-4929-AFD3-DD9B841643EC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C5254E9B-FFF9-4F03-830F-9C89757147B4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14EB2B4E-73ED-4543-A60E-7FA3AB74A6F9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65564591-0120-4D54-BF1B-1452EC3B7A9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11F78258-80E2-4E0F-A39B-65A06CDFD152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1A026A41-3DE3-4FAB-86C8-6CFF1D44D29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7238B9FB-5EAA-4C17-9D8F-9C858022C03C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C7D06992-E9BD-4365-888D-35250D022108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23034DB6-A95A-433B-B79D-64BD1349B5D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0B520FE1-0BEE-48C4-B3B5-5C6FA9E9D298}"/>
                  </a:ext>
                </a:extLst>
              </p:cNvPr>
              <p:cNvGrpSpPr/>
              <p:nvPr/>
            </p:nvGrpSpPr>
            <p:grpSpPr>
              <a:xfrm>
                <a:off x="3253366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E4D0DC31-9947-437F-98FC-C57A66EE2DA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69CB542E-625D-458F-BB79-255B1B59DAF5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DD60813F-F273-4AB5-BD61-95B0CCE25448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Oval 564">
                  <a:extLst>
                    <a:ext uri="{FF2B5EF4-FFF2-40B4-BE49-F238E27FC236}">
                      <a16:creationId xmlns:a16="http://schemas.microsoft.com/office/drawing/2014/main" id="{D69955E5-94F4-4F95-9D23-6FA254D04A4C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A080320C-563B-4FB3-A063-0B83BB47669A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4D66C9C9-5B44-4D4D-9D95-D5960BE55420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724C9792-3262-4657-8689-131AB68E3CA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68DF7136-5D94-40AA-A069-AE5C62BC2331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DF39EF00-B061-49CF-8A8D-A036991DBFB1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0B7C7BFC-5E26-445C-8CE0-0E87889BC84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BD636ED7-A98F-4C62-90CB-1F230F9C060F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5E7BD496-6143-4FAA-8B36-6E668984C55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7108669C-54F4-4272-A450-C94B7CF7880C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07DCA056-AE51-4F56-9F49-72D43CD47915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6547BB8-08CB-4E0F-B130-6EAAFB77474E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D5562798-6CB6-46D5-8090-2B80B892FF6F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C7AFE4BF-D4D4-403B-B6EC-23D9069A21C2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F135EDA2-0177-475D-93F4-76EB52B12A3C}"/>
                  </a:ext>
                </a:extLst>
              </p:cNvPr>
              <p:cNvGrpSpPr/>
              <p:nvPr/>
            </p:nvGrpSpPr>
            <p:grpSpPr>
              <a:xfrm>
                <a:off x="3180469" y="3360741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45" name="Oval 544">
                  <a:extLst>
                    <a:ext uri="{FF2B5EF4-FFF2-40B4-BE49-F238E27FC236}">
                      <a16:creationId xmlns:a16="http://schemas.microsoft.com/office/drawing/2014/main" id="{73C123B8-F1A1-4CDD-9086-6B94B6EE6A4F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38C26171-35DE-4A75-87C6-991C424AEEEC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2810F3A1-0866-4963-ADDD-88B6067AE8CB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F4AAC662-90A1-46B8-925D-4C9E44143DFD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6C650BE4-E8AB-4F88-9D56-D48F67292DA9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552686E7-E8F2-49E1-A5A8-538540931144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3828211F-2C2D-4505-82B9-E18F727094F5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50BF8471-F61B-4C50-B970-6C5BBB6E4142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3D72C4DC-1D2E-4C4A-81D1-47945E49E318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2ECD1C04-8BFB-4BF9-98E5-0B091C191CDD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DDAF8FD2-9A21-4756-85D5-CB2DAFE9034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B212A5BA-0356-493D-A540-D2203A05FD0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892335B6-FD8C-482A-B3CB-AD3F779D217B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22ADD5A9-4AD1-4EF5-AEF5-342B7D112EF1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AFEE7F53-3579-4141-A937-E057EDCED5A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3A6C7CF1-B19B-44F4-8357-B0692BCE5C53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789A31C3-680C-48E6-871F-3AC5A4FFF09A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514F1E5F-B97B-4AD9-BB10-B60E850946C2}"/>
                  </a:ext>
                </a:extLst>
              </p:cNvPr>
              <p:cNvGrpSpPr/>
              <p:nvPr/>
            </p:nvGrpSpPr>
            <p:grpSpPr>
              <a:xfrm>
                <a:off x="333526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53059D30-1B95-40B1-B925-15C58EB44733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D76DD022-5AF7-470C-8233-BCCF208080E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B6F1A14E-95C2-418A-AD80-AAAA001475B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B38F5DA-E652-4116-8CB3-6796D912F224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03099697-C279-4296-9CE7-84F93E5F0D92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E7B82E39-C161-4403-BB2B-EB7E1EC90CF5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02759AE6-ADFE-4ADF-BA3B-BA4C19EDACE8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AC3DD12E-4948-405E-AD4D-69C5BCEAD83E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A2FA0943-6B12-482C-B15D-1F0D27C9CF83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FA3311D0-1CB5-41DF-949E-56336866199F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605956AA-40F6-4762-9FCB-CC05F19011E8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9D85CB2B-61A0-4752-9A12-D14BC537A75C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D97A0B05-0BEE-4D7C-9C57-1DDD2F49283E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Oval 540">
                  <a:extLst>
                    <a:ext uri="{FF2B5EF4-FFF2-40B4-BE49-F238E27FC236}">
                      <a16:creationId xmlns:a16="http://schemas.microsoft.com/office/drawing/2014/main" id="{7D6B0392-E4A4-482E-95BA-1631F328F8F8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3E186964-B933-48A2-A4CC-2D9F969AD094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AFC3C6B8-5990-4132-A700-2C60F0AC9F1B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670A62BA-CD2B-4458-8A54-D0FF9A19FF8A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5C65BC2E-076C-4BD5-861F-E73F3BC40E50}"/>
                  </a:ext>
                </a:extLst>
              </p:cNvPr>
              <p:cNvGrpSpPr/>
              <p:nvPr/>
            </p:nvGrpSpPr>
            <p:grpSpPr>
              <a:xfrm>
                <a:off x="3259833" y="3352436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2CAC1536-6EBA-4E41-A9DE-82168A3AD2E0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E66EE9B-FE88-47C5-B40C-11A8089CF31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35567195-0019-47DA-B85F-C4D12832DD07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ADCF7575-3D3E-4FE7-A877-DE2B83C1E980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9CC59E31-A162-49FD-8468-DE0C9325C53B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3C3B221D-27DD-42B1-AF7E-9F9B019C7412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E6BDC3E2-98FE-427C-BDDC-BCA1BCD9029A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68761060-D691-4BAC-96AB-0C5C7593081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E19360A-F0B3-4C4E-93D0-8A647A789832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C9D8CE70-280D-4C58-B4DA-A76343C01B6B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F6C04E49-8C0D-4BFE-9382-AA39A5B0FF3C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0A8B0C82-DC19-4205-99ED-F2EEF8D79648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52B1BF26-2B1B-40C0-906D-C6ECBFABE413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02FFCFE2-641E-464D-8554-41C6E388073B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49E38ED6-9709-4F4A-A066-70FF43E7D595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DA87041-C672-4B6B-8645-98FEDC4254A5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0E3DA1E7-B787-48F6-BD8C-E9E1F55E09E3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CD30E6FD-D9DA-4A4D-8F16-E3B1E0090D84}"/>
                  </a:ext>
                </a:extLst>
              </p:cNvPr>
              <p:cNvGrpSpPr/>
              <p:nvPr/>
            </p:nvGrpSpPr>
            <p:grpSpPr>
              <a:xfrm>
                <a:off x="3374367" y="3373842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5D8AEEE8-8165-49C7-AFD5-22D3DDC3D161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020BBFE6-CE8E-498A-B451-F2BDD0DE0D00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9080BC15-34C6-4061-BB98-8CF12B0DE16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5798A9FF-5FFD-42F7-98D1-A1E5BAF1A0E0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1EF02E86-C08E-41FB-857A-E439B81244B2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1368848E-416E-4851-AA38-8EBF47E3D531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806301F3-7D83-431C-A6B6-8FDA7FCAE0A1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Oval 500">
                  <a:extLst>
                    <a:ext uri="{FF2B5EF4-FFF2-40B4-BE49-F238E27FC236}">
                      <a16:creationId xmlns:a16="http://schemas.microsoft.com/office/drawing/2014/main" id="{A9DAB807-F699-4B69-8004-75EA2C092E07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70A13E5C-DE78-4075-AEAD-B10B68B17C43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E248D1E-624F-4EC8-9B42-2A4E0614C0ED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D81CC6C4-A94D-456A-A7BF-22E5B84EEBB1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2F19CE61-FA92-4571-8E28-79A049483449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713323F1-0D9D-4D72-83FE-D3AA270A5651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50DE6D07-B1A8-4021-ADAE-51081ABC6693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93482980-4FDF-4228-9B55-FD72E0BE8C2F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E2FAF936-3E92-44FC-ACC5-975DEF13AF54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DEADD60D-F803-4FF9-8DCE-E2CC6E6DBE84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1DD8E058-6D57-40E9-9BF9-C9C4D9FD6264}"/>
                  </a:ext>
                </a:extLst>
              </p:cNvPr>
              <p:cNvGrpSpPr/>
              <p:nvPr/>
            </p:nvGrpSpPr>
            <p:grpSpPr>
              <a:xfrm>
                <a:off x="3317256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6F52968-556B-4308-A8D1-39DAE0E735D5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8F7E7371-F9DD-4E32-9B76-A6446C1C62DB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52FE6245-3836-4058-A312-018FD5981802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3AD7FED5-F075-4EBF-B4C9-AEA81F1A7962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1F9679DA-8A6A-4FD8-84B0-616F33C3EBAF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93BBE289-0F54-49C6-93C4-1B1AB3079FDE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4C5142EC-F5F2-4B50-A7F4-EA56237C83F7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C7DED359-446F-4C32-9AFD-1194253F68B1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683771F2-10EF-41AD-88E9-350EA0B32184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432236D8-C69A-442C-80DB-1CFEBB731E28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984975BF-6159-40AA-B6AC-CFEB2C045076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26422097-DAF5-49A2-B046-1D6B0249B344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FC156583-3A27-400C-9C97-9857A73FBB9E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E527CA9D-726A-485B-ACE7-583FC0CC4E34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D2A56A3E-8753-4C12-8FCC-8D0EBE8E24B8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505441A9-E202-43DD-9705-0B66E098B85E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52E0344-24FA-455D-A5DD-DD2E66426979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82B74C7C-B85A-49E4-B4D9-9BF0DA60B4A0}"/>
                  </a:ext>
                </a:extLst>
              </p:cNvPr>
              <p:cNvGrpSpPr/>
              <p:nvPr/>
            </p:nvGrpSpPr>
            <p:grpSpPr>
              <a:xfrm>
                <a:off x="3232157" y="3384107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98FA4713-5048-4F96-A5A5-9012B6331F2B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64C22659-D849-435B-BEBD-FD83E4545AB0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6AFCA4FA-0910-425B-BAF3-9B3041B4B7BF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75AC4B7E-BB1A-4922-9358-AF7D1B55E60A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096A5DD1-0B4F-47F9-8430-CED28375CC9F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B1AEC534-E8EC-45DC-93AB-2BB231A7A97C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8032E015-B881-4ACC-81AE-7743D010DA2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2872DB79-2038-4DA4-894A-DDBA50DB09B9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864B7098-5BE5-4E2B-9CE8-E0FF58FF1576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6FBA7910-2567-48E3-A78F-688BF0C27BF6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AA7630DF-65AF-46E1-BF50-B84593E48647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3B604BE0-0649-4E61-B62F-D7EFB8B5AB4E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BF30EE34-E042-4E95-B1A6-E8580F80B269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8B013AF4-E149-4108-9CE9-F58C092A5D4F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FEF71090-3E8B-481A-9F14-7295B74E5886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48EAE562-B5FC-44D7-AFB6-FC8C7008335D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C9DA9E9A-2D2D-4BD8-A16A-955941E8FB2D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899FCC87-0C9E-4F13-947B-2CAB45779819}"/>
                  </a:ext>
                </a:extLst>
              </p:cNvPr>
              <p:cNvGrpSpPr/>
              <p:nvPr/>
            </p:nvGrpSpPr>
            <p:grpSpPr>
              <a:xfrm>
                <a:off x="3325529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B1446EBD-7FFC-4F62-B0C2-B1EC5422FAF8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9D13C09C-7084-4535-AB93-1B45BE5E2679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D5EF38E3-5573-40C4-9E35-5CF7A0346A9D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55A0A3C8-6E64-48E3-AA1E-449030F0E36F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F3574032-C4BA-469A-9E00-E77559BA2D91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73954C8D-DA40-4F7B-B04C-576BEE06630A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338DA65F-EC60-4B2C-842B-943A779A5470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1AB87EA9-3CAA-4046-89AF-D419058BA223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B01A137C-AF8D-4E52-815A-830DCD74C9FE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11B331DA-10FC-4A87-A5E9-FE0FF0F5384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Oval 452">
                  <a:extLst>
                    <a:ext uri="{FF2B5EF4-FFF2-40B4-BE49-F238E27FC236}">
                      <a16:creationId xmlns:a16="http://schemas.microsoft.com/office/drawing/2014/main" id="{9CCBEB96-5E92-47A3-92F8-0C18C070F99E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B18AD4B7-640C-44FB-BA71-17AE8342AFB6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DE943C45-8F73-49DD-B2A2-5F262CDF845F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5EA807E4-40DB-44CD-8B3A-E567E79C1C6C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39EB56E4-E54E-4B5E-B31F-FF7D651EE19B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6E1AC131-1FEB-4D7C-BCA2-A4F7577C5F50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81CAA09A-A7A7-489A-BE5F-F301319433AE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528F2AF8-061B-4EA1-BE47-942EBC8B60DD}"/>
                  </a:ext>
                </a:extLst>
              </p:cNvPr>
              <p:cNvGrpSpPr/>
              <p:nvPr/>
            </p:nvGrpSpPr>
            <p:grpSpPr>
              <a:xfrm>
                <a:off x="3219744" y="3390074"/>
                <a:ext cx="785019" cy="908044"/>
                <a:chOff x="3310516" y="3403176"/>
                <a:chExt cx="785019" cy="908044"/>
              </a:xfrm>
              <a:solidFill>
                <a:schemeClr val="bg2">
                  <a:lumMod val="90000"/>
                  <a:alpha val="24000"/>
                </a:schemeClr>
              </a:solidFill>
            </p:grpSpPr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431C5C5E-9ECF-46F4-BA7C-8FFF081E5BFA}"/>
                    </a:ext>
                  </a:extLst>
                </p:cNvPr>
                <p:cNvSpPr/>
                <p:nvPr/>
              </p:nvSpPr>
              <p:spPr>
                <a:xfrm>
                  <a:off x="3665032" y="3833832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A755D16C-8F01-4036-B90D-E0D447D039A3}"/>
                    </a:ext>
                  </a:extLst>
                </p:cNvPr>
                <p:cNvSpPr/>
                <p:nvPr/>
              </p:nvSpPr>
              <p:spPr>
                <a:xfrm>
                  <a:off x="3766587" y="371299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73AEAD6B-5944-4881-A016-16C644EB102C}"/>
                    </a:ext>
                  </a:extLst>
                </p:cNvPr>
                <p:cNvSpPr/>
                <p:nvPr/>
              </p:nvSpPr>
              <p:spPr>
                <a:xfrm>
                  <a:off x="3584304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47B2719F-0D72-4087-B355-A9F4231D02F1}"/>
                    </a:ext>
                  </a:extLst>
                </p:cNvPr>
                <p:cNvSpPr/>
                <p:nvPr/>
              </p:nvSpPr>
              <p:spPr>
                <a:xfrm>
                  <a:off x="3685859" y="356478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CBD7CFAE-8DFE-469C-B4D3-5F252B6A4136}"/>
                    </a:ext>
                  </a:extLst>
                </p:cNvPr>
                <p:cNvSpPr/>
                <p:nvPr/>
              </p:nvSpPr>
              <p:spPr>
                <a:xfrm>
                  <a:off x="3402569" y="4001403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C0627402-2300-4C2C-93FC-5D04CD75A19B}"/>
                    </a:ext>
                  </a:extLst>
                </p:cNvPr>
                <p:cNvSpPr/>
                <p:nvPr/>
              </p:nvSpPr>
              <p:spPr>
                <a:xfrm>
                  <a:off x="3504124" y="3880564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EAA944E1-A047-4A74-A8E4-7C69BFCC1433}"/>
                    </a:ext>
                  </a:extLst>
                </p:cNvPr>
                <p:cNvSpPr/>
                <p:nvPr/>
              </p:nvSpPr>
              <p:spPr>
                <a:xfrm>
                  <a:off x="3310516" y="380645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44C64AF9-3497-463E-AC40-DC583DCB77A5}"/>
                    </a:ext>
                  </a:extLst>
                </p:cNvPr>
                <p:cNvSpPr/>
                <p:nvPr/>
              </p:nvSpPr>
              <p:spPr>
                <a:xfrm>
                  <a:off x="3412071" y="368561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ACC2F498-6E96-4B58-A156-4138B050F6E9}"/>
                    </a:ext>
                  </a:extLst>
                </p:cNvPr>
                <p:cNvSpPr/>
                <p:nvPr/>
              </p:nvSpPr>
              <p:spPr>
                <a:xfrm rot="313698">
                  <a:off x="3544324" y="4163007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6F813509-91F4-4434-B0D2-E69233B7A5D1}"/>
                    </a:ext>
                  </a:extLst>
                </p:cNvPr>
                <p:cNvSpPr/>
                <p:nvPr/>
              </p:nvSpPr>
              <p:spPr>
                <a:xfrm rot="313698">
                  <a:off x="3645879" y="404216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93B0D9B6-D1B1-4697-B014-27E78A7EA33D}"/>
                    </a:ext>
                  </a:extLst>
                </p:cNvPr>
                <p:cNvSpPr/>
                <p:nvPr/>
              </p:nvSpPr>
              <p:spPr>
                <a:xfrm rot="313698">
                  <a:off x="3827613" y="3954670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287A1CD4-F73D-48F8-B338-DD90BC3D1ED5}"/>
                    </a:ext>
                  </a:extLst>
                </p:cNvPr>
                <p:cNvSpPr/>
                <p:nvPr/>
              </p:nvSpPr>
              <p:spPr>
                <a:xfrm rot="313698">
                  <a:off x="3929168" y="3833831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960F2DE4-FCAD-4392-B752-AD755156533A}"/>
                    </a:ext>
                  </a:extLst>
                </p:cNvPr>
                <p:cNvSpPr/>
                <p:nvPr/>
              </p:nvSpPr>
              <p:spPr>
                <a:xfrm rot="313698">
                  <a:off x="3494620" y="352772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B25E8F46-3182-4D4E-82BF-FAAC36761429}"/>
                    </a:ext>
                  </a:extLst>
                </p:cNvPr>
                <p:cNvSpPr/>
                <p:nvPr/>
              </p:nvSpPr>
              <p:spPr>
                <a:xfrm rot="313698">
                  <a:off x="3596175" y="34068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2B5A35A5-48F6-48FC-81CF-EA99CA55897C}"/>
                    </a:ext>
                  </a:extLst>
                </p:cNvPr>
                <p:cNvSpPr/>
                <p:nvPr/>
              </p:nvSpPr>
              <p:spPr>
                <a:xfrm rot="313698">
                  <a:off x="3874608" y="3551389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4977450E-D4A9-4988-86C4-9AFB503E9E23}"/>
                    </a:ext>
                  </a:extLst>
                </p:cNvPr>
                <p:cNvSpPr/>
                <p:nvPr/>
              </p:nvSpPr>
              <p:spPr>
                <a:xfrm rot="313698">
                  <a:off x="3791390" y="3403176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A483AC4E-668F-44EF-ACE9-5B2CDAC46A30}"/>
                    </a:ext>
                  </a:extLst>
                </p:cNvPr>
                <p:cNvSpPr/>
                <p:nvPr/>
              </p:nvSpPr>
              <p:spPr>
                <a:xfrm rot="313698">
                  <a:off x="3957824" y="3685618"/>
                  <a:ext cx="137711" cy="1482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F9580E05-3A64-4948-8042-77E2B378B013}"/>
              </a:ext>
            </a:extLst>
          </p:cNvPr>
          <p:cNvGrpSpPr/>
          <p:nvPr/>
        </p:nvGrpSpPr>
        <p:grpSpPr>
          <a:xfrm>
            <a:off x="4583437" y="4613293"/>
            <a:ext cx="1159817" cy="426412"/>
            <a:chOff x="4585264" y="4613202"/>
            <a:chExt cx="1159817" cy="426412"/>
          </a:xfrm>
        </p:grpSpPr>
        <p:sp>
          <p:nvSpPr>
            <p:cNvPr id="602" name="Rectangle: Rounded Corners 601">
              <a:extLst>
                <a:ext uri="{FF2B5EF4-FFF2-40B4-BE49-F238E27FC236}">
                  <a16:creationId xmlns:a16="http://schemas.microsoft.com/office/drawing/2014/main" id="{047A5FC8-8772-4934-91F7-71684D644606}"/>
                </a:ext>
              </a:extLst>
            </p:cNvPr>
            <p:cNvSpPr/>
            <p:nvPr/>
          </p:nvSpPr>
          <p:spPr>
            <a:xfrm rot="20957587">
              <a:off x="4585264" y="4857505"/>
              <a:ext cx="506811" cy="62666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7CD927D-5381-487A-BA41-1D17108112D5}"/>
                </a:ext>
              </a:extLst>
            </p:cNvPr>
            <p:cNvSpPr/>
            <p:nvPr/>
          </p:nvSpPr>
          <p:spPr>
            <a:xfrm>
              <a:off x="5064392" y="4698352"/>
              <a:ext cx="678578" cy="3398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109">
              <a:extLst>
                <a:ext uri="{FF2B5EF4-FFF2-40B4-BE49-F238E27FC236}">
                  <a16:creationId xmlns:a16="http://schemas.microsoft.com/office/drawing/2014/main" id="{A1740FA6-5B9F-4F1B-888D-56D8142CA994}"/>
                </a:ext>
              </a:extLst>
            </p:cNvPr>
            <p:cNvSpPr/>
            <p:nvPr/>
          </p:nvSpPr>
          <p:spPr>
            <a:xfrm>
              <a:off x="5049818" y="4616966"/>
              <a:ext cx="695263" cy="422648"/>
            </a:xfrm>
            <a:custGeom>
              <a:avLst/>
              <a:gdLst>
                <a:gd name="connsiteX0" fmla="*/ 0 w 678578"/>
                <a:gd name="connsiteY0" fmla="*/ 37229 h 74458"/>
                <a:gd name="connsiteX1" fmla="*/ 339289 w 678578"/>
                <a:gd name="connsiteY1" fmla="*/ 0 h 74458"/>
                <a:gd name="connsiteX2" fmla="*/ 678578 w 678578"/>
                <a:gd name="connsiteY2" fmla="*/ 37229 h 74458"/>
                <a:gd name="connsiteX3" fmla="*/ 339289 w 678578"/>
                <a:gd name="connsiteY3" fmla="*/ 74458 h 74458"/>
                <a:gd name="connsiteX4" fmla="*/ 0 w 678578"/>
                <a:gd name="connsiteY4" fmla="*/ 37229 h 74458"/>
                <a:gd name="connsiteX0" fmla="*/ 0 w 707153"/>
                <a:gd name="connsiteY0" fmla="*/ 190169 h 237738"/>
                <a:gd name="connsiteX1" fmla="*/ 339289 w 707153"/>
                <a:gd name="connsiteY1" fmla="*/ 152940 h 237738"/>
                <a:gd name="connsiteX2" fmla="*/ 707153 w 707153"/>
                <a:gd name="connsiteY2" fmla="*/ 2050 h 237738"/>
                <a:gd name="connsiteX3" fmla="*/ 339289 w 707153"/>
                <a:gd name="connsiteY3" fmla="*/ 227398 h 237738"/>
                <a:gd name="connsiteX4" fmla="*/ 0 w 707153"/>
                <a:gd name="connsiteY4" fmla="*/ 190169 h 237738"/>
                <a:gd name="connsiteX0" fmla="*/ 0 w 707153"/>
                <a:gd name="connsiteY0" fmla="*/ 190169 h 237738"/>
                <a:gd name="connsiteX1" fmla="*/ 339289 w 707153"/>
                <a:gd name="connsiteY1" fmla="*/ 152940 h 237738"/>
                <a:gd name="connsiteX2" fmla="*/ 707153 w 707153"/>
                <a:gd name="connsiteY2" fmla="*/ 2050 h 237738"/>
                <a:gd name="connsiteX3" fmla="*/ 339289 w 707153"/>
                <a:gd name="connsiteY3" fmla="*/ 227398 h 237738"/>
                <a:gd name="connsiteX4" fmla="*/ 0 w 707153"/>
                <a:gd name="connsiteY4" fmla="*/ 190169 h 237738"/>
                <a:gd name="connsiteX0" fmla="*/ 4 w 707157"/>
                <a:gd name="connsiteY0" fmla="*/ 190169 h 245455"/>
                <a:gd name="connsiteX1" fmla="*/ 339293 w 707157"/>
                <a:gd name="connsiteY1" fmla="*/ 152940 h 245455"/>
                <a:gd name="connsiteX2" fmla="*/ 707157 w 707157"/>
                <a:gd name="connsiteY2" fmla="*/ 2050 h 245455"/>
                <a:gd name="connsiteX3" fmla="*/ 346437 w 707157"/>
                <a:gd name="connsiteY3" fmla="*/ 236923 h 245455"/>
                <a:gd name="connsiteX4" fmla="*/ 4 w 707157"/>
                <a:gd name="connsiteY4" fmla="*/ 190169 h 245455"/>
                <a:gd name="connsiteX0" fmla="*/ 4 w 707157"/>
                <a:gd name="connsiteY0" fmla="*/ 190169 h 237401"/>
                <a:gd name="connsiteX1" fmla="*/ 339293 w 707157"/>
                <a:gd name="connsiteY1" fmla="*/ 152940 h 237401"/>
                <a:gd name="connsiteX2" fmla="*/ 707157 w 707157"/>
                <a:gd name="connsiteY2" fmla="*/ 2050 h 237401"/>
                <a:gd name="connsiteX3" fmla="*/ 346437 w 707157"/>
                <a:gd name="connsiteY3" fmla="*/ 236923 h 237401"/>
                <a:gd name="connsiteX4" fmla="*/ 4 w 707157"/>
                <a:gd name="connsiteY4" fmla="*/ 190169 h 237401"/>
                <a:gd name="connsiteX0" fmla="*/ 4 w 707157"/>
                <a:gd name="connsiteY0" fmla="*/ 190169 h 237880"/>
                <a:gd name="connsiteX1" fmla="*/ 339293 w 707157"/>
                <a:gd name="connsiteY1" fmla="*/ 152940 h 237880"/>
                <a:gd name="connsiteX2" fmla="*/ 707157 w 707157"/>
                <a:gd name="connsiteY2" fmla="*/ 2050 h 237880"/>
                <a:gd name="connsiteX3" fmla="*/ 346437 w 707157"/>
                <a:gd name="connsiteY3" fmla="*/ 236923 h 237880"/>
                <a:gd name="connsiteX4" fmla="*/ 4 w 707157"/>
                <a:gd name="connsiteY4" fmla="*/ 190169 h 237880"/>
                <a:gd name="connsiteX0" fmla="*/ 4 w 716682"/>
                <a:gd name="connsiteY0" fmla="*/ 42258 h 236827"/>
                <a:gd name="connsiteX1" fmla="*/ 348818 w 716682"/>
                <a:gd name="connsiteY1" fmla="*/ 152666 h 236827"/>
                <a:gd name="connsiteX2" fmla="*/ 716682 w 716682"/>
                <a:gd name="connsiteY2" fmla="*/ 1776 h 236827"/>
                <a:gd name="connsiteX3" fmla="*/ 355962 w 716682"/>
                <a:gd name="connsiteY3" fmla="*/ 236649 h 236827"/>
                <a:gd name="connsiteX4" fmla="*/ 4 w 716682"/>
                <a:gd name="connsiteY4" fmla="*/ 42258 h 236827"/>
                <a:gd name="connsiteX0" fmla="*/ 1427 w 718105"/>
                <a:gd name="connsiteY0" fmla="*/ 47594 h 242611"/>
                <a:gd name="connsiteX1" fmla="*/ 350241 w 718105"/>
                <a:gd name="connsiteY1" fmla="*/ 158002 h 242611"/>
                <a:gd name="connsiteX2" fmla="*/ 718105 w 718105"/>
                <a:gd name="connsiteY2" fmla="*/ 7112 h 242611"/>
                <a:gd name="connsiteX3" fmla="*/ 357385 w 718105"/>
                <a:gd name="connsiteY3" fmla="*/ 241985 h 242611"/>
                <a:gd name="connsiteX4" fmla="*/ 1427 w 718105"/>
                <a:gd name="connsiteY4" fmla="*/ 47594 h 242611"/>
                <a:gd name="connsiteX0" fmla="*/ 1412 w 699040"/>
                <a:gd name="connsiteY0" fmla="*/ 82456 h 278854"/>
                <a:gd name="connsiteX1" fmla="*/ 350226 w 699040"/>
                <a:gd name="connsiteY1" fmla="*/ 192864 h 278854"/>
                <a:gd name="connsiteX2" fmla="*/ 699040 w 699040"/>
                <a:gd name="connsiteY2" fmla="*/ 1492 h 278854"/>
                <a:gd name="connsiteX3" fmla="*/ 357370 w 699040"/>
                <a:gd name="connsiteY3" fmla="*/ 276847 h 278854"/>
                <a:gd name="connsiteX4" fmla="*/ 1412 w 699040"/>
                <a:gd name="connsiteY4" fmla="*/ 82456 h 278854"/>
                <a:gd name="connsiteX0" fmla="*/ 1412 w 704088"/>
                <a:gd name="connsiteY0" fmla="*/ 82456 h 278854"/>
                <a:gd name="connsiteX1" fmla="*/ 350226 w 704088"/>
                <a:gd name="connsiteY1" fmla="*/ 192864 h 278854"/>
                <a:gd name="connsiteX2" fmla="*/ 699040 w 704088"/>
                <a:gd name="connsiteY2" fmla="*/ 1492 h 278854"/>
                <a:gd name="connsiteX3" fmla="*/ 357370 w 704088"/>
                <a:gd name="connsiteY3" fmla="*/ 276847 h 278854"/>
                <a:gd name="connsiteX4" fmla="*/ 1412 w 704088"/>
                <a:gd name="connsiteY4" fmla="*/ 82456 h 278854"/>
                <a:gd name="connsiteX0" fmla="*/ 110 w 702786"/>
                <a:gd name="connsiteY0" fmla="*/ 82456 h 278447"/>
                <a:gd name="connsiteX1" fmla="*/ 348924 w 702786"/>
                <a:gd name="connsiteY1" fmla="*/ 192864 h 278447"/>
                <a:gd name="connsiteX2" fmla="*/ 697738 w 702786"/>
                <a:gd name="connsiteY2" fmla="*/ 1492 h 278447"/>
                <a:gd name="connsiteX3" fmla="*/ 356068 w 702786"/>
                <a:gd name="connsiteY3" fmla="*/ 276847 h 278447"/>
                <a:gd name="connsiteX4" fmla="*/ 110 w 702786"/>
                <a:gd name="connsiteY4" fmla="*/ 82456 h 278447"/>
                <a:gd name="connsiteX0" fmla="*/ 110 w 702786"/>
                <a:gd name="connsiteY0" fmla="*/ 35239 h 277452"/>
                <a:gd name="connsiteX1" fmla="*/ 348924 w 702786"/>
                <a:gd name="connsiteY1" fmla="*/ 193272 h 277452"/>
                <a:gd name="connsiteX2" fmla="*/ 697738 w 702786"/>
                <a:gd name="connsiteY2" fmla="*/ 1900 h 277452"/>
                <a:gd name="connsiteX3" fmla="*/ 356068 w 702786"/>
                <a:gd name="connsiteY3" fmla="*/ 277255 h 277452"/>
                <a:gd name="connsiteX4" fmla="*/ 110 w 702786"/>
                <a:gd name="connsiteY4" fmla="*/ 35239 h 277452"/>
                <a:gd name="connsiteX0" fmla="*/ 1698 w 704374"/>
                <a:gd name="connsiteY0" fmla="*/ 71507 h 314288"/>
                <a:gd name="connsiteX1" fmla="*/ 350512 w 704374"/>
                <a:gd name="connsiteY1" fmla="*/ 229540 h 314288"/>
                <a:gd name="connsiteX2" fmla="*/ 699326 w 704374"/>
                <a:gd name="connsiteY2" fmla="*/ 38168 h 314288"/>
                <a:gd name="connsiteX3" fmla="*/ 357656 w 704374"/>
                <a:gd name="connsiteY3" fmla="*/ 313523 h 314288"/>
                <a:gd name="connsiteX4" fmla="*/ 1698 w 704374"/>
                <a:gd name="connsiteY4" fmla="*/ 71507 h 314288"/>
                <a:gd name="connsiteX0" fmla="*/ 3 w 702640"/>
                <a:gd name="connsiteY0" fmla="*/ 34779 h 279272"/>
                <a:gd name="connsiteX1" fmla="*/ 348817 w 702640"/>
                <a:gd name="connsiteY1" fmla="*/ 192812 h 279272"/>
                <a:gd name="connsiteX2" fmla="*/ 697631 w 702640"/>
                <a:gd name="connsiteY2" fmla="*/ 1440 h 279272"/>
                <a:gd name="connsiteX3" fmla="*/ 353580 w 702640"/>
                <a:gd name="connsiteY3" fmla="*/ 279176 h 279272"/>
                <a:gd name="connsiteX4" fmla="*/ 3 w 702640"/>
                <a:gd name="connsiteY4" fmla="*/ 34779 h 279272"/>
                <a:gd name="connsiteX0" fmla="*/ 3 w 703000"/>
                <a:gd name="connsiteY0" fmla="*/ 34779 h 279272"/>
                <a:gd name="connsiteX1" fmla="*/ 348817 w 703000"/>
                <a:gd name="connsiteY1" fmla="*/ 192812 h 279272"/>
                <a:gd name="connsiteX2" fmla="*/ 697631 w 703000"/>
                <a:gd name="connsiteY2" fmla="*/ 1440 h 279272"/>
                <a:gd name="connsiteX3" fmla="*/ 353580 w 703000"/>
                <a:gd name="connsiteY3" fmla="*/ 279176 h 279272"/>
                <a:gd name="connsiteX4" fmla="*/ 3 w 703000"/>
                <a:gd name="connsiteY4" fmla="*/ 34779 h 279272"/>
                <a:gd name="connsiteX0" fmla="*/ 2280 w 705277"/>
                <a:gd name="connsiteY0" fmla="*/ 68773 h 313783"/>
                <a:gd name="connsiteX1" fmla="*/ 351094 w 705277"/>
                <a:gd name="connsiteY1" fmla="*/ 226806 h 313783"/>
                <a:gd name="connsiteX2" fmla="*/ 699908 w 705277"/>
                <a:gd name="connsiteY2" fmla="*/ 35434 h 313783"/>
                <a:gd name="connsiteX3" fmla="*/ 355857 w 705277"/>
                <a:gd name="connsiteY3" fmla="*/ 313170 h 313783"/>
                <a:gd name="connsiteX4" fmla="*/ 2280 w 705277"/>
                <a:gd name="connsiteY4" fmla="*/ 68773 h 313783"/>
                <a:gd name="connsiteX0" fmla="*/ 1649 w 704646"/>
                <a:gd name="connsiteY0" fmla="*/ 41621 h 286243"/>
                <a:gd name="connsiteX1" fmla="*/ 350463 w 704646"/>
                <a:gd name="connsiteY1" fmla="*/ 199654 h 286243"/>
                <a:gd name="connsiteX2" fmla="*/ 699277 w 704646"/>
                <a:gd name="connsiteY2" fmla="*/ 8282 h 286243"/>
                <a:gd name="connsiteX3" fmla="*/ 355226 w 704646"/>
                <a:gd name="connsiteY3" fmla="*/ 286018 h 286243"/>
                <a:gd name="connsiteX4" fmla="*/ 1649 w 704646"/>
                <a:gd name="connsiteY4" fmla="*/ 41621 h 286243"/>
                <a:gd name="connsiteX0" fmla="*/ 1661 w 701911"/>
                <a:gd name="connsiteY0" fmla="*/ 70537 h 280467"/>
                <a:gd name="connsiteX1" fmla="*/ 348094 w 701911"/>
                <a:gd name="connsiteY1" fmla="*/ 192851 h 280467"/>
                <a:gd name="connsiteX2" fmla="*/ 696908 w 701911"/>
                <a:gd name="connsiteY2" fmla="*/ 1479 h 280467"/>
                <a:gd name="connsiteX3" fmla="*/ 352857 w 701911"/>
                <a:gd name="connsiteY3" fmla="*/ 279215 h 280467"/>
                <a:gd name="connsiteX4" fmla="*/ 1661 w 701911"/>
                <a:gd name="connsiteY4" fmla="*/ 70537 h 280467"/>
                <a:gd name="connsiteX0" fmla="*/ 1661 w 701911"/>
                <a:gd name="connsiteY0" fmla="*/ 70537 h 281132"/>
                <a:gd name="connsiteX1" fmla="*/ 348094 w 701911"/>
                <a:gd name="connsiteY1" fmla="*/ 192851 h 281132"/>
                <a:gd name="connsiteX2" fmla="*/ 696908 w 701911"/>
                <a:gd name="connsiteY2" fmla="*/ 1479 h 281132"/>
                <a:gd name="connsiteX3" fmla="*/ 352857 w 701911"/>
                <a:gd name="connsiteY3" fmla="*/ 279215 h 281132"/>
                <a:gd name="connsiteX4" fmla="*/ 1661 w 701911"/>
                <a:gd name="connsiteY4" fmla="*/ 70537 h 281132"/>
                <a:gd name="connsiteX0" fmla="*/ 7448 w 707698"/>
                <a:gd name="connsiteY0" fmla="*/ 70614 h 279778"/>
                <a:gd name="connsiteX1" fmla="*/ 137380 w 707698"/>
                <a:gd name="connsiteY1" fmla="*/ 135753 h 279778"/>
                <a:gd name="connsiteX2" fmla="*/ 353881 w 707698"/>
                <a:gd name="connsiteY2" fmla="*/ 192928 h 279778"/>
                <a:gd name="connsiteX3" fmla="*/ 702695 w 707698"/>
                <a:gd name="connsiteY3" fmla="*/ 1556 h 279778"/>
                <a:gd name="connsiteX4" fmla="*/ 358644 w 707698"/>
                <a:gd name="connsiteY4" fmla="*/ 279292 h 279778"/>
                <a:gd name="connsiteX5" fmla="*/ 7448 w 707698"/>
                <a:gd name="connsiteY5" fmla="*/ 70614 h 279778"/>
                <a:gd name="connsiteX0" fmla="*/ 1048 w 701085"/>
                <a:gd name="connsiteY0" fmla="*/ 70614 h 287653"/>
                <a:gd name="connsiteX1" fmla="*/ 130980 w 701085"/>
                <a:gd name="connsiteY1" fmla="*/ 135753 h 287653"/>
                <a:gd name="connsiteX2" fmla="*/ 347481 w 701085"/>
                <a:gd name="connsiteY2" fmla="*/ 192928 h 287653"/>
                <a:gd name="connsiteX3" fmla="*/ 696295 w 701085"/>
                <a:gd name="connsiteY3" fmla="*/ 1556 h 287653"/>
                <a:gd name="connsiteX4" fmla="*/ 352244 w 701085"/>
                <a:gd name="connsiteY4" fmla="*/ 279292 h 287653"/>
                <a:gd name="connsiteX5" fmla="*/ 85736 w 701085"/>
                <a:gd name="connsiteY5" fmla="*/ 202429 h 287653"/>
                <a:gd name="connsiteX6" fmla="*/ 1048 w 701085"/>
                <a:gd name="connsiteY6" fmla="*/ 70614 h 287653"/>
                <a:gd name="connsiteX0" fmla="*/ 1048 w 701085"/>
                <a:gd name="connsiteY0" fmla="*/ 53946 h 287653"/>
                <a:gd name="connsiteX1" fmla="*/ 130980 w 701085"/>
                <a:gd name="connsiteY1" fmla="*/ 135753 h 287653"/>
                <a:gd name="connsiteX2" fmla="*/ 347481 w 701085"/>
                <a:gd name="connsiteY2" fmla="*/ 192928 h 287653"/>
                <a:gd name="connsiteX3" fmla="*/ 696295 w 701085"/>
                <a:gd name="connsiteY3" fmla="*/ 1556 h 287653"/>
                <a:gd name="connsiteX4" fmla="*/ 352244 w 701085"/>
                <a:gd name="connsiteY4" fmla="*/ 279292 h 287653"/>
                <a:gd name="connsiteX5" fmla="*/ 85736 w 701085"/>
                <a:gd name="connsiteY5" fmla="*/ 202429 h 287653"/>
                <a:gd name="connsiteX6" fmla="*/ 1048 w 701085"/>
                <a:gd name="connsiteY6" fmla="*/ 53946 h 287653"/>
                <a:gd name="connsiteX0" fmla="*/ 1577 w 701631"/>
                <a:gd name="connsiteY0" fmla="*/ 53946 h 288346"/>
                <a:gd name="connsiteX1" fmla="*/ 131509 w 701631"/>
                <a:gd name="connsiteY1" fmla="*/ 135753 h 288346"/>
                <a:gd name="connsiteX2" fmla="*/ 348010 w 701631"/>
                <a:gd name="connsiteY2" fmla="*/ 192928 h 288346"/>
                <a:gd name="connsiteX3" fmla="*/ 696824 w 701631"/>
                <a:gd name="connsiteY3" fmla="*/ 1556 h 288346"/>
                <a:gd name="connsiteX4" fmla="*/ 352773 w 701631"/>
                <a:gd name="connsiteY4" fmla="*/ 279292 h 288346"/>
                <a:gd name="connsiteX5" fmla="*/ 79122 w 701631"/>
                <a:gd name="connsiteY5" fmla="*/ 207191 h 288346"/>
                <a:gd name="connsiteX6" fmla="*/ 1577 w 701631"/>
                <a:gd name="connsiteY6" fmla="*/ 53946 h 288346"/>
                <a:gd name="connsiteX0" fmla="*/ 1577 w 701631"/>
                <a:gd name="connsiteY0" fmla="*/ 56592 h 290992"/>
                <a:gd name="connsiteX1" fmla="*/ 131509 w 701631"/>
                <a:gd name="connsiteY1" fmla="*/ 138399 h 290992"/>
                <a:gd name="connsiteX2" fmla="*/ 348010 w 701631"/>
                <a:gd name="connsiteY2" fmla="*/ 195574 h 290992"/>
                <a:gd name="connsiteX3" fmla="*/ 550610 w 701631"/>
                <a:gd name="connsiteY3" fmla="*/ 140780 h 290992"/>
                <a:gd name="connsiteX4" fmla="*/ 696824 w 701631"/>
                <a:gd name="connsiteY4" fmla="*/ 4202 h 290992"/>
                <a:gd name="connsiteX5" fmla="*/ 352773 w 701631"/>
                <a:gd name="connsiteY5" fmla="*/ 281938 h 290992"/>
                <a:gd name="connsiteX6" fmla="*/ 79122 w 701631"/>
                <a:gd name="connsiteY6" fmla="*/ 209837 h 290992"/>
                <a:gd name="connsiteX7" fmla="*/ 1577 w 701631"/>
                <a:gd name="connsiteY7" fmla="*/ 56592 h 290992"/>
                <a:gd name="connsiteX0" fmla="*/ 1577 w 696925"/>
                <a:gd name="connsiteY0" fmla="*/ 53889 h 281491"/>
                <a:gd name="connsiteX1" fmla="*/ 131509 w 696925"/>
                <a:gd name="connsiteY1" fmla="*/ 135696 h 281491"/>
                <a:gd name="connsiteX2" fmla="*/ 348010 w 696925"/>
                <a:gd name="connsiteY2" fmla="*/ 192871 h 281491"/>
                <a:gd name="connsiteX3" fmla="*/ 550610 w 696925"/>
                <a:gd name="connsiteY3" fmla="*/ 138077 h 281491"/>
                <a:gd name="connsiteX4" fmla="*/ 696824 w 696925"/>
                <a:gd name="connsiteY4" fmla="*/ 1499 h 281491"/>
                <a:gd name="connsiteX5" fmla="*/ 552991 w 696925"/>
                <a:gd name="connsiteY5" fmla="*/ 238090 h 281491"/>
                <a:gd name="connsiteX6" fmla="*/ 352773 w 696925"/>
                <a:gd name="connsiteY6" fmla="*/ 279235 h 281491"/>
                <a:gd name="connsiteX7" fmla="*/ 79122 w 696925"/>
                <a:gd name="connsiteY7" fmla="*/ 207134 h 281491"/>
                <a:gd name="connsiteX8" fmla="*/ 1577 w 696925"/>
                <a:gd name="connsiteY8" fmla="*/ 53889 h 281491"/>
                <a:gd name="connsiteX0" fmla="*/ 1577 w 702112"/>
                <a:gd name="connsiteY0" fmla="*/ 52418 h 278454"/>
                <a:gd name="connsiteX1" fmla="*/ 131509 w 702112"/>
                <a:gd name="connsiteY1" fmla="*/ 134225 h 278454"/>
                <a:gd name="connsiteX2" fmla="*/ 348010 w 702112"/>
                <a:gd name="connsiteY2" fmla="*/ 191400 h 278454"/>
                <a:gd name="connsiteX3" fmla="*/ 550610 w 702112"/>
                <a:gd name="connsiteY3" fmla="*/ 136606 h 278454"/>
                <a:gd name="connsiteX4" fmla="*/ 696824 w 702112"/>
                <a:gd name="connsiteY4" fmla="*/ 28 h 278454"/>
                <a:gd name="connsiteX5" fmla="*/ 676816 w 702112"/>
                <a:gd name="connsiteY5" fmla="*/ 155656 h 278454"/>
                <a:gd name="connsiteX6" fmla="*/ 552991 w 702112"/>
                <a:gd name="connsiteY6" fmla="*/ 236619 h 278454"/>
                <a:gd name="connsiteX7" fmla="*/ 352773 w 702112"/>
                <a:gd name="connsiteY7" fmla="*/ 277764 h 278454"/>
                <a:gd name="connsiteX8" fmla="*/ 79122 w 702112"/>
                <a:gd name="connsiteY8" fmla="*/ 205663 h 278454"/>
                <a:gd name="connsiteX9" fmla="*/ 1577 w 702112"/>
                <a:gd name="connsiteY9" fmla="*/ 52418 h 278454"/>
                <a:gd name="connsiteX0" fmla="*/ 1577 w 702112"/>
                <a:gd name="connsiteY0" fmla="*/ 52415 h 278451"/>
                <a:gd name="connsiteX1" fmla="*/ 131509 w 702112"/>
                <a:gd name="connsiteY1" fmla="*/ 134222 h 278451"/>
                <a:gd name="connsiteX2" fmla="*/ 348010 w 702112"/>
                <a:gd name="connsiteY2" fmla="*/ 191397 h 278451"/>
                <a:gd name="connsiteX3" fmla="*/ 564898 w 702112"/>
                <a:gd name="connsiteY3" fmla="*/ 148510 h 278451"/>
                <a:gd name="connsiteX4" fmla="*/ 696824 w 702112"/>
                <a:gd name="connsiteY4" fmla="*/ 25 h 278451"/>
                <a:gd name="connsiteX5" fmla="*/ 676816 w 702112"/>
                <a:gd name="connsiteY5" fmla="*/ 155653 h 278451"/>
                <a:gd name="connsiteX6" fmla="*/ 552991 w 702112"/>
                <a:gd name="connsiteY6" fmla="*/ 236616 h 278451"/>
                <a:gd name="connsiteX7" fmla="*/ 352773 w 702112"/>
                <a:gd name="connsiteY7" fmla="*/ 277761 h 278451"/>
                <a:gd name="connsiteX8" fmla="*/ 79122 w 702112"/>
                <a:gd name="connsiteY8" fmla="*/ 205660 h 278451"/>
                <a:gd name="connsiteX9" fmla="*/ 1577 w 702112"/>
                <a:gd name="connsiteY9" fmla="*/ 52415 h 278451"/>
                <a:gd name="connsiteX0" fmla="*/ 1577 w 697406"/>
                <a:gd name="connsiteY0" fmla="*/ 180896 h 406932"/>
                <a:gd name="connsiteX1" fmla="*/ 131509 w 697406"/>
                <a:gd name="connsiteY1" fmla="*/ 262703 h 406932"/>
                <a:gd name="connsiteX2" fmla="*/ 348010 w 697406"/>
                <a:gd name="connsiteY2" fmla="*/ 319878 h 406932"/>
                <a:gd name="connsiteX3" fmla="*/ 564898 w 697406"/>
                <a:gd name="connsiteY3" fmla="*/ 276991 h 406932"/>
                <a:gd name="connsiteX4" fmla="*/ 533940 w 697406"/>
                <a:gd name="connsiteY4" fmla="*/ 3146 h 406932"/>
                <a:gd name="connsiteX5" fmla="*/ 696824 w 697406"/>
                <a:gd name="connsiteY5" fmla="*/ 128506 h 406932"/>
                <a:gd name="connsiteX6" fmla="*/ 676816 w 697406"/>
                <a:gd name="connsiteY6" fmla="*/ 284134 h 406932"/>
                <a:gd name="connsiteX7" fmla="*/ 552991 w 697406"/>
                <a:gd name="connsiteY7" fmla="*/ 365097 h 406932"/>
                <a:gd name="connsiteX8" fmla="*/ 352773 w 697406"/>
                <a:gd name="connsiteY8" fmla="*/ 406242 h 406932"/>
                <a:gd name="connsiteX9" fmla="*/ 79122 w 697406"/>
                <a:gd name="connsiteY9" fmla="*/ 334141 h 406932"/>
                <a:gd name="connsiteX10" fmla="*/ 1577 w 697406"/>
                <a:gd name="connsiteY10" fmla="*/ 180896 h 406932"/>
                <a:gd name="connsiteX0" fmla="*/ 1577 w 697406"/>
                <a:gd name="connsiteY0" fmla="*/ 177763 h 403799"/>
                <a:gd name="connsiteX1" fmla="*/ 131509 w 697406"/>
                <a:gd name="connsiteY1" fmla="*/ 259570 h 403799"/>
                <a:gd name="connsiteX2" fmla="*/ 348010 w 697406"/>
                <a:gd name="connsiteY2" fmla="*/ 316745 h 403799"/>
                <a:gd name="connsiteX3" fmla="*/ 564898 w 697406"/>
                <a:gd name="connsiteY3" fmla="*/ 273858 h 403799"/>
                <a:gd name="connsiteX4" fmla="*/ 641096 w 697406"/>
                <a:gd name="connsiteY4" fmla="*/ 169082 h 403799"/>
                <a:gd name="connsiteX5" fmla="*/ 533940 w 697406"/>
                <a:gd name="connsiteY5" fmla="*/ 13 h 403799"/>
                <a:gd name="connsiteX6" fmla="*/ 696824 w 697406"/>
                <a:gd name="connsiteY6" fmla="*/ 125373 h 403799"/>
                <a:gd name="connsiteX7" fmla="*/ 676816 w 697406"/>
                <a:gd name="connsiteY7" fmla="*/ 281001 h 403799"/>
                <a:gd name="connsiteX8" fmla="*/ 552991 w 697406"/>
                <a:gd name="connsiteY8" fmla="*/ 361964 h 403799"/>
                <a:gd name="connsiteX9" fmla="*/ 352773 w 697406"/>
                <a:gd name="connsiteY9" fmla="*/ 403109 h 403799"/>
                <a:gd name="connsiteX10" fmla="*/ 79122 w 697406"/>
                <a:gd name="connsiteY10" fmla="*/ 331008 h 403799"/>
                <a:gd name="connsiteX11" fmla="*/ 1577 w 697406"/>
                <a:gd name="connsiteY11" fmla="*/ 177763 h 403799"/>
                <a:gd name="connsiteX0" fmla="*/ 1577 w 697406"/>
                <a:gd name="connsiteY0" fmla="*/ 197739 h 423775"/>
                <a:gd name="connsiteX1" fmla="*/ 131509 w 697406"/>
                <a:gd name="connsiteY1" fmla="*/ 279546 h 423775"/>
                <a:gd name="connsiteX2" fmla="*/ 348010 w 697406"/>
                <a:gd name="connsiteY2" fmla="*/ 336721 h 423775"/>
                <a:gd name="connsiteX3" fmla="*/ 564898 w 697406"/>
                <a:gd name="connsiteY3" fmla="*/ 293834 h 423775"/>
                <a:gd name="connsiteX4" fmla="*/ 641096 w 697406"/>
                <a:gd name="connsiteY4" fmla="*/ 189058 h 423775"/>
                <a:gd name="connsiteX5" fmla="*/ 291053 w 697406"/>
                <a:gd name="connsiteY5" fmla="*/ 12845 h 423775"/>
                <a:gd name="connsiteX6" fmla="*/ 533940 w 697406"/>
                <a:gd name="connsiteY6" fmla="*/ 19989 h 423775"/>
                <a:gd name="connsiteX7" fmla="*/ 696824 w 697406"/>
                <a:gd name="connsiteY7" fmla="*/ 145349 h 423775"/>
                <a:gd name="connsiteX8" fmla="*/ 676816 w 697406"/>
                <a:gd name="connsiteY8" fmla="*/ 300977 h 423775"/>
                <a:gd name="connsiteX9" fmla="*/ 552991 w 697406"/>
                <a:gd name="connsiteY9" fmla="*/ 381940 h 423775"/>
                <a:gd name="connsiteX10" fmla="*/ 352773 w 697406"/>
                <a:gd name="connsiteY10" fmla="*/ 423085 h 423775"/>
                <a:gd name="connsiteX11" fmla="*/ 79122 w 697406"/>
                <a:gd name="connsiteY11" fmla="*/ 350984 h 423775"/>
                <a:gd name="connsiteX12" fmla="*/ 1577 w 697406"/>
                <a:gd name="connsiteY12" fmla="*/ 197739 h 423775"/>
                <a:gd name="connsiteX0" fmla="*/ 1577 w 697406"/>
                <a:gd name="connsiteY0" fmla="*/ 192448 h 418484"/>
                <a:gd name="connsiteX1" fmla="*/ 131509 w 697406"/>
                <a:gd name="connsiteY1" fmla="*/ 274255 h 418484"/>
                <a:gd name="connsiteX2" fmla="*/ 348010 w 697406"/>
                <a:gd name="connsiteY2" fmla="*/ 331430 h 418484"/>
                <a:gd name="connsiteX3" fmla="*/ 564898 w 697406"/>
                <a:gd name="connsiteY3" fmla="*/ 288543 h 418484"/>
                <a:gd name="connsiteX4" fmla="*/ 641096 w 697406"/>
                <a:gd name="connsiteY4" fmla="*/ 183767 h 418484"/>
                <a:gd name="connsiteX5" fmla="*/ 569659 w 697406"/>
                <a:gd name="connsiteY5" fmla="*/ 100423 h 418484"/>
                <a:gd name="connsiteX6" fmla="*/ 291053 w 697406"/>
                <a:gd name="connsiteY6" fmla="*/ 7554 h 418484"/>
                <a:gd name="connsiteX7" fmla="*/ 533940 w 697406"/>
                <a:gd name="connsiteY7" fmla="*/ 14698 h 418484"/>
                <a:gd name="connsiteX8" fmla="*/ 696824 w 697406"/>
                <a:gd name="connsiteY8" fmla="*/ 140058 h 418484"/>
                <a:gd name="connsiteX9" fmla="*/ 676816 w 697406"/>
                <a:gd name="connsiteY9" fmla="*/ 295686 h 418484"/>
                <a:gd name="connsiteX10" fmla="*/ 552991 w 697406"/>
                <a:gd name="connsiteY10" fmla="*/ 376649 h 418484"/>
                <a:gd name="connsiteX11" fmla="*/ 352773 w 697406"/>
                <a:gd name="connsiteY11" fmla="*/ 417794 h 418484"/>
                <a:gd name="connsiteX12" fmla="*/ 79122 w 697406"/>
                <a:gd name="connsiteY12" fmla="*/ 345693 h 418484"/>
                <a:gd name="connsiteX13" fmla="*/ 1577 w 697406"/>
                <a:gd name="connsiteY13" fmla="*/ 192448 h 418484"/>
                <a:gd name="connsiteX0" fmla="*/ 1577 w 697406"/>
                <a:gd name="connsiteY0" fmla="*/ 192448 h 418484"/>
                <a:gd name="connsiteX1" fmla="*/ 131509 w 697406"/>
                <a:gd name="connsiteY1" fmla="*/ 274255 h 418484"/>
                <a:gd name="connsiteX2" fmla="*/ 348010 w 697406"/>
                <a:gd name="connsiteY2" fmla="*/ 331430 h 418484"/>
                <a:gd name="connsiteX3" fmla="*/ 564898 w 697406"/>
                <a:gd name="connsiteY3" fmla="*/ 288543 h 418484"/>
                <a:gd name="connsiteX4" fmla="*/ 641096 w 697406"/>
                <a:gd name="connsiteY4" fmla="*/ 183767 h 418484"/>
                <a:gd name="connsiteX5" fmla="*/ 569659 w 697406"/>
                <a:gd name="connsiteY5" fmla="*/ 100423 h 418484"/>
                <a:gd name="connsiteX6" fmla="*/ 291053 w 697406"/>
                <a:gd name="connsiteY6" fmla="*/ 7554 h 418484"/>
                <a:gd name="connsiteX7" fmla="*/ 533940 w 697406"/>
                <a:gd name="connsiteY7" fmla="*/ 14698 h 418484"/>
                <a:gd name="connsiteX8" fmla="*/ 696824 w 697406"/>
                <a:gd name="connsiteY8" fmla="*/ 140058 h 418484"/>
                <a:gd name="connsiteX9" fmla="*/ 676816 w 697406"/>
                <a:gd name="connsiteY9" fmla="*/ 295686 h 418484"/>
                <a:gd name="connsiteX10" fmla="*/ 552991 w 697406"/>
                <a:gd name="connsiteY10" fmla="*/ 376649 h 418484"/>
                <a:gd name="connsiteX11" fmla="*/ 352773 w 697406"/>
                <a:gd name="connsiteY11" fmla="*/ 417794 h 418484"/>
                <a:gd name="connsiteX12" fmla="*/ 79122 w 697406"/>
                <a:gd name="connsiteY12" fmla="*/ 345693 h 418484"/>
                <a:gd name="connsiteX13" fmla="*/ 1577 w 697406"/>
                <a:gd name="connsiteY13" fmla="*/ 192448 h 418484"/>
                <a:gd name="connsiteX0" fmla="*/ 1577 w 697406"/>
                <a:gd name="connsiteY0" fmla="*/ 182628 h 408664"/>
                <a:gd name="connsiteX1" fmla="*/ 131509 w 697406"/>
                <a:gd name="connsiteY1" fmla="*/ 264435 h 408664"/>
                <a:gd name="connsiteX2" fmla="*/ 348010 w 697406"/>
                <a:gd name="connsiteY2" fmla="*/ 321610 h 408664"/>
                <a:gd name="connsiteX3" fmla="*/ 564898 w 697406"/>
                <a:gd name="connsiteY3" fmla="*/ 278723 h 408664"/>
                <a:gd name="connsiteX4" fmla="*/ 641096 w 697406"/>
                <a:gd name="connsiteY4" fmla="*/ 173947 h 408664"/>
                <a:gd name="connsiteX5" fmla="*/ 569659 w 697406"/>
                <a:gd name="connsiteY5" fmla="*/ 90603 h 408664"/>
                <a:gd name="connsiteX6" fmla="*/ 157703 w 697406"/>
                <a:gd name="connsiteY6" fmla="*/ 16784 h 408664"/>
                <a:gd name="connsiteX7" fmla="*/ 533940 w 697406"/>
                <a:gd name="connsiteY7" fmla="*/ 4878 h 408664"/>
                <a:gd name="connsiteX8" fmla="*/ 696824 w 697406"/>
                <a:gd name="connsiteY8" fmla="*/ 130238 h 408664"/>
                <a:gd name="connsiteX9" fmla="*/ 676816 w 697406"/>
                <a:gd name="connsiteY9" fmla="*/ 285866 h 408664"/>
                <a:gd name="connsiteX10" fmla="*/ 552991 w 697406"/>
                <a:gd name="connsiteY10" fmla="*/ 366829 h 408664"/>
                <a:gd name="connsiteX11" fmla="*/ 352773 w 697406"/>
                <a:gd name="connsiteY11" fmla="*/ 407974 h 408664"/>
                <a:gd name="connsiteX12" fmla="*/ 79122 w 697406"/>
                <a:gd name="connsiteY12" fmla="*/ 335873 h 408664"/>
                <a:gd name="connsiteX13" fmla="*/ 1577 w 697406"/>
                <a:gd name="connsiteY13" fmla="*/ 182628 h 408664"/>
                <a:gd name="connsiteX0" fmla="*/ 1577 w 697406"/>
                <a:gd name="connsiteY0" fmla="*/ 195720 h 421756"/>
                <a:gd name="connsiteX1" fmla="*/ 131509 w 697406"/>
                <a:gd name="connsiteY1" fmla="*/ 277527 h 421756"/>
                <a:gd name="connsiteX2" fmla="*/ 348010 w 697406"/>
                <a:gd name="connsiteY2" fmla="*/ 334702 h 421756"/>
                <a:gd name="connsiteX3" fmla="*/ 564898 w 697406"/>
                <a:gd name="connsiteY3" fmla="*/ 291815 h 421756"/>
                <a:gd name="connsiteX4" fmla="*/ 641096 w 697406"/>
                <a:gd name="connsiteY4" fmla="*/ 187039 h 421756"/>
                <a:gd name="connsiteX5" fmla="*/ 569659 w 697406"/>
                <a:gd name="connsiteY5" fmla="*/ 103695 h 421756"/>
                <a:gd name="connsiteX6" fmla="*/ 157703 w 697406"/>
                <a:gd name="connsiteY6" fmla="*/ 29876 h 421756"/>
                <a:gd name="connsiteX7" fmla="*/ 336296 w 697406"/>
                <a:gd name="connsiteY7" fmla="*/ 1300 h 421756"/>
                <a:gd name="connsiteX8" fmla="*/ 533940 w 697406"/>
                <a:gd name="connsiteY8" fmla="*/ 17970 h 421756"/>
                <a:gd name="connsiteX9" fmla="*/ 696824 w 697406"/>
                <a:gd name="connsiteY9" fmla="*/ 143330 h 421756"/>
                <a:gd name="connsiteX10" fmla="*/ 676816 w 697406"/>
                <a:gd name="connsiteY10" fmla="*/ 298958 h 421756"/>
                <a:gd name="connsiteX11" fmla="*/ 552991 w 697406"/>
                <a:gd name="connsiteY11" fmla="*/ 379921 h 421756"/>
                <a:gd name="connsiteX12" fmla="*/ 352773 w 697406"/>
                <a:gd name="connsiteY12" fmla="*/ 421066 h 421756"/>
                <a:gd name="connsiteX13" fmla="*/ 79122 w 697406"/>
                <a:gd name="connsiteY13" fmla="*/ 348965 h 421756"/>
                <a:gd name="connsiteX14" fmla="*/ 1577 w 697406"/>
                <a:gd name="connsiteY14" fmla="*/ 195720 h 421756"/>
                <a:gd name="connsiteX0" fmla="*/ 1577 w 697406"/>
                <a:gd name="connsiteY0" fmla="*/ 195720 h 421756"/>
                <a:gd name="connsiteX1" fmla="*/ 131509 w 697406"/>
                <a:gd name="connsiteY1" fmla="*/ 277527 h 421756"/>
                <a:gd name="connsiteX2" fmla="*/ 348010 w 697406"/>
                <a:gd name="connsiteY2" fmla="*/ 334702 h 421756"/>
                <a:gd name="connsiteX3" fmla="*/ 564898 w 697406"/>
                <a:gd name="connsiteY3" fmla="*/ 291815 h 421756"/>
                <a:gd name="connsiteX4" fmla="*/ 641096 w 697406"/>
                <a:gd name="connsiteY4" fmla="*/ 187039 h 421756"/>
                <a:gd name="connsiteX5" fmla="*/ 569659 w 697406"/>
                <a:gd name="connsiteY5" fmla="*/ 103695 h 421756"/>
                <a:gd name="connsiteX6" fmla="*/ 57690 w 697406"/>
                <a:gd name="connsiteY6" fmla="*/ 108456 h 421756"/>
                <a:gd name="connsiteX7" fmla="*/ 157703 w 697406"/>
                <a:gd name="connsiteY7" fmla="*/ 29876 h 421756"/>
                <a:gd name="connsiteX8" fmla="*/ 336296 w 697406"/>
                <a:gd name="connsiteY8" fmla="*/ 1300 h 421756"/>
                <a:gd name="connsiteX9" fmla="*/ 533940 w 697406"/>
                <a:gd name="connsiteY9" fmla="*/ 17970 h 421756"/>
                <a:gd name="connsiteX10" fmla="*/ 696824 w 697406"/>
                <a:gd name="connsiteY10" fmla="*/ 143330 h 421756"/>
                <a:gd name="connsiteX11" fmla="*/ 676816 w 697406"/>
                <a:gd name="connsiteY11" fmla="*/ 298958 h 421756"/>
                <a:gd name="connsiteX12" fmla="*/ 552991 w 697406"/>
                <a:gd name="connsiteY12" fmla="*/ 379921 h 421756"/>
                <a:gd name="connsiteX13" fmla="*/ 352773 w 697406"/>
                <a:gd name="connsiteY13" fmla="*/ 421066 h 421756"/>
                <a:gd name="connsiteX14" fmla="*/ 79122 w 697406"/>
                <a:gd name="connsiteY14" fmla="*/ 348965 h 421756"/>
                <a:gd name="connsiteX15" fmla="*/ 1577 w 697406"/>
                <a:gd name="connsiteY15" fmla="*/ 195720 h 421756"/>
                <a:gd name="connsiteX0" fmla="*/ 1577 w 697406"/>
                <a:gd name="connsiteY0" fmla="*/ 195720 h 421756"/>
                <a:gd name="connsiteX1" fmla="*/ 131509 w 697406"/>
                <a:gd name="connsiteY1" fmla="*/ 277527 h 421756"/>
                <a:gd name="connsiteX2" fmla="*/ 348010 w 697406"/>
                <a:gd name="connsiteY2" fmla="*/ 334702 h 421756"/>
                <a:gd name="connsiteX3" fmla="*/ 564898 w 697406"/>
                <a:gd name="connsiteY3" fmla="*/ 291815 h 421756"/>
                <a:gd name="connsiteX4" fmla="*/ 641096 w 697406"/>
                <a:gd name="connsiteY4" fmla="*/ 187039 h 421756"/>
                <a:gd name="connsiteX5" fmla="*/ 569659 w 697406"/>
                <a:gd name="connsiteY5" fmla="*/ 103695 h 421756"/>
                <a:gd name="connsiteX6" fmla="*/ 319628 w 697406"/>
                <a:gd name="connsiteY6" fmla="*/ 77500 h 421756"/>
                <a:gd name="connsiteX7" fmla="*/ 57690 w 697406"/>
                <a:gd name="connsiteY7" fmla="*/ 108456 h 421756"/>
                <a:gd name="connsiteX8" fmla="*/ 157703 w 697406"/>
                <a:gd name="connsiteY8" fmla="*/ 29876 h 421756"/>
                <a:gd name="connsiteX9" fmla="*/ 336296 w 697406"/>
                <a:gd name="connsiteY9" fmla="*/ 1300 h 421756"/>
                <a:gd name="connsiteX10" fmla="*/ 533940 w 697406"/>
                <a:gd name="connsiteY10" fmla="*/ 17970 h 421756"/>
                <a:gd name="connsiteX11" fmla="*/ 696824 w 697406"/>
                <a:gd name="connsiteY11" fmla="*/ 143330 h 421756"/>
                <a:gd name="connsiteX12" fmla="*/ 676816 w 697406"/>
                <a:gd name="connsiteY12" fmla="*/ 298958 h 421756"/>
                <a:gd name="connsiteX13" fmla="*/ 552991 w 697406"/>
                <a:gd name="connsiteY13" fmla="*/ 379921 h 421756"/>
                <a:gd name="connsiteX14" fmla="*/ 352773 w 697406"/>
                <a:gd name="connsiteY14" fmla="*/ 421066 h 421756"/>
                <a:gd name="connsiteX15" fmla="*/ 79122 w 697406"/>
                <a:gd name="connsiteY15" fmla="*/ 348965 h 421756"/>
                <a:gd name="connsiteX16" fmla="*/ 1577 w 697406"/>
                <a:gd name="connsiteY16" fmla="*/ 195720 h 421756"/>
                <a:gd name="connsiteX0" fmla="*/ 1577 w 697406"/>
                <a:gd name="connsiteY0" fmla="*/ 195720 h 421756"/>
                <a:gd name="connsiteX1" fmla="*/ 131509 w 697406"/>
                <a:gd name="connsiteY1" fmla="*/ 277527 h 421756"/>
                <a:gd name="connsiteX2" fmla="*/ 348010 w 697406"/>
                <a:gd name="connsiteY2" fmla="*/ 334702 h 421756"/>
                <a:gd name="connsiteX3" fmla="*/ 564898 w 697406"/>
                <a:gd name="connsiteY3" fmla="*/ 291815 h 421756"/>
                <a:gd name="connsiteX4" fmla="*/ 641096 w 697406"/>
                <a:gd name="connsiteY4" fmla="*/ 187039 h 421756"/>
                <a:gd name="connsiteX5" fmla="*/ 569659 w 697406"/>
                <a:gd name="connsiteY5" fmla="*/ 103695 h 421756"/>
                <a:gd name="connsiteX6" fmla="*/ 319628 w 697406"/>
                <a:gd name="connsiteY6" fmla="*/ 77500 h 421756"/>
                <a:gd name="connsiteX7" fmla="*/ 64834 w 697406"/>
                <a:gd name="connsiteY7" fmla="*/ 134650 h 421756"/>
                <a:gd name="connsiteX8" fmla="*/ 57690 w 697406"/>
                <a:gd name="connsiteY8" fmla="*/ 108456 h 421756"/>
                <a:gd name="connsiteX9" fmla="*/ 157703 w 697406"/>
                <a:gd name="connsiteY9" fmla="*/ 29876 h 421756"/>
                <a:gd name="connsiteX10" fmla="*/ 336296 w 697406"/>
                <a:gd name="connsiteY10" fmla="*/ 1300 h 421756"/>
                <a:gd name="connsiteX11" fmla="*/ 533940 w 697406"/>
                <a:gd name="connsiteY11" fmla="*/ 17970 h 421756"/>
                <a:gd name="connsiteX12" fmla="*/ 696824 w 697406"/>
                <a:gd name="connsiteY12" fmla="*/ 143330 h 421756"/>
                <a:gd name="connsiteX13" fmla="*/ 676816 w 697406"/>
                <a:gd name="connsiteY13" fmla="*/ 298958 h 421756"/>
                <a:gd name="connsiteX14" fmla="*/ 552991 w 697406"/>
                <a:gd name="connsiteY14" fmla="*/ 379921 h 421756"/>
                <a:gd name="connsiteX15" fmla="*/ 352773 w 697406"/>
                <a:gd name="connsiteY15" fmla="*/ 421066 h 421756"/>
                <a:gd name="connsiteX16" fmla="*/ 79122 w 697406"/>
                <a:gd name="connsiteY16" fmla="*/ 348965 h 421756"/>
                <a:gd name="connsiteX17" fmla="*/ 1577 w 697406"/>
                <a:gd name="connsiteY17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31165 w 697062"/>
                <a:gd name="connsiteY2" fmla="*/ 277527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64490 w 697062"/>
                <a:gd name="connsiteY8" fmla="*/ 134650 h 421756"/>
                <a:gd name="connsiteX9" fmla="*/ 57346 w 697062"/>
                <a:gd name="connsiteY9" fmla="*/ 108456 h 421756"/>
                <a:gd name="connsiteX10" fmla="*/ 157359 w 697062"/>
                <a:gd name="connsiteY10" fmla="*/ 29876 h 421756"/>
                <a:gd name="connsiteX11" fmla="*/ 335952 w 697062"/>
                <a:gd name="connsiteY11" fmla="*/ 1300 h 421756"/>
                <a:gd name="connsiteX12" fmla="*/ 533596 w 697062"/>
                <a:gd name="connsiteY12" fmla="*/ 17970 h 421756"/>
                <a:gd name="connsiteX13" fmla="*/ 696480 w 697062"/>
                <a:gd name="connsiteY13" fmla="*/ 143330 h 421756"/>
                <a:gd name="connsiteX14" fmla="*/ 676472 w 697062"/>
                <a:gd name="connsiteY14" fmla="*/ 298958 h 421756"/>
                <a:gd name="connsiteX15" fmla="*/ 552647 w 697062"/>
                <a:gd name="connsiteY15" fmla="*/ 379921 h 421756"/>
                <a:gd name="connsiteX16" fmla="*/ 352429 w 697062"/>
                <a:gd name="connsiteY16" fmla="*/ 421066 h 421756"/>
                <a:gd name="connsiteX17" fmla="*/ 78778 w 697062"/>
                <a:gd name="connsiteY17" fmla="*/ 348965 h 421756"/>
                <a:gd name="connsiteX18" fmla="*/ 1233 w 697062"/>
                <a:gd name="connsiteY18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31165 w 697062"/>
                <a:gd name="connsiteY2" fmla="*/ 277527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64490 w 697062"/>
                <a:gd name="connsiteY8" fmla="*/ 134650 h 421756"/>
                <a:gd name="connsiteX9" fmla="*/ 57346 w 697062"/>
                <a:gd name="connsiteY9" fmla="*/ 108456 h 421756"/>
                <a:gd name="connsiteX10" fmla="*/ 57346 w 697062"/>
                <a:gd name="connsiteY10" fmla="*/ 94169 h 421756"/>
                <a:gd name="connsiteX11" fmla="*/ 157359 w 697062"/>
                <a:gd name="connsiteY11" fmla="*/ 29876 h 421756"/>
                <a:gd name="connsiteX12" fmla="*/ 335952 w 697062"/>
                <a:gd name="connsiteY12" fmla="*/ 1300 h 421756"/>
                <a:gd name="connsiteX13" fmla="*/ 533596 w 697062"/>
                <a:gd name="connsiteY13" fmla="*/ 17970 h 421756"/>
                <a:gd name="connsiteX14" fmla="*/ 696480 w 697062"/>
                <a:gd name="connsiteY14" fmla="*/ 143330 h 421756"/>
                <a:gd name="connsiteX15" fmla="*/ 676472 w 697062"/>
                <a:gd name="connsiteY15" fmla="*/ 298958 h 421756"/>
                <a:gd name="connsiteX16" fmla="*/ 552647 w 697062"/>
                <a:gd name="connsiteY16" fmla="*/ 379921 h 421756"/>
                <a:gd name="connsiteX17" fmla="*/ 352429 w 697062"/>
                <a:gd name="connsiteY17" fmla="*/ 421066 h 421756"/>
                <a:gd name="connsiteX18" fmla="*/ 78778 w 697062"/>
                <a:gd name="connsiteY18" fmla="*/ 348965 h 421756"/>
                <a:gd name="connsiteX19" fmla="*/ 1233 w 697062"/>
                <a:gd name="connsiteY19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31165 w 697062"/>
                <a:gd name="connsiteY2" fmla="*/ 277527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76396 w 697062"/>
                <a:gd name="connsiteY8" fmla="*/ 148938 h 421756"/>
                <a:gd name="connsiteX9" fmla="*/ 64490 w 697062"/>
                <a:gd name="connsiteY9" fmla="*/ 134650 h 421756"/>
                <a:gd name="connsiteX10" fmla="*/ 57346 w 697062"/>
                <a:gd name="connsiteY10" fmla="*/ 108456 h 421756"/>
                <a:gd name="connsiteX11" fmla="*/ 57346 w 697062"/>
                <a:gd name="connsiteY11" fmla="*/ 94169 h 421756"/>
                <a:gd name="connsiteX12" fmla="*/ 157359 w 697062"/>
                <a:gd name="connsiteY12" fmla="*/ 29876 h 421756"/>
                <a:gd name="connsiteX13" fmla="*/ 335952 w 697062"/>
                <a:gd name="connsiteY13" fmla="*/ 1300 h 421756"/>
                <a:gd name="connsiteX14" fmla="*/ 533596 w 697062"/>
                <a:gd name="connsiteY14" fmla="*/ 17970 h 421756"/>
                <a:gd name="connsiteX15" fmla="*/ 696480 w 697062"/>
                <a:gd name="connsiteY15" fmla="*/ 143330 h 421756"/>
                <a:gd name="connsiteX16" fmla="*/ 676472 w 697062"/>
                <a:gd name="connsiteY16" fmla="*/ 298958 h 421756"/>
                <a:gd name="connsiteX17" fmla="*/ 552647 w 697062"/>
                <a:gd name="connsiteY17" fmla="*/ 379921 h 421756"/>
                <a:gd name="connsiteX18" fmla="*/ 352429 w 697062"/>
                <a:gd name="connsiteY18" fmla="*/ 421066 h 421756"/>
                <a:gd name="connsiteX19" fmla="*/ 78778 w 697062"/>
                <a:gd name="connsiteY19" fmla="*/ 348965 h 421756"/>
                <a:gd name="connsiteX20" fmla="*/ 1233 w 697062"/>
                <a:gd name="connsiteY20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31165 w 697062"/>
                <a:gd name="connsiteY2" fmla="*/ 277527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76396 w 697062"/>
                <a:gd name="connsiteY8" fmla="*/ 148938 h 421756"/>
                <a:gd name="connsiteX9" fmla="*/ 57346 w 697062"/>
                <a:gd name="connsiteY9" fmla="*/ 108456 h 421756"/>
                <a:gd name="connsiteX10" fmla="*/ 57346 w 697062"/>
                <a:gd name="connsiteY10" fmla="*/ 94169 h 421756"/>
                <a:gd name="connsiteX11" fmla="*/ 157359 w 697062"/>
                <a:gd name="connsiteY11" fmla="*/ 29876 h 421756"/>
                <a:gd name="connsiteX12" fmla="*/ 335952 w 697062"/>
                <a:gd name="connsiteY12" fmla="*/ 1300 h 421756"/>
                <a:gd name="connsiteX13" fmla="*/ 533596 w 697062"/>
                <a:gd name="connsiteY13" fmla="*/ 17970 h 421756"/>
                <a:gd name="connsiteX14" fmla="*/ 696480 w 697062"/>
                <a:gd name="connsiteY14" fmla="*/ 143330 h 421756"/>
                <a:gd name="connsiteX15" fmla="*/ 676472 w 697062"/>
                <a:gd name="connsiteY15" fmla="*/ 298958 h 421756"/>
                <a:gd name="connsiteX16" fmla="*/ 552647 w 697062"/>
                <a:gd name="connsiteY16" fmla="*/ 379921 h 421756"/>
                <a:gd name="connsiteX17" fmla="*/ 352429 w 697062"/>
                <a:gd name="connsiteY17" fmla="*/ 421066 h 421756"/>
                <a:gd name="connsiteX18" fmla="*/ 78778 w 697062"/>
                <a:gd name="connsiteY18" fmla="*/ 348965 h 421756"/>
                <a:gd name="connsiteX19" fmla="*/ 1233 w 697062"/>
                <a:gd name="connsiteY19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124021 w 697062"/>
                <a:gd name="connsiteY2" fmla="*/ 289433 h 421756"/>
                <a:gd name="connsiteX3" fmla="*/ 347666 w 697062"/>
                <a:gd name="connsiteY3" fmla="*/ 334702 h 421756"/>
                <a:gd name="connsiteX4" fmla="*/ 564554 w 697062"/>
                <a:gd name="connsiteY4" fmla="*/ 291815 h 421756"/>
                <a:gd name="connsiteX5" fmla="*/ 640752 w 697062"/>
                <a:gd name="connsiteY5" fmla="*/ 187039 h 421756"/>
                <a:gd name="connsiteX6" fmla="*/ 569315 w 697062"/>
                <a:gd name="connsiteY6" fmla="*/ 103695 h 421756"/>
                <a:gd name="connsiteX7" fmla="*/ 319284 w 697062"/>
                <a:gd name="connsiteY7" fmla="*/ 77500 h 421756"/>
                <a:gd name="connsiteX8" fmla="*/ 76396 w 697062"/>
                <a:gd name="connsiteY8" fmla="*/ 148938 h 421756"/>
                <a:gd name="connsiteX9" fmla="*/ 57346 w 697062"/>
                <a:gd name="connsiteY9" fmla="*/ 108456 h 421756"/>
                <a:gd name="connsiteX10" fmla="*/ 57346 w 697062"/>
                <a:gd name="connsiteY10" fmla="*/ 94169 h 421756"/>
                <a:gd name="connsiteX11" fmla="*/ 157359 w 697062"/>
                <a:gd name="connsiteY11" fmla="*/ 29876 h 421756"/>
                <a:gd name="connsiteX12" fmla="*/ 335952 w 697062"/>
                <a:gd name="connsiteY12" fmla="*/ 1300 h 421756"/>
                <a:gd name="connsiteX13" fmla="*/ 533596 w 697062"/>
                <a:gd name="connsiteY13" fmla="*/ 17970 h 421756"/>
                <a:gd name="connsiteX14" fmla="*/ 696480 w 697062"/>
                <a:gd name="connsiteY14" fmla="*/ 143330 h 421756"/>
                <a:gd name="connsiteX15" fmla="*/ 676472 w 697062"/>
                <a:gd name="connsiteY15" fmla="*/ 298958 h 421756"/>
                <a:gd name="connsiteX16" fmla="*/ 552647 w 697062"/>
                <a:gd name="connsiteY16" fmla="*/ 379921 h 421756"/>
                <a:gd name="connsiteX17" fmla="*/ 352429 w 697062"/>
                <a:gd name="connsiteY17" fmla="*/ 421066 h 421756"/>
                <a:gd name="connsiteX18" fmla="*/ 78778 w 697062"/>
                <a:gd name="connsiteY18" fmla="*/ 348965 h 421756"/>
                <a:gd name="connsiteX19" fmla="*/ 1233 w 697062"/>
                <a:gd name="connsiteY19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33534 w 697062"/>
                <a:gd name="connsiteY2" fmla="*/ 196563 h 421756"/>
                <a:gd name="connsiteX3" fmla="*/ 124021 w 697062"/>
                <a:gd name="connsiteY3" fmla="*/ 289433 h 421756"/>
                <a:gd name="connsiteX4" fmla="*/ 347666 w 697062"/>
                <a:gd name="connsiteY4" fmla="*/ 334702 h 421756"/>
                <a:gd name="connsiteX5" fmla="*/ 564554 w 697062"/>
                <a:gd name="connsiteY5" fmla="*/ 291815 h 421756"/>
                <a:gd name="connsiteX6" fmla="*/ 640752 w 697062"/>
                <a:gd name="connsiteY6" fmla="*/ 187039 h 421756"/>
                <a:gd name="connsiteX7" fmla="*/ 569315 w 697062"/>
                <a:gd name="connsiteY7" fmla="*/ 103695 h 421756"/>
                <a:gd name="connsiteX8" fmla="*/ 319284 w 697062"/>
                <a:gd name="connsiteY8" fmla="*/ 77500 h 421756"/>
                <a:gd name="connsiteX9" fmla="*/ 76396 w 697062"/>
                <a:gd name="connsiteY9" fmla="*/ 148938 h 421756"/>
                <a:gd name="connsiteX10" fmla="*/ 57346 w 697062"/>
                <a:gd name="connsiteY10" fmla="*/ 108456 h 421756"/>
                <a:gd name="connsiteX11" fmla="*/ 57346 w 697062"/>
                <a:gd name="connsiteY11" fmla="*/ 94169 h 421756"/>
                <a:gd name="connsiteX12" fmla="*/ 157359 w 697062"/>
                <a:gd name="connsiteY12" fmla="*/ 29876 h 421756"/>
                <a:gd name="connsiteX13" fmla="*/ 335952 w 697062"/>
                <a:gd name="connsiteY13" fmla="*/ 1300 h 421756"/>
                <a:gd name="connsiteX14" fmla="*/ 533596 w 697062"/>
                <a:gd name="connsiteY14" fmla="*/ 17970 h 421756"/>
                <a:gd name="connsiteX15" fmla="*/ 696480 w 697062"/>
                <a:gd name="connsiteY15" fmla="*/ 143330 h 421756"/>
                <a:gd name="connsiteX16" fmla="*/ 676472 w 697062"/>
                <a:gd name="connsiteY16" fmla="*/ 298958 h 421756"/>
                <a:gd name="connsiteX17" fmla="*/ 552647 w 697062"/>
                <a:gd name="connsiteY17" fmla="*/ 379921 h 421756"/>
                <a:gd name="connsiteX18" fmla="*/ 352429 w 697062"/>
                <a:gd name="connsiteY18" fmla="*/ 421066 h 421756"/>
                <a:gd name="connsiteX19" fmla="*/ 78778 w 697062"/>
                <a:gd name="connsiteY19" fmla="*/ 348965 h 421756"/>
                <a:gd name="connsiteX20" fmla="*/ 1233 w 697062"/>
                <a:gd name="connsiteY20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33534 w 697062"/>
                <a:gd name="connsiteY2" fmla="*/ 196563 h 421756"/>
                <a:gd name="connsiteX3" fmla="*/ 124021 w 697062"/>
                <a:gd name="connsiteY3" fmla="*/ 289433 h 421756"/>
                <a:gd name="connsiteX4" fmla="*/ 347666 w 697062"/>
                <a:gd name="connsiteY4" fmla="*/ 334702 h 421756"/>
                <a:gd name="connsiteX5" fmla="*/ 564554 w 697062"/>
                <a:gd name="connsiteY5" fmla="*/ 291815 h 421756"/>
                <a:gd name="connsiteX6" fmla="*/ 640752 w 697062"/>
                <a:gd name="connsiteY6" fmla="*/ 187039 h 421756"/>
                <a:gd name="connsiteX7" fmla="*/ 569315 w 697062"/>
                <a:gd name="connsiteY7" fmla="*/ 103695 h 421756"/>
                <a:gd name="connsiteX8" fmla="*/ 319284 w 697062"/>
                <a:gd name="connsiteY8" fmla="*/ 77500 h 421756"/>
                <a:gd name="connsiteX9" fmla="*/ 76396 w 697062"/>
                <a:gd name="connsiteY9" fmla="*/ 148938 h 421756"/>
                <a:gd name="connsiteX10" fmla="*/ 57346 w 697062"/>
                <a:gd name="connsiteY10" fmla="*/ 108456 h 421756"/>
                <a:gd name="connsiteX11" fmla="*/ 57346 w 697062"/>
                <a:gd name="connsiteY11" fmla="*/ 94169 h 421756"/>
                <a:gd name="connsiteX12" fmla="*/ 157359 w 697062"/>
                <a:gd name="connsiteY12" fmla="*/ 29876 h 421756"/>
                <a:gd name="connsiteX13" fmla="*/ 335952 w 697062"/>
                <a:gd name="connsiteY13" fmla="*/ 1300 h 421756"/>
                <a:gd name="connsiteX14" fmla="*/ 533596 w 697062"/>
                <a:gd name="connsiteY14" fmla="*/ 17970 h 421756"/>
                <a:gd name="connsiteX15" fmla="*/ 696480 w 697062"/>
                <a:gd name="connsiteY15" fmla="*/ 143330 h 421756"/>
                <a:gd name="connsiteX16" fmla="*/ 676472 w 697062"/>
                <a:gd name="connsiteY16" fmla="*/ 298958 h 421756"/>
                <a:gd name="connsiteX17" fmla="*/ 566935 w 697062"/>
                <a:gd name="connsiteY17" fmla="*/ 379921 h 421756"/>
                <a:gd name="connsiteX18" fmla="*/ 352429 w 697062"/>
                <a:gd name="connsiteY18" fmla="*/ 421066 h 421756"/>
                <a:gd name="connsiteX19" fmla="*/ 78778 w 697062"/>
                <a:gd name="connsiteY19" fmla="*/ 348965 h 421756"/>
                <a:gd name="connsiteX20" fmla="*/ 1233 w 697062"/>
                <a:gd name="connsiteY20" fmla="*/ 195720 h 421756"/>
                <a:gd name="connsiteX0" fmla="*/ 1233 w 697062"/>
                <a:gd name="connsiteY0" fmla="*/ 195720 h 421756"/>
                <a:gd name="connsiteX1" fmla="*/ 38296 w 697062"/>
                <a:gd name="connsiteY1" fmla="*/ 125125 h 421756"/>
                <a:gd name="connsiteX2" fmla="*/ 33534 w 697062"/>
                <a:gd name="connsiteY2" fmla="*/ 196563 h 421756"/>
                <a:gd name="connsiteX3" fmla="*/ 124021 w 697062"/>
                <a:gd name="connsiteY3" fmla="*/ 289433 h 421756"/>
                <a:gd name="connsiteX4" fmla="*/ 347666 w 697062"/>
                <a:gd name="connsiteY4" fmla="*/ 334702 h 421756"/>
                <a:gd name="connsiteX5" fmla="*/ 564554 w 697062"/>
                <a:gd name="connsiteY5" fmla="*/ 291815 h 421756"/>
                <a:gd name="connsiteX6" fmla="*/ 640752 w 697062"/>
                <a:gd name="connsiteY6" fmla="*/ 187039 h 421756"/>
                <a:gd name="connsiteX7" fmla="*/ 569315 w 697062"/>
                <a:gd name="connsiteY7" fmla="*/ 103695 h 421756"/>
                <a:gd name="connsiteX8" fmla="*/ 319284 w 697062"/>
                <a:gd name="connsiteY8" fmla="*/ 77500 h 421756"/>
                <a:gd name="connsiteX9" fmla="*/ 76396 w 697062"/>
                <a:gd name="connsiteY9" fmla="*/ 148938 h 421756"/>
                <a:gd name="connsiteX10" fmla="*/ 57346 w 697062"/>
                <a:gd name="connsiteY10" fmla="*/ 108456 h 421756"/>
                <a:gd name="connsiteX11" fmla="*/ 57346 w 697062"/>
                <a:gd name="connsiteY11" fmla="*/ 94169 h 421756"/>
                <a:gd name="connsiteX12" fmla="*/ 157359 w 697062"/>
                <a:gd name="connsiteY12" fmla="*/ 29876 h 421756"/>
                <a:gd name="connsiteX13" fmla="*/ 335952 w 697062"/>
                <a:gd name="connsiteY13" fmla="*/ 1300 h 421756"/>
                <a:gd name="connsiteX14" fmla="*/ 533596 w 697062"/>
                <a:gd name="connsiteY14" fmla="*/ 17970 h 421756"/>
                <a:gd name="connsiteX15" fmla="*/ 696480 w 697062"/>
                <a:gd name="connsiteY15" fmla="*/ 217149 h 421756"/>
                <a:gd name="connsiteX16" fmla="*/ 676472 w 697062"/>
                <a:gd name="connsiteY16" fmla="*/ 298958 h 421756"/>
                <a:gd name="connsiteX17" fmla="*/ 566935 w 697062"/>
                <a:gd name="connsiteY17" fmla="*/ 379921 h 421756"/>
                <a:gd name="connsiteX18" fmla="*/ 352429 w 697062"/>
                <a:gd name="connsiteY18" fmla="*/ 421066 h 421756"/>
                <a:gd name="connsiteX19" fmla="*/ 78778 w 697062"/>
                <a:gd name="connsiteY19" fmla="*/ 348965 h 421756"/>
                <a:gd name="connsiteX20" fmla="*/ 1233 w 697062"/>
                <a:gd name="connsiteY20" fmla="*/ 195720 h 421756"/>
                <a:gd name="connsiteX0" fmla="*/ 1233 w 702931"/>
                <a:gd name="connsiteY0" fmla="*/ 195720 h 421756"/>
                <a:gd name="connsiteX1" fmla="*/ 38296 w 702931"/>
                <a:gd name="connsiteY1" fmla="*/ 125125 h 421756"/>
                <a:gd name="connsiteX2" fmla="*/ 33534 w 702931"/>
                <a:gd name="connsiteY2" fmla="*/ 196563 h 421756"/>
                <a:gd name="connsiteX3" fmla="*/ 124021 w 702931"/>
                <a:gd name="connsiteY3" fmla="*/ 289433 h 421756"/>
                <a:gd name="connsiteX4" fmla="*/ 347666 w 702931"/>
                <a:gd name="connsiteY4" fmla="*/ 334702 h 421756"/>
                <a:gd name="connsiteX5" fmla="*/ 564554 w 702931"/>
                <a:gd name="connsiteY5" fmla="*/ 291815 h 421756"/>
                <a:gd name="connsiteX6" fmla="*/ 702665 w 702931"/>
                <a:gd name="connsiteY6" fmla="*/ 184658 h 421756"/>
                <a:gd name="connsiteX7" fmla="*/ 569315 w 702931"/>
                <a:gd name="connsiteY7" fmla="*/ 103695 h 421756"/>
                <a:gd name="connsiteX8" fmla="*/ 319284 w 702931"/>
                <a:gd name="connsiteY8" fmla="*/ 77500 h 421756"/>
                <a:gd name="connsiteX9" fmla="*/ 76396 w 702931"/>
                <a:gd name="connsiteY9" fmla="*/ 148938 h 421756"/>
                <a:gd name="connsiteX10" fmla="*/ 57346 w 702931"/>
                <a:gd name="connsiteY10" fmla="*/ 108456 h 421756"/>
                <a:gd name="connsiteX11" fmla="*/ 57346 w 702931"/>
                <a:gd name="connsiteY11" fmla="*/ 94169 h 421756"/>
                <a:gd name="connsiteX12" fmla="*/ 157359 w 702931"/>
                <a:gd name="connsiteY12" fmla="*/ 29876 h 421756"/>
                <a:gd name="connsiteX13" fmla="*/ 335952 w 702931"/>
                <a:gd name="connsiteY13" fmla="*/ 1300 h 421756"/>
                <a:gd name="connsiteX14" fmla="*/ 533596 w 702931"/>
                <a:gd name="connsiteY14" fmla="*/ 17970 h 421756"/>
                <a:gd name="connsiteX15" fmla="*/ 696480 w 702931"/>
                <a:gd name="connsiteY15" fmla="*/ 217149 h 421756"/>
                <a:gd name="connsiteX16" fmla="*/ 676472 w 702931"/>
                <a:gd name="connsiteY16" fmla="*/ 298958 h 421756"/>
                <a:gd name="connsiteX17" fmla="*/ 566935 w 702931"/>
                <a:gd name="connsiteY17" fmla="*/ 379921 h 421756"/>
                <a:gd name="connsiteX18" fmla="*/ 352429 w 702931"/>
                <a:gd name="connsiteY18" fmla="*/ 421066 h 421756"/>
                <a:gd name="connsiteX19" fmla="*/ 78778 w 702931"/>
                <a:gd name="connsiteY19" fmla="*/ 348965 h 421756"/>
                <a:gd name="connsiteX20" fmla="*/ 1233 w 702931"/>
                <a:gd name="connsiteY20" fmla="*/ 195720 h 421756"/>
                <a:gd name="connsiteX0" fmla="*/ 1233 w 702931"/>
                <a:gd name="connsiteY0" fmla="*/ 194463 h 420499"/>
                <a:gd name="connsiteX1" fmla="*/ 38296 w 702931"/>
                <a:gd name="connsiteY1" fmla="*/ 123868 h 420499"/>
                <a:gd name="connsiteX2" fmla="*/ 33534 w 702931"/>
                <a:gd name="connsiteY2" fmla="*/ 195306 h 420499"/>
                <a:gd name="connsiteX3" fmla="*/ 124021 w 702931"/>
                <a:gd name="connsiteY3" fmla="*/ 288176 h 420499"/>
                <a:gd name="connsiteX4" fmla="*/ 347666 w 702931"/>
                <a:gd name="connsiteY4" fmla="*/ 333445 h 420499"/>
                <a:gd name="connsiteX5" fmla="*/ 564554 w 702931"/>
                <a:gd name="connsiteY5" fmla="*/ 290558 h 420499"/>
                <a:gd name="connsiteX6" fmla="*/ 702665 w 702931"/>
                <a:gd name="connsiteY6" fmla="*/ 183401 h 420499"/>
                <a:gd name="connsiteX7" fmla="*/ 569315 w 702931"/>
                <a:gd name="connsiteY7" fmla="*/ 102438 h 420499"/>
                <a:gd name="connsiteX8" fmla="*/ 319284 w 702931"/>
                <a:gd name="connsiteY8" fmla="*/ 76243 h 420499"/>
                <a:gd name="connsiteX9" fmla="*/ 76396 w 702931"/>
                <a:gd name="connsiteY9" fmla="*/ 147681 h 420499"/>
                <a:gd name="connsiteX10" fmla="*/ 57346 w 702931"/>
                <a:gd name="connsiteY10" fmla="*/ 107199 h 420499"/>
                <a:gd name="connsiteX11" fmla="*/ 57346 w 702931"/>
                <a:gd name="connsiteY11" fmla="*/ 92912 h 420499"/>
                <a:gd name="connsiteX12" fmla="*/ 157359 w 702931"/>
                <a:gd name="connsiteY12" fmla="*/ 28619 h 420499"/>
                <a:gd name="connsiteX13" fmla="*/ 335952 w 702931"/>
                <a:gd name="connsiteY13" fmla="*/ 43 h 420499"/>
                <a:gd name="connsiteX14" fmla="*/ 519308 w 702931"/>
                <a:gd name="connsiteY14" fmla="*/ 88150 h 420499"/>
                <a:gd name="connsiteX15" fmla="*/ 696480 w 702931"/>
                <a:gd name="connsiteY15" fmla="*/ 215892 h 420499"/>
                <a:gd name="connsiteX16" fmla="*/ 676472 w 702931"/>
                <a:gd name="connsiteY16" fmla="*/ 297701 h 420499"/>
                <a:gd name="connsiteX17" fmla="*/ 566935 w 702931"/>
                <a:gd name="connsiteY17" fmla="*/ 378664 h 420499"/>
                <a:gd name="connsiteX18" fmla="*/ 352429 w 702931"/>
                <a:gd name="connsiteY18" fmla="*/ 419809 h 420499"/>
                <a:gd name="connsiteX19" fmla="*/ 78778 w 702931"/>
                <a:gd name="connsiteY19" fmla="*/ 347708 h 420499"/>
                <a:gd name="connsiteX20" fmla="*/ 1233 w 702931"/>
                <a:gd name="connsiteY20" fmla="*/ 194463 h 420499"/>
                <a:gd name="connsiteX0" fmla="*/ 1233 w 702931"/>
                <a:gd name="connsiteY0" fmla="*/ 194463 h 420499"/>
                <a:gd name="connsiteX1" fmla="*/ 38296 w 702931"/>
                <a:gd name="connsiteY1" fmla="*/ 123868 h 420499"/>
                <a:gd name="connsiteX2" fmla="*/ 33534 w 702931"/>
                <a:gd name="connsiteY2" fmla="*/ 195306 h 420499"/>
                <a:gd name="connsiteX3" fmla="*/ 124021 w 702931"/>
                <a:gd name="connsiteY3" fmla="*/ 288176 h 420499"/>
                <a:gd name="connsiteX4" fmla="*/ 347666 w 702931"/>
                <a:gd name="connsiteY4" fmla="*/ 333445 h 420499"/>
                <a:gd name="connsiteX5" fmla="*/ 564554 w 702931"/>
                <a:gd name="connsiteY5" fmla="*/ 290558 h 420499"/>
                <a:gd name="connsiteX6" fmla="*/ 702665 w 702931"/>
                <a:gd name="connsiteY6" fmla="*/ 183401 h 420499"/>
                <a:gd name="connsiteX7" fmla="*/ 600271 w 702931"/>
                <a:gd name="connsiteY7" fmla="*/ 45288 h 420499"/>
                <a:gd name="connsiteX8" fmla="*/ 319284 w 702931"/>
                <a:gd name="connsiteY8" fmla="*/ 76243 h 420499"/>
                <a:gd name="connsiteX9" fmla="*/ 76396 w 702931"/>
                <a:gd name="connsiteY9" fmla="*/ 147681 h 420499"/>
                <a:gd name="connsiteX10" fmla="*/ 57346 w 702931"/>
                <a:gd name="connsiteY10" fmla="*/ 107199 h 420499"/>
                <a:gd name="connsiteX11" fmla="*/ 57346 w 702931"/>
                <a:gd name="connsiteY11" fmla="*/ 92912 h 420499"/>
                <a:gd name="connsiteX12" fmla="*/ 157359 w 702931"/>
                <a:gd name="connsiteY12" fmla="*/ 28619 h 420499"/>
                <a:gd name="connsiteX13" fmla="*/ 335952 w 702931"/>
                <a:gd name="connsiteY13" fmla="*/ 43 h 420499"/>
                <a:gd name="connsiteX14" fmla="*/ 519308 w 702931"/>
                <a:gd name="connsiteY14" fmla="*/ 88150 h 420499"/>
                <a:gd name="connsiteX15" fmla="*/ 696480 w 702931"/>
                <a:gd name="connsiteY15" fmla="*/ 215892 h 420499"/>
                <a:gd name="connsiteX16" fmla="*/ 676472 w 702931"/>
                <a:gd name="connsiteY16" fmla="*/ 297701 h 420499"/>
                <a:gd name="connsiteX17" fmla="*/ 566935 w 702931"/>
                <a:gd name="connsiteY17" fmla="*/ 378664 h 420499"/>
                <a:gd name="connsiteX18" fmla="*/ 352429 w 702931"/>
                <a:gd name="connsiteY18" fmla="*/ 419809 h 420499"/>
                <a:gd name="connsiteX19" fmla="*/ 78778 w 702931"/>
                <a:gd name="connsiteY19" fmla="*/ 347708 h 420499"/>
                <a:gd name="connsiteX20" fmla="*/ 1233 w 702931"/>
                <a:gd name="connsiteY20" fmla="*/ 194463 h 420499"/>
                <a:gd name="connsiteX0" fmla="*/ 1233 w 703066"/>
                <a:gd name="connsiteY0" fmla="*/ 194463 h 420499"/>
                <a:gd name="connsiteX1" fmla="*/ 38296 w 703066"/>
                <a:gd name="connsiteY1" fmla="*/ 123868 h 420499"/>
                <a:gd name="connsiteX2" fmla="*/ 33534 w 703066"/>
                <a:gd name="connsiteY2" fmla="*/ 195306 h 420499"/>
                <a:gd name="connsiteX3" fmla="*/ 124021 w 703066"/>
                <a:gd name="connsiteY3" fmla="*/ 288176 h 420499"/>
                <a:gd name="connsiteX4" fmla="*/ 347666 w 703066"/>
                <a:gd name="connsiteY4" fmla="*/ 333445 h 420499"/>
                <a:gd name="connsiteX5" fmla="*/ 602654 w 703066"/>
                <a:gd name="connsiteY5" fmla="*/ 281033 h 420499"/>
                <a:gd name="connsiteX6" fmla="*/ 702665 w 703066"/>
                <a:gd name="connsiteY6" fmla="*/ 183401 h 420499"/>
                <a:gd name="connsiteX7" fmla="*/ 600271 w 703066"/>
                <a:gd name="connsiteY7" fmla="*/ 45288 h 420499"/>
                <a:gd name="connsiteX8" fmla="*/ 319284 w 703066"/>
                <a:gd name="connsiteY8" fmla="*/ 76243 h 420499"/>
                <a:gd name="connsiteX9" fmla="*/ 76396 w 703066"/>
                <a:gd name="connsiteY9" fmla="*/ 147681 h 420499"/>
                <a:gd name="connsiteX10" fmla="*/ 57346 w 703066"/>
                <a:gd name="connsiteY10" fmla="*/ 107199 h 420499"/>
                <a:gd name="connsiteX11" fmla="*/ 57346 w 703066"/>
                <a:gd name="connsiteY11" fmla="*/ 92912 h 420499"/>
                <a:gd name="connsiteX12" fmla="*/ 157359 w 703066"/>
                <a:gd name="connsiteY12" fmla="*/ 28619 h 420499"/>
                <a:gd name="connsiteX13" fmla="*/ 335952 w 703066"/>
                <a:gd name="connsiteY13" fmla="*/ 43 h 420499"/>
                <a:gd name="connsiteX14" fmla="*/ 519308 w 703066"/>
                <a:gd name="connsiteY14" fmla="*/ 88150 h 420499"/>
                <a:gd name="connsiteX15" fmla="*/ 696480 w 703066"/>
                <a:gd name="connsiteY15" fmla="*/ 215892 h 420499"/>
                <a:gd name="connsiteX16" fmla="*/ 676472 w 703066"/>
                <a:gd name="connsiteY16" fmla="*/ 297701 h 420499"/>
                <a:gd name="connsiteX17" fmla="*/ 566935 w 703066"/>
                <a:gd name="connsiteY17" fmla="*/ 378664 h 420499"/>
                <a:gd name="connsiteX18" fmla="*/ 352429 w 703066"/>
                <a:gd name="connsiteY18" fmla="*/ 419809 h 420499"/>
                <a:gd name="connsiteX19" fmla="*/ 78778 w 703066"/>
                <a:gd name="connsiteY19" fmla="*/ 347708 h 420499"/>
                <a:gd name="connsiteX20" fmla="*/ 1233 w 703066"/>
                <a:gd name="connsiteY20" fmla="*/ 194463 h 420499"/>
                <a:gd name="connsiteX0" fmla="*/ 1233 w 703066"/>
                <a:gd name="connsiteY0" fmla="*/ 197036 h 423072"/>
                <a:gd name="connsiteX1" fmla="*/ 38296 w 703066"/>
                <a:gd name="connsiteY1" fmla="*/ 126441 h 423072"/>
                <a:gd name="connsiteX2" fmla="*/ 33534 w 703066"/>
                <a:gd name="connsiteY2" fmla="*/ 197879 h 423072"/>
                <a:gd name="connsiteX3" fmla="*/ 124021 w 703066"/>
                <a:gd name="connsiteY3" fmla="*/ 290749 h 423072"/>
                <a:gd name="connsiteX4" fmla="*/ 347666 w 703066"/>
                <a:gd name="connsiteY4" fmla="*/ 336018 h 423072"/>
                <a:gd name="connsiteX5" fmla="*/ 602654 w 703066"/>
                <a:gd name="connsiteY5" fmla="*/ 283606 h 423072"/>
                <a:gd name="connsiteX6" fmla="*/ 702665 w 703066"/>
                <a:gd name="connsiteY6" fmla="*/ 185974 h 423072"/>
                <a:gd name="connsiteX7" fmla="*/ 600271 w 703066"/>
                <a:gd name="connsiteY7" fmla="*/ 47861 h 423072"/>
                <a:gd name="connsiteX8" fmla="*/ 407390 w 703066"/>
                <a:gd name="connsiteY8" fmla="*/ 235 h 423072"/>
                <a:gd name="connsiteX9" fmla="*/ 76396 w 703066"/>
                <a:gd name="connsiteY9" fmla="*/ 150254 h 423072"/>
                <a:gd name="connsiteX10" fmla="*/ 57346 w 703066"/>
                <a:gd name="connsiteY10" fmla="*/ 109772 h 423072"/>
                <a:gd name="connsiteX11" fmla="*/ 57346 w 703066"/>
                <a:gd name="connsiteY11" fmla="*/ 95485 h 423072"/>
                <a:gd name="connsiteX12" fmla="*/ 157359 w 703066"/>
                <a:gd name="connsiteY12" fmla="*/ 31192 h 423072"/>
                <a:gd name="connsiteX13" fmla="*/ 335952 w 703066"/>
                <a:gd name="connsiteY13" fmla="*/ 2616 h 423072"/>
                <a:gd name="connsiteX14" fmla="*/ 519308 w 703066"/>
                <a:gd name="connsiteY14" fmla="*/ 90723 h 423072"/>
                <a:gd name="connsiteX15" fmla="*/ 696480 w 703066"/>
                <a:gd name="connsiteY15" fmla="*/ 218465 h 423072"/>
                <a:gd name="connsiteX16" fmla="*/ 676472 w 703066"/>
                <a:gd name="connsiteY16" fmla="*/ 300274 h 423072"/>
                <a:gd name="connsiteX17" fmla="*/ 566935 w 703066"/>
                <a:gd name="connsiteY17" fmla="*/ 381237 h 423072"/>
                <a:gd name="connsiteX18" fmla="*/ 352429 w 703066"/>
                <a:gd name="connsiteY18" fmla="*/ 422382 h 423072"/>
                <a:gd name="connsiteX19" fmla="*/ 78778 w 703066"/>
                <a:gd name="connsiteY19" fmla="*/ 350281 h 423072"/>
                <a:gd name="connsiteX20" fmla="*/ 1233 w 703066"/>
                <a:gd name="connsiteY20" fmla="*/ 197036 h 423072"/>
                <a:gd name="connsiteX0" fmla="*/ 1233 w 703066"/>
                <a:gd name="connsiteY0" fmla="*/ 197036 h 423072"/>
                <a:gd name="connsiteX1" fmla="*/ 38296 w 703066"/>
                <a:gd name="connsiteY1" fmla="*/ 126441 h 423072"/>
                <a:gd name="connsiteX2" fmla="*/ 33534 w 703066"/>
                <a:gd name="connsiteY2" fmla="*/ 197879 h 423072"/>
                <a:gd name="connsiteX3" fmla="*/ 124021 w 703066"/>
                <a:gd name="connsiteY3" fmla="*/ 290749 h 423072"/>
                <a:gd name="connsiteX4" fmla="*/ 347666 w 703066"/>
                <a:gd name="connsiteY4" fmla="*/ 336018 h 423072"/>
                <a:gd name="connsiteX5" fmla="*/ 602654 w 703066"/>
                <a:gd name="connsiteY5" fmla="*/ 283606 h 423072"/>
                <a:gd name="connsiteX6" fmla="*/ 702665 w 703066"/>
                <a:gd name="connsiteY6" fmla="*/ 185974 h 423072"/>
                <a:gd name="connsiteX7" fmla="*/ 600271 w 703066"/>
                <a:gd name="connsiteY7" fmla="*/ 47861 h 423072"/>
                <a:gd name="connsiteX8" fmla="*/ 407390 w 703066"/>
                <a:gd name="connsiteY8" fmla="*/ 235 h 423072"/>
                <a:gd name="connsiteX9" fmla="*/ 76396 w 703066"/>
                <a:gd name="connsiteY9" fmla="*/ 150254 h 423072"/>
                <a:gd name="connsiteX10" fmla="*/ 57346 w 703066"/>
                <a:gd name="connsiteY10" fmla="*/ 109772 h 423072"/>
                <a:gd name="connsiteX11" fmla="*/ 57346 w 703066"/>
                <a:gd name="connsiteY11" fmla="*/ 95485 h 423072"/>
                <a:gd name="connsiteX12" fmla="*/ 157359 w 703066"/>
                <a:gd name="connsiteY12" fmla="*/ 31192 h 423072"/>
                <a:gd name="connsiteX13" fmla="*/ 345477 w 703066"/>
                <a:gd name="connsiteY13" fmla="*/ 83579 h 423072"/>
                <a:gd name="connsiteX14" fmla="*/ 519308 w 703066"/>
                <a:gd name="connsiteY14" fmla="*/ 90723 h 423072"/>
                <a:gd name="connsiteX15" fmla="*/ 696480 w 703066"/>
                <a:gd name="connsiteY15" fmla="*/ 218465 h 423072"/>
                <a:gd name="connsiteX16" fmla="*/ 676472 w 703066"/>
                <a:gd name="connsiteY16" fmla="*/ 300274 h 423072"/>
                <a:gd name="connsiteX17" fmla="*/ 566935 w 703066"/>
                <a:gd name="connsiteY17" fmla="*/ 381237 h 423072"/>
                <a:gd name="connsiteX18" fmla="*/ 352429 w 703066"/>
                <a:gd name="connsiteY18" fmla="*/ 422382 h 423072"/>
                <a:gd name="connsiteX19" fmla="*/ 78778 w 703066"/>
                <a:gd name="connsiteY19" fmla="*/ 350281 h 423072"/>
                <a:gd name="connsiteX20" fmla="*/ 1233 w 703066"/>
                <a:gd name="connsiteY20" fmla="*/ 197036 h 423072"/>
                <a:gd name="connsiteX0" fmla="*/ 1233 w 703066"/>
                <a:gd name="connsiteY0" fmla="*/ 197036 h 423072"/>
                <a:gd name="connsiteX1" fmla="*/ 38296 w 703066"/>
                <a:gd name="connsiteY1" fmla="*/ 126441 h 423072"/>
                <a:gd name="connsiteX2" fmla="*/ 33534 w 703066"/>
                <a:gd name="connsiteY2" fmla="*/ 197879 h 423072"/>
                <a:gd name="connsiteX3" fmla="*/ 124021 w 703066"/>
                <a:gd name="connsiteY3" fmla="*/ 290749 h 423072"/>
                <a:gd name="connsiteX4" fmla="*/ 347666 w 703066"/>
                <a:gd name="connsiteY4" fmla="*/ 336018 h 423072"/>
                <a:gd name="connsiteX5" fmla="*/ 602654 w 703066"/>
                <a:gd name="connsiteY5" fmla="*/ 283606 h 423072"/>
                <a:gd name="connsiteX6" fmla="*/ 702665 w 703066"/>
                <a:gd name="connsiteY6" fmla="*/ 185974 h 423072"/>
                <a:gd name="connsiteX7" fmla="*/ 600271 w 703066"/>
                <a:gd name="connsiteY7" fmla="*/ 47861 h 423072"/>
                <a:gd name="connsiteX8" fmla="*/ 407390 w 703066"/>
                <a:gd name="connsiteY8" fmla="*/ 235 h 423072"/>
                <a:gd name="connsiteX9" fmla="*/ 76396 w 703066"/>
                <a:gd name="connsiteY9" fmla="*/ 150254 h 423072"/>
                <a:gd name="connsiteX10" fmla="*/ 57346 w 703066"/>
                <a:gd name="connsiteY10" fmla="*/ 109772 h 423072"/>
                <a:gd name="connsiteX11" fmla="*/ 57346 w 703066"/>
                <a:gd name="connsiteY11" fmla="*/ 95485 h 423072"/>
                <a:gd name="connsiteX12" fmla="*/ 183553 w 703066"/>
                <a:gd name="connsiteY12" fmla="*/ 112155 h 423072"/>
                <a:gd name="connsiteX13" fmla="*/ 345477 w 703066"/>
                <a:gd name="connsiteY13" fmla="*/ 83579 h 423072"/>
                <a:gd name="connsiteX14" fmla="*/ 519308 w 703066"/>
                <a:gd name="connsiteY14" fmla="*/ 90723 h 423072"/>
                <a:gd name="connsiteX15" fmla="*/ 696480 w 703066"/>
                <a:gd name="connsiteY15" fmla="*/ 218465 h 423072"/>
                <a:gd name="connsiteX16" fmla="*/ 676472 w 703066"/>
                <a:gd name="connsiteY16" fmla="*/ 300274 h 423072"/>
                <a:gd name="connsiteX17" fmla="*/ 566935 w 703066"/>
                <a:gd name="connsiteY17" fmla="*/ 381237 h 423072"/>
                <a:gd name="connsiteX18" fmla="*/ 352429 w 703066"/>
                <a:gd name="connsiteY18" fmla="*/ 422382 h 423072"/>
                <a:gd name="connsiteX19" fmla="*/ 78778 w 703066"/>
                <a:gd name="connsiteY19" fmla="*/ 350281 h 423072"/>
                <a:gd name="connsiteX20" fmla="*/ 1233 w 703066"/>
                <a:gd name="connsiteY20" fmla="*/ 197036 h 423072"/>
                <a:gd name="connsiteX0" fmla="*/ 1233 w 703066"/>
                <a:gd name="connsiteY0" fmla="*/ 197036 h 423072"/>
                <a:gd name="connsiteX1" fmla="*/ 38296 w 703066"/>
                <a:gd name="connsiteY1" fmla="*/ 126441 h 423072"/>
                <a:gd name="connsiteX2" fmla="*/ 33534 w 703066"/>
                <a:gd name="connsiteY2" fmla="*/ 197879 h 423072"/>
                <a:gd name="connsiteX3" fmla="*/ 124021 w 703066"/>
                <a:gd name="connsiteY3" fmla="*/ 290749 h 423072"/>
                <a:gd name="connsiteX4" fmla="*/ 347666 w 703066"/>
                <a:gd name="connsiteY4" fmla="*/ 336018 h 423072"/>
                <a:gd name="connsiteX5" fmla="*/ 602654 w 703066"/>
                <a:gd name="connsiteY5" fmla="*/ 283606 h 423072"/>
                <a:gd name="connsiteX6" fmla="*/ 702665 w 703066"/>
                <a:gd name="connsiteY6" fmla="*/ 185974 h 423072"/>
                <a:gd name="connsiteX7" fmla="*/ 600271 w 703066"/>
                <a:gd name="connsiteY7" fmla="*/ 47861 h 423072"/>
                <a:gd name="connsiteX8" fmla="*/ 407390 w 703066"/>
                <a:gd name="connsiteY8" fmla="*/ 235 h 423072"/>
                <a:gd name="connsiteX9" fmla="*/ 78777 w 703066"/>
                <a:gd name="connsiteY9" fmla="*/ 66910 h 423072"/>
                <a:gd name="connsiteX10" fmla="*/ 57346 w 703066"/>
                <a:gd name="connsiteY10" fmla="*/ 109772 h 423072"/>
                <a:gd name="connsiteX11" fmla="*/ 57346 w 703066"/>
                <a:gd name="connsiteY11" fmla="*/ 95485 h 423072"/>
                <a:gd name="connsiteX12" fmla="*/ 183553 w 703066"/>
                <a:gd name="connsiteY12" fmla="*/ 112155 h 423072"/>
                <a:gd name="connsiteX13" fmla="*/ 345477 w 703066"/>
                <a:gd name="connsiteY13" fmla="*/ 83579 h 423072"/>
                <a:gd name="connsiteX14" fmla="*/ 519308 w 703066"/>
                <a:gd name="connsiteY14" fmla="*/ 90723 h 423072"/>
                <a:gd name="connsiteX15" fmla="*/ 696480 w 703066"/>
                <a:gd name="connsiteY15" fmla="*/ 218465 h 423072"/>
                <a:gd name="connsiteX16" fmla="*/ 676472 w 703066"/>
                <a:gd name="connsiteY16" fmla="*/ 300274 h 423072"/>
                <a:gd name="connsiteX17" fmla="*/ 566935 w 703066"/>
                <a:gd name="connsiteY17" fmla="*/ 381237 h 423072"/>
                <a:gd name="connsiteX18" fmla="*/ 352429 w 703066"/>
                <a:gd name="connsiteY18" fmla="*/ 422382 h 423072"/>
                <a:gd name="connsiteX19" fmla="*/ 78778 w 703066"/>
                <a:gd name="connsiteY19" fmla="*/ 350281 h 423072"/>
                <a:gd name="connsiteX20" fmla="*/ 1233 w 703066"/>
                <a:gd name="connsiteY20" fmla="*/ 197036 h 423072"/>
                <a:gd name="connsiteX0" fmla="*/ 1233 w 703066"/>
                <a:gd name="connsiteY0" fmla="*/ 197700 h 423736"/>
                <a:gd name="connsiteX1" fmla="*/ 38296 w 703066"/>
                <a:gd name="connsiteY1" fmla="*/ 127105 h 423736"/>
                <a:gd name="connsiteX2" fmla="*/ 33534 w 703066"/>
                <a:gd name="connsiteY2" fmla="*/ 198543 h 423736"/>
                <a:gd name="connsiteX3" fmla="*/ 124021 w 703066"/>
                <a:gd name="connsiteY3" fmla="*/ 291413 h 423736"/>
                <a:gd name="connsiteX4" fmla="*/ 347666 w 703066"/>
                <a:gd name="connsiteY4" fmla="*/ 336682 h 423736"/>
                <a:gd name="connsiteX5" fmla="*/ 602654 w 703066"/>
                <a:gd name="connsiteY5" fmla="*/ 284270 h 423736"/>
                <a:gd name="connsiteX6" fmla="*/ 702665 w 703066"/>
                <a:gd name="connsiteY6" fmla="*/ 186638 h 423736"/>
                <a:gd name="connsiteX7" fmla="*/ 600271 w 703066"/>
                <a:gd name="connsiteY7" fmla="*/ 48525 h 423736"/>
                <a:gd name="connsiteX8" fmla="*/ 407390 w 703066"/>
                <a:gd name="connsiteY8" fmla="*/ 899 h 423736"/>
                <a:gd name="connsiteX9" fmla="*/ 231176 w 703066"/>
                <a:gd name="connsiteY9" fmla="*/ 12805 h 423736"/>
                <a:gd name="connsiteX10" fmla="*/ 78777 w 703066"/>
                <a:gd name="connsiteY10" fmla="*/ 67574 h 423736"/>
                <a:gd name="connsiteX11" fmla="*/ 57346 w 703066"/>
                <a:gd name="connsiteY11" fmla="*/ 110436 h 423736"/>
                <a:gd name="connsiteX12" fmla="*/ 57346 w 703066"/>
                <a:gd name="connsiteY12" fmla="*/ 96149 h 423736"/>
                <a:gd name="connsiteX13" fmla="*/ 183553 w 703066"/>
                <a:gd name="connsiteY13" fmla="*/ 112819 h 423736"/>
                <a:gd name="connsiteX14" fmla="*/ 345477 w 703066"/>
                <a:gd name="connsiteY14" fmla="*/ 84243 h 423736"/>
                <a:gd name="connsiteX15" fmla="*/ 519308 w 703066"/>
                <a:gd name="connsiteY15" fmla="*/ 91387 h 423736"/>
                <a:gd name="connsiteX16" fmla="*/ 696480 w 703066"/>
                <a:gd name="connsiteY16" fmla="*/ 219129 h 423736"/>
                <a:gd name="connsiteX17" fmla="*/ 676472 w 703066"/>
                <a:gd name="connsiteY17" fmla="*/ 300938 h 423736"/>
                <a:gd name="connsiteX18" fmla="*/ 566935 w 703066"/>
                <a:gd name="connsiteY18" fmla="*/ 381901 h 423736"/>
                <a:gd name="connsiteX19" fmla="*/ 352429 w 703066"/>
                <a:gd name="connsiteY19" fmla="*/ 423046 h 423736"/>
                <a:gd name="connsiteX20" fmla="*/ 78778 w 703066"/>
                <a:gd name="connsiteY20" fmla="*/ 350945 h 423736"/>
                <a:gd name="connsiteX21" fmla="*/ 1233 w 703066"/>
                <a:gd name="connsiteY21" fmla="*/ 197700 h 423736"/>
                <a:gd name="connsiteX0" fmla="*/ 1233 w 703066"/>
                <a:gd name="connsiteY0" fmla="*/ 197105 h 423141"/>
                <a:gd name="connsiteX1" fmla="*/ 38296 w 703066"/>
                <a:gd name="connsiteY1" fmla="*/ 126510 h 423141"/>
                <a:gd name="connsiteX2" fmla="*/ 33534 w 703066"/>
                <a:gd name="connsiteY2" fmla="*/ 197948 h 423141"/>
                <a:gd name="connsiteX3" fmla="*/ 124021 w 703066"/>
                <a:gd name="connsiteY3" fmla="*/ 290818 h 423141"/>
                <a:gd name="connsiteX4" fmla="*/ 347666 w 703066"/>
                <a:gd name="connsiteY4" fmla="*/ 336087 h 423141"/>
                <a:gd name="connsiteX5" fmla="*/ 602654 w 703066"/>
                <a:gd name="connsiteY5" fmla="*/ 283675 h 423141"/>
                <a:gd name="connsiteX6" fmla="*/ 702665 w 703066"/>
                <a:gd name="connsiteY6" fmla="*/ 186043 h 423141"/>
                <a:gd name="connsiteX7" fmla="*/ 600271 w 703066"/>
                <a:gd name="connsiteY7" fmla="*/ 47930 h 423141"/>
                <a:gd name="connsiteX8" fmla="*/ 512164 w 703066"/>
                <a:gd name="connsiteY8" fmla="*/ 14591 h 423141"/>
                <a:gd name="connsiteX9" fmla="*/ 407390 w 703066"/>
                <a:gd name="connsiteY9" fmla="*/ 304 h 423141"/>
                <a:gd name="connsiteX10" fmla="*/ 231176 w 703066"/>
                <a:gd name="connsiteY10" fmla="*/ 12210 h 423141"/>
                <a:gd name="connsiteX11" fmla="*/ 78777 w 703066"/>
                <a:gd name="connsiteY11" fmla="*/ 66979 h 423141"/>
                <a:gd name="connsiteX12" fmla="*/ 57346 w 703066"/>
                <a:gd name="connsiteY12" fmla="*/ 109841 h 423141"/>
                <a:gd name="connsiteX13" fmla="*/ 57346 w 703066"/>
                <a:gd name="connsiteY13" fmla="*/ 95554 h 423141"/>
                <a:gd name="connsiteX14" fmla="*/ 183553 w 703066"/>
                <a:gd name="connsiteY14" fmla="*/ 112224 h 423141"/>
                <a:gd name="connsiteX15" fmla="*/ 345477 w 703066"/>
                <a:gd name="connsiteY15" fmla="*/ 83648 h 423141"/>
                <a:gd name="connsiteX16" fmla="*/ 519308 w 703066"/>
                <a:gd name="connsiteY16" fmla="*/ 90792 h 423141"/>
                <a:gd name="connsiteX17" fmla="*/ 696480 w 703066"/>
                <a:gd name="connsiteY17" fmla="*/ 218534 h 423141"/>
                <a:gd name="connsiteX18" fmla="*/ 676472 w 703066"/>
                <a:gd name="connsiteY18" fmla="*/ 300343 h 423141"/>
                <a:gd name="connsiteX19" fmla="*/ 566935 w 703066"/>
                <a:gd name="connsiteY19" fmla="*/ 381306 h 423141"/>
                <a:gd name="connsiteX20" fmla="*/ 352429 w 703066"/>
                <a:gd name="connsiteY20" fmla="*/ 422451 h 423141"/>
                <a:gd name="connsiteX21" fmla="*/ 78778 w 703066"/>
                <a:gd name="connsiteY21" fmla="*/ 350350 h 423141"/>
                <a:gd name="connsiteX22" fmla="*/ 1233 w 703066"/>
                <a:gd name="connsiteY22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3534 w 704348"/>
                <a:gd name="connsiteY2" fmla="*/ 197948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19308 w 704348"/>
                <a:gd name="connsiteY17" fmla="*/ 90792 h 423141"/>
                <a:gd name="connsiteX18" fmla="*/ 696480 w 704348"/>
                <a:gd name="connsiteY18" fmla="*/ 218534 h 423141"/>
                <a:gd name="connsiteX19" fmla="*/ 676472 w 704348"/>
                <a:gd name="connsiteY19" fmla="*/ 300343 h 423141"/>
                <a:gd name="connsiteX20" fmla="*/ 566935 w 704348"/>
                <a:gd name="connsiteY20" fmla="*/ 381306 h 423141"/>
                <a:gd name="connsiteX21" fmla="*/ 352429 w 704348"/>
                <a:gd name="connsiteY21" fmla="*/ 422451 h 423141"/>
                <a:gd name="connsiteX22" fmla="*/ 78778 w 704348"/>
                <a:gd name="connsiteY22" fmla="*/ 350350 h 423141"/>
                <a:gd name="connsiteX23" fmla="*/ 1233 w 704348"/>
                <a:gd name="connsiteY23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3534 w 704348"/>
                <a:gd name="connsiteY2" fmla="*/ 197948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05020 w 704348"/>
                <a:gd name="connsiteY17" fmla="*/ 97935 h 423141"/>
                <a:gd name="connsiteX18" fmla="*/ 696480 w 704348"/>
                <a:gd name="connsiteY18" fmla="*/ 218534 h 423141"/>
                <a:gd name="connsiteX19" fmla="*/ 676472 w 704348"/>
                <a:gd name="connsiteY19" fmla="*/ 300343 h 423141"/>
                <a:gd name="connsiteX20" fmla="*/ 566935 w 704348"/>
                <a:gd name="connsiteY20" fmla="*/ 381306 h 423141"/>
                <a:gd name="connsiteX21" fmla="*/ 352429 w 704348"/>
                <a:gd name="connsiteY21" fmla="*/ 422451 h 423141"/>
                <a:gd name="connsiteX22" fmla="*/ 78778 w 704348"/>
                <a:gd name="connsiteY22" fmla="*/ 350350 h 423141"/>
                <a:gd name="connsiteX23" fmla="*/ 1233 w 704348"/>
                <a:gd name="connsiteY23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3534 w 704348"/>
                <a:gd name="connsiteY2" fmla="*/ 197948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05020 w 704348"/>
                <a:gd name="connsiteY17" fmla="*/ 97935 h 423141"/>
                <a:gd name="connsiteX18" fmla="*/ 607414 w 704348"/>
                <a:gd name="connsiteY18" fmla="*/ 136035 h 423141"/>
                <a:gd name="connsiteX19" fmla="*/ 696480 w 704348"/>
                <a:gd name="connsiteY19" fmla="*/ 218534 h 423141"/>
                <a:gd name="connsiteX20" fmla="*/ 676472 w 704348"/>
                <a:gd name="connsiteY20" fmla="*/ 300343 h 423141"/>
                <a:gd name="connsiteX21" fmla="*/ 566935 w 704348"/>
                <a:gd name="connsiteY21" fmla="*/ 381306 h 423141"/>
                <a:gd name="connsiteX22" fmla="*/ 352429 w 704348"/>
                <a:gd name="connsiteY22" fmla="*/ 422451 h 423141"/>
                <a:gd name="connsiteX23" fmla="*/ 78778 w 704348"/>
                <a:gd name="connsiteY23" fmla="*/ 350350 h 423141"/>
                <a:gd name="connsiteX24" fmla="*/ 1233 w 704348"/>
                <a:gd name="connsiteY24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3534 w 704348"/>
                <a:gd name="connsiteY2" fmla="*/ 197948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05020 w 704348"/>
                <a:gd name="connsiteY17" fmla="*/ 97935 h 423141"/>
                <a:gd name="connsiteX18" fmla="*/ 607414 w 704348"/>
                <a:gd name="connsiteY18" fmla="*/ 136035 h 423141"/>
                <a:gd name="connsiteX19" fmla="*/ 689337 w 704348"/>
                <a:gd name="connsiteY19" fmla="*/ 218534 h 423141"/>
                <a:gd name="connsiteX20" fmla="*/ 676472 w 704348"/>
                <a:gd name="connsiteY20" fmla="*/ 300343 h 423141"/>
                <a:gd name="connsiteX21" fmla="*/ 566935 w 704348"/>
                <a:gd name="connsiteY21" fmla="*/ 381306 h 423141"/>
                <a:gd name="connsiteX22" fmla="*/ 352429 w 704348"/>
                <a:gd name="connsiteY22" fmla="*/ 422451 h 423141"/>
                <a:gd name="connsiteX23" fmla="*/ 78778 w 704348"/>
                <a:gd name="connsiteY23" fmla="*/ 350350 h 423141"/>
                <a:gd name="connsiteX24" fmla="*/ 1233 w 704348"/>
                <a:gd name="connsiteY24" fmla="*/ 197105 h 423141"/>
                <a:gd name="connsiteX0" fmla="*/ 1233 w 704348"/>
                <a:gd name="connsiteY0" fmla="*/ 197105 h 423141"/>
                <a:gd name="connsiteX1" fmla="*/ 38296 w 704348"/>
                <a:gd name="connsiteY1" fmla="*/ 126510 h 423141"/>
                <a:gd name="connsiteX2" fmla="*/ 38296 w 704348"/>
                <a:gd name="connsiteY2" fmla="*/ 209855 h 423141"/>
                <a:gd name="connsiteX3" fmla="*/ 124021 w 704348"/>
                <a:gd name="connsiteY3" fmla="*/ 290818 h 423141"/>
                <a:gd name="connsiteX4" fmla="*/ 347666 w 704348"/>
                <a:gd name="connsiteY4" fmla="*/ 336087 h 423141"/>
                <a:gd name="connsiteX5" fmla="*/ 602654 w 704348"/>
                <a:gd name="connsiteY5" fmla="*/ 283675 h 423141"/>
                <a:gd name="connsiteX6" fmla="*/ 702665 w 704348"/>
                <a:gd name="connsiteY6" fmla="*/ 186043 h 423141"/>
                <a:gd name="connsiteX7" fmla="*/ 664564 w 704348"/>
                <a:gd name="connsiteY7" fmla="*/ 100316 h 423141"/>
                <a:gd name="connsiteX8" fmla="*/ 600271 w 704348"/>
                <a:gd name="connsiteY8" fmla="*/ 47930 h 423141"/>
                <a:gd name="connsiteX9" fmla="*/ 512164 w 704348"/>
                <a:gd name="connsiteY9" fmla="*/ 14591 h 423141"/>
                <a:gd name="connsiteX10" fmla="*/ 407390 w 704348"/>
                <a:gd name="connsiteY10" fmla="*/ 304 h 423141"/>
                <a:gd name="connsiteX11" fmla="*/ 231176 w 704348"/>
                <a:gd name="connsiteY11" fmla="*/ 12210 h 423141"/>
                <a:gd name="connsiteX12" fmla="*/ 78777 w 704348"/>
                <a:gd name="connsiteY12" fmla="*/ 66979 h 423141"/>
                <a:gd name="connsiteX13" fmla="*/ 57346 w 704348"/>
                <a:gd name="connsiteY13" fmla="*/ 109841 h 423141"/>
                <a:gd name="connsiteX14" fmla="*/ 57346 w 704348"/>
                <a:gd name="connsiteY14" fmla="*/ 95554 h 423141"/>
                <a:gd name="connsiteX15" fmla="*/ 183553 w 704348"/>
                <a:gd name="connsiteY15" fmla="*/ 112224 h 423141"/>
                <a:gd name="connsiteX16" fmla="*/ 345477 w 704348"/>
                <a:gd name="connsiteY16" fmla="*/ 83648 h 423141"/>
                <a:gd name="connsiteX17" fmla="*/ 505020 w 704348"/>
                <a:gd name="connsiteY17" fmla="*/ 97935 h 423141"/>
                <a:gd name="connsiteX18" fmla="*/ 607414 w 704348"/>
                <a:gd name="connsiteY18" fmla="*/ 136035 h 423141"/>
                <a:gd name="connsiteX19" fmla="*/ 689337 w 704348"/>
                <a:gd name="connsiteY19" fmla="*/ 218534 h 423141"/>
                <a:gd name="connsiteX20" fmla="*/ 676472 w 704348"/>
                <a:gd name="connsiteY20" fmla="*/ 300343 h 423141"/>
                <a:gd name="connsiteX21" fmla="*/ 566935 w 704348"/>
                <a:gd name="connsiteY21" fmla="*/ 381306 h 423141"/>
                <a:gd name="connsiteX22" fmla="*/ 352429 w 704348"/>
                <a:gd name="connsiteY22" fmla="*/ 422451 h 423141"/>
                <a:gd name="connsiteX23" fmla="*/ 78778 w 704348"/>
                <a:gd name="connsiteY23" fmla="*/ 350350 h 423141"/>
                <a:gd name="connsiteX24" fmla="*/ 1233 w 704348"/>
                <a:gd name="connsiteY24" fmla="*/ 197105 h 423141"/>
                <a:gd name="connsiteX0" fmla="*/ 3178 w 687243"/>
                <a:gd name="connsiteY0" fmla="*/ 213774 h 423141"/>
                <a:gd name="connsiteX1" fmla="*/ 21191 w 687243"/>
                <a:gd name="connsiteY1" fmla="*/ 126510 h 423141"/>
                <a:gd name="connsiteX2" fmla="*/ 21191 w 687243"/>
                <a:gd name="connsiteY2" fmla="*/ 209855 h 423141"/>
                <a:gd name="connsiteX3" fmla="*/ 106916 w 687243"/>
                <a:gd name="connsiteY3" fmla="*/ 290818 h 423141"/>
                <a:gd name="connsiteX4" fmla="*/ 330561 w 687243"/>
                <a:gd name="connsiteY4" fmla="*/ 336087 h 423141"/>
                <a:gd name="connsiteX5" fmla="*/ 585549 w 687243"/>
                <a:gd name="connsiteY5" fmla="*/ 283675 h 423141"/>
                <a:gd name="connsiteX6" fmla="*/ 685560 w 687243"/>
                <a:gd name="connsiteY6" fmla="*/ 186043 h 423141"/>
                <a:gd name="connsiteX7" fmla="*/ 647459 w 687243"/>
                <a:gd name="connsiteY7" fmla="*/ 100316 h 423141"/>
                <a:gd name="connsiteX8" fmla="*/ 583166 w 687243"/>
                <a:gd name="connsiteY8" fmla="*/ 47930 h 423141"/>
                <a:gd name="connsiteX9" fmla="*/ 495059 w 687243"/>
                <a:gd name="connsiteY9" fmla="*/ 14591 h 423141"/>
                <a:gd name="connsiteX10" fmla="*/ 390285 w 687243"/>
                <a:gd name="connsiteY10" fmla="*/ 304 h 423141"/>
                <a:gd name="connsiteX11" fmla="*/ 214071 w 687243"/>
                <a:gd name="connsiteY11" fmla="*/ 12210 h 423141"/>
                <a:gd name="connsiteX12" fmla="*/ 61672 w 687243"/>
                <a:gd name="connsiteY12" fmla="*/ 66979 h 423141"/>
                <a:gd name="connsiteX13" fmla="*/ 40241 w 687243"/>
                <a:gd name="connsiteY13" fmla="*/ 109841 h 423141"/>
                <a:gd name="connsiteX14" fmla="*/ 40241 w 687243"/>
                <a:gd name="connsiteY14" fmla="*/ 95554 h 423141"/>
                <a:gd name="connsiteX15" fmla="*/ 166448 w 687243"/>
                <a:gd name="connsiteY15" fmla="*/ 112224 h 423141"/>
                <a:gd name="connsiteX16" fmla="*/ 328372 w 687243"/>
                <a:gd name="connsiteY16" fmla="*/ 83648 h 423141"/>
                <a:gd name="connsiteX17" fmla="*/ 487915 w 687243"/>
                <a:gd name="connsiteY17" fmla="*/ 97935 h 423141"/>
                <a:gd name="connsiteX18" fmla="*/ 590309 w 687243"/>
                <a:gd name="connsiteY18" fmla="*/ 136035 h 423141"/>
                <a:gd name="connsiteX19" fmla="*/ 672232 w 687243"/>
                <a:gd name="connsiteY19" fmla="*/ 218534 h 423141"/>
                <a:gd name="connsiteX20" fmla="*/ 659367 w 687243"/>
                <a:gd name="connsiteY20" fmla="*/ 300343 h 423141"/>
                <a:gd name="connsiteX21" fmla="*/ 549830 w 687243"/>
                <a:gd name="connsiteY21" fmla="*/ 381306 h 423141"/>
                <a:gd name="connsiteX22" fmla="*/ 335324 w 687243"/>
                <a:gd name="connsiteY22" fmla="*/ 422451 h 423141"/>
                <a:gd name="connsiteX23" fmla="*/ 61673 w 687243"/>
                <a:gd name="connsiteY23" fmla="*/ 350350 h 423141"/>
                <a:gd name="connsiteX24" fmla="*/ 3178 w 687243"/>
                <a:gd name="connsiteY24" fmla="*/ 213774 h 423141"/>
                <a:gd name="connsiteX0" fmla="*/ 3178 w 687243"/>
                <a:gd name="connsiteY0" fmla="*/ 213774 h 423141"/>
                <a:gd name="connsiteX1" fmla="*/ 21191 w 687243"/>
                <a:gd name="connsiteY1" fmla="*/ 126510 h 423141"/>
                <a:gd name="connsiteX2" fmla="*/ 21191 w 687243"/>
                <a:gd name="connsiteY2" fmla="*/ 209855 h 423141"/>
                <a:gd name="connsiteX3" fmla="*/ 106916 w 687243"/>
                <a:gd name="connsiteY3" fmla="*/ 290818 h 423141"/>
                <a:gd name="connsiteX4" fmla="*/ 330561 w 687243"/>
                <a:gd name="connsiteY4" fmla="*/ 336087 h 423141"/>
                <a:gd name="connsiteX5" fmla="*/ 585549 w 687243"/>
                <a:gd name="connsiteY5" fmla="*/ 283675 h 423141"/>
                <a:gd name="connsiteX6" fmla="*/ 685560 w 687243"/>
                <a:gd name="connsiteY6" fmla="*/ 186043 h 423141"/>
                <a:gd name="connsiteX7" fmla="*/ 647459 w 687243"/>
                <a:gd name="connsiteY7" fmla="*/ 100316 h 423141"/>
                <a:gd name="connsiteX8" fmla="*/ 583166 w 687243"/>
                <a:gd name="connsiteY8" fmla="*/ 47930 h 423141"/>
                <a:gd name="connsiteX9" fmla="*/ 495059 w 687243"/>
                <a:gd name="connsiteY9" fmla="*/ 14591 h 423141"/>
                <a:gd name="connsiteX10" fmla="*/ 390285 w 687243"/>
                <a:gd name="connsiteY10" fmla="*/ 304 h 423141"/>
                <a:gd name="connsiteX11" fmla="*/ 214071 w 687243"/>
                <a:gd name="connsiteY11" fmla="*/ 12210 h 423141"/>
                <a:gd name="connsiteX12" fmla="*/ 61672 w 687243"/>
                <a:gd name="connsiteY12" fmla="*/ 66979 h 423141"/>
                <a:gd name="connsiteX13" fmla="*/ 40241 w 687243"/>
                <a:gd name="connsiteY13" fmla="*/ 95554 h 423141"/>
                <a:gd name="connsiteX14" fmla="*/ 166448 w 687243"/>
                <a:gd name="connsiteY14" fmla="*/ 112224 h 423141"/>
                <a:gd name="connsiteX15" fmla="*/ 328372 w 687243"/>
                <a:gd name="connsiteY15" fmla="*/ 83648 h 423141"/>
                <a:gd name="connsiteX16" fmla="*/ 487915 w 687243"/>
                <a:gd name="connsiteY16" fmla="*/ 97935 h 423141"/>
                <a:gd name="connsiteX17" fmla="*/ 590309 w 687243"/>
                <a:gd name="connsiteY17" fmla="*/ 136035 h 423141"/>
                <a:gd name="connsiteX18" fmla="*/ 672232 w 687243"/>
                <a:gd name="connsiteY18" fmla="*/ 218534 h 423141"/>
                <a:gd name="connsiteX19" fmla="*/ 659367 w 687243"/>
                <a:gd name="connsiteY19" fmla="*/ 300343 h 423141"/>
                <a:gd name="connsiteX20" fmla="*/ 549830 w 687243"/>
                <a:gd name="connsiteY20" fmla="*/ 381306 h 423141"/>
                <a:gd name="connsiteX21" fmla="*/ 335324 w 687243"/>
                <a:gd name="connsiteY21" fmla="*/ 422451 h 423141"/>
                <a:gd name="connsiteX22" fmla="*/ 61673 w 687243"/>
                <a:gd name="connsiteY22" fmla="*/ 350350 h 423141"/>
                <a:gd name="connsiteX23" fmla="*/ 3178 w 687243"/>
                <a:gd name="connsiteY23" fmla="*/ 213774 h 423141"/>
                <a:gd name="connsiteX0" fmla="*/ 3178 w 687243"/>
                <a:gd name="connsiteY0" fmla="*/ 213774 h 423141"/>
                <a:gd name="connsiteX1" fmla="*/ 21191 w 687243"/>
                <a:gd name="connsiteY1" fmla="*/ 126510 h 423141"/>
                <a:gd name="connsiteX2" fmla="*/ 21191 w 687243"/>
                <a:gd name="connsiteY2" fmla="*/ 209855 h 423141"/>
                <a:gd name="connsiteX3" fmla="*/ 106916 w 687243"/>
                <a:gd name="connsiteY3" fmla="*/ 290818 h 423141"/>
                <a:gd name="connsiteX4" fmla="*/ 330561 w 687243"/>
                <a:gd name="connsiteY4" fmla="*/ 336087 h 423141"/>
                <a:gd name="connsiteX5" fmla="*/ 585549 w 687243"/>
                <a:gd name="connsiteY5" fmla="*/ 283675 h 423141"/>
                <a:gd name="connsiteX6" fmla="*/ 685560 w 687243"/>
                <a:gd name="connsiteY6" fmla="*/ 186043 h 423141"/>
                <a:gd name="connsiteX7" fmla="*/ 647459 w 687243"/>
                <a:gd name="connsiteY7" fmla="*/ 100316 h 423141"/>
                <a:gd name="connsiteX8" fmla="*/ 583166 w 687243"/>
                <a:gd name="connsiteY8" fmla="*/ 47930 h 423141"/>
                <a:gd name="connsiteX9" fmla="*/ 495059 w 687243"/>
                <a:gd name="connsiteY9" fmla="*/ 14591 h 423141"/>
                <a:gd name="connsiteX10" fmla="*/ 390285 w 687243"/>
                <a:gd name="connsiteY10" fmla="*/ 304 h 423141"/>
                <a:gd name="connsiteX11" fmla="*/ 214071 w 687243"/>
                <a:gd name="connsiteY11" fmla="*/ 12210 h 423141"/>
                <a:gd name="connsiteX12" fmla="*/ 61672 w 687243"/>
                <a:gd name="connsiteY12" fmla="*/ 66979 h 423141"/>
                <a:gd name="connsiteX13" fmla="*/ 49766 w 687243"/>
                <a:gd name="connsiteY13" fmla="*/ 164610 h 423141"/>
                <a:gd name="connsiteX14" fmla="*/ 166448 w 687243"/>
                <a:gd name="connsiteY14" fmla="*/ 112224 h 423141"/>
                <a:gd name="connsiteX15" fmla="*/ 328372 w 687243"/>
                <a:gd name="connsiteY15" fmla="*/ 83648 h 423141"/>
                <a:gd name="connsiteX16" fmla="*/ 487915 w 687243"/>
                <a:gd name="connsiteY16" fmla="*/ 97935 h 423141"/>
                <a:gd name="connsiteX17" fmla="*/ 590309 w 687243"/>
                <a:gd name="connsiteY17" fmla="*/ 136035 h 423141"/>
                <a:gd name="connsiteX18" fmla="*/ 672232 w 687243"/>
                <a:gd name="connsiteY18" fmla="*/ 218534 h 423141"/>
                <a:gd name="connsiteX19" fmla="*/ 659367 w 687243"/>
                <a:gd name="connsiteY19" fmla="*/ 300343 h 423141"/>
                <a:gd name="connsiteX20" fmla="*/ 549830 w 687243"/>
                <a:gd name="connsiteY20" fmla="*/ 381306 h 423141"/>
                <a:gd name="connsiteX21" fmla="*/ 335324 w 687243"/>
                <a:gd name="connsiteY21" fmla="*/ 422451 h 423141"/>
                <a:gd name="connsiteX22" fmla="*/ 61673 w 687243"/>
                <a:gd name="connsiteY22" fmla="*/ 350350 h 423141"/>
                <a:gd name="connsiteX23" fmla="*/ 3178 w 687243"/>
                <a:gd name="connsiteY23" fmla="*/ 213774 h 423141"/>
                <a:gd name="connsiteX0" fmla="*/ 2464 w 686529"/>
                <a:gd name="connsiteY0" fmla="*/ 213774 h 423141"/>
                <a:gd name="connsiteX1" fmla="*/ 20477 w 686529"/>
                <a:gd name="connsiteY1" fmla="*/ 209855 h 423141"/>
                <a:gd name="connsiteX2" fmla="*/ 106202 w 686529"/>
                <a:gd name="connsiteY2" fmla="*/ 290818 h 423141"/>
                <a:gd name="connsiteX3" fmla="*/ 329847 w 686529"/>
                <a:gd name="connsiteY3" fmla="*/ 336087 h 423141"/>
                <a:gd name="connsiteX4" fmla="*/ 584835 w 686529"/>
                <a:gd name="connsiteY4" fmla="*/ 283675 h 423141"/>
                <a:gd name="connsiteX5" fmla="*/ 684846 w 686529"/>
                <a:gd name="connsiteY5" fmla="*/ 186043 h 423141"/>
                <a:gd name="connsiteX6" fmla="*/ 646745 w 686529"/>
                <a:gd name="connsiteY6" fmla="*/ 100316 h 423141"/>
                <a:gd name="connsiteX7" fmla="*/ 582452 w 686529"/>
                <a:gd name="connsiteY7" fmla="*/ 47930 h 423141"/>
                <a:gd name="connsiteX8" fmla="*/ 494345 w 686529"/>
                <a:gd name="connsiteY8" fmla="*/ 14591 h 423141"/>
                <a:gd name="connsiteX9" fmla="*/ 389571 w 686529"/>
                <a:gd name="connsiteY9" fmla="*/ 304 h 423141"/>
                <a:gd name="connsiteX10" fmla="*/ 213357 w 686529"/>
                <a:gd name="connsiteY10" fmla="*/ 12210 h 423141"/>
                <a:gd name="connsiteX11" fmla="*/ 60958 w 686529"/>
                <a:gd name="connsiteY11" fmla="*/ 66979 h 423141"/>
                <a:gd name="connsiteX12" fmla="*/ 49052 w 686529"/>
                <a:gd name="connsiteY12" fmla="*/ 164610 h 423141"/>
                <a:gd name="connsiteX13" fmla="*/ 165734 w 686529"/>
                <a:gd name="connsiteY13" fmla="*/ 112224 h 423141"/>
                <a:gd name="connsiteX14" fmla="*/ 327658 w 686529"/>
                <a:gd name="connsiteY14" fmla="*/ 83648 h 423141"/>
                <a:gd name="connsiteX15" fmla="*/ 487201 w 686529"/>
                <a:gd name="connsiteY15" fmla="*/ 97935 h 423141"/>
                <a:gd name="connsiteX16" fmla="*/ 589595 w 686529"/>
                <a:gd name="connsiteY16" fmla="*/ 136035 h 423141"/>
                <a:gd name="connsiteX17" fmla="*/ 671518 w 686529"/>
                <a:gd name="connsiteY17" fmla="*/ 218534 h 423141"/>
                <a:gd name="connsiteX18" fmla="*/ 658653 w 686529"/>
                <a:gd name="connsiteY18" fmla="*/ 300343 h 423141"/>
                <a:gd name="connsiteX19" fmla="*/ 549116 w 686529"/>
                <a:gd name="connsiteY19" fmla="*/ 381306 h 423141"/>
                <a:gd name="connsiteX20" fmla="*/ 334610 w 686529"/>
                <a:gd name="connsiteY20" fmla="*/ 422451 h 423141"/>
                <a:gd name="connsiteX21" fmla="*/ 60959 w 686529"/>
                <a:gd name="connsiteY21" fmla="*/ 350350 h 423141"/>
                <a:gd name="connsiteX22" fmla="*/ 2464 w 686529"/>
                <a:gd name="connsiteY22" fmla="*/ 213774 h 423141"/>
                <a:gd name="connsiteX0" fmla="*/ 8045 w 692110"/>
                <a:gd name="connsiteY0" fmla="*/ 213774 h 423141"/>
                <a:gd name="connsiteX1" fmla="*/ 11771 w 692110"/>
                <a:gd name="connsiteY1" fmla="*/ 200330 h 423141"/>
                <a:gd name="connsiteX2" fmla="*/ 111783 w 692110"/>
                <a:gd name="connsiteY2" fmla="*/ 290818 h 423141"/>
                <a:gd name="connsiteX3" fmla="*/ 335428 w 692110"/>
                <a:gd name="connsiteY3" fmla="*/ 336087 h 423141"/>
                <a:gd name="connsiteX4" fmla="*/ 590416 w 692110"/>
                <a:gd name="connsiteY4" fmla="*/ 283675 h 423141"/>
                <a:gd name="connsiteX5" fmla="*/ 690427 w 692110"/>
                <a:gd name="connsiteY5" fmla="*/ 186043 h 423141"/>
                <a:gd name="connsiteX6" fmla="*/ 652326 w 692110"/>
                <a:gd name="connsiteY6" fmla="*/ 100316 h 423141"/>
                <a:gd name="connsiteX7" fmla="*/ 588033 w 692110"/>
                <a:gd name="connsiteY7" fmla="*/ 47930 h 423141"/>
                <a:gd name="connsiteX8" fmla="*/ 499926 w 692110"/>
                <a:gd name="connsiteY8" fmla="*/ 14591 h 423141"/>
                <a:gd name="connsiteX9" fmla="*/ 395152 w 692110"/>
                <a:gd name="connsiteY9" fmla="*/ 304 h 423141"/>
                <a:gd name="connsiteX10" fmla="*/ 218938 w 692110"/>
                <a:gd name="connsiteY10" fmla="*/ 12210 h 423141"/>
                <a:gd name="connsiteX11" fmla="*/ 66539 w 692110"/>
                <a:gd name="connsiteY11" fmla="*/ 66979 h 423141"/>
                <a:gd name="connsiteX12" fmla="*/ 54633 w 692110"/>
                <a:gd name="connsiteY12" fmla="*/ 164610 h 423141"/>
                <a:gd name="connsiteX13" fmla="*/ 171315 w 692110"/>
                <a:gd name="connsiteY13" fmla="*/ 112224 h 423141"/>
                <a:gd name="connsiteX14" fmla="*/ 333239 w 692110"/>
                <a:gd name="connsiteY14" fmla="*/ 83648 h 423141"/>
                <a:gd name="connsiteX15" fmla="*/ 492782 w 692110"/>
                <a:gd name="connsiteY15" fmla="*/ 97935 h 423141"/>
                <a:gd name="connsiteX16" fmla="*/ 595176 w 692110"/>
                <a:gd name="connsiteY16" fmla="*/ 136035 h 423141"/>
                <a:gd name="connsiteX17" fmla="*/ 677099 w 692110"/>
                <a:gd name="connsiteY17" fmla="*/ 218534 h 423141"/>
                <a:gd name="connsiteX18" fmla="*/ 664234 w 692110"/>
                <a:gd name="connsiteY18" fmla="*/ 300343 h 423141"/>
                <a:gd name="connsiteX19" fmla="*/ 554697 w 692110"/>
                <a:gd name="connsiteY19" fmla="*/ 381306 h 423141"/>
                <a:gd name="connsiteX20" fmla="*/ 340191 w 692110"/>
                <a:gd name="connsiteY20" fmla="*/ 422451 h 423141"/>
                <a:gd name="connsiteX21" fmla="*/ 66540 w 692110"/>
                <a:gd name="connsiteY21" fmla="*/ 350350 h 423141"/>
                <a:gd name="connsiteX22" fmla="*/ 8045 w 692110"/>
                <a:gd name="connsiteY22" fmla="*/ 213774 h 423141"/>
                <a:gd name="connsiteX0" fmla="*/ 5282 w 689347"/>
                <a:gd name="connsiteY0" fmla="*/ 213774 h 423141"/>
                <a:gd name="connsiteX1" fmla="*/ 9008 w 689347"/>
                <a:gd name="connsiteY1" fmla="*/ 200330 h 423141"/>
                <a:gd name="connsiteX2" fmla="*/ 109020 w 689347"/>
                <a:gd name="connsiteY2" fmla="*/ 290818 h 423141"/>
                <a:gd name="connsiteX3" fmla="*/ 332665 w 689347"/>
                <a:gd name="connsiteY3" fmla="*/ 336087 h 423141"/>
                <a:gd name="connsiteX4" fmla="*/ 587653 w 689347"/>
                <a:gd name="connsiteY4" fmla="*/ 283675 h 423141"/>
                <a:gd name="connsiteX5" fmla="*/ 687664 w 689347"/>
                <a:gd name="connsiteY5" fmla="*/ 186043 h 423141"/>
                <a:gd name="connsiteX6" fmla="*/ 649563 w 689347"/>
                <a:gd name="connsiteY6" fmla="*/ 100316 h 423141"/>
                <a:gd name="connsiteX7" fmla="*/ 585270 w 689347"/>
                <a:gd name="connsiteY7" fmla="*/ 47930 h 423141"/>
                <a:gd name="connsiteX8" fmla="*/ 497163 w 689347"/>
                <a:gd name="connsiteY8" fmla="*/ 14591 h 423141"/>
                <a:gd name="connsiteX9" fmla="*/ 392389 w 689347"/>
                <a:gd name="connsiteY9" fmla="*/ 304 h 423141"/>
                <a:gd name="connsiteX10" fmla="*/ 216175 w 689347"/>
                <a:gd name="connsiteY10" fmla="*/ 12210 h 423141"/>
                <a:gd name="connsiteX11" fmla="*/ 63776 w 689347"/>
                <a:gd name="connsiteY11" fmla="*/ 66979 h 423141"/>
                <a:gd name="connsiteX12" fmla="*/ 51870 w 689347"/>
                <a:gd name="connsiteY12" fmla="*/ 164610 h 423141"/>
                <a:gd name="connsiteX13" fmla="*/ 168552 w 689347"/>
                <a:gd name="connsiteY13" fmla="*/ 112224 h 423141"/>
                <a:gd name="connsiteX14" fmla="*/ 330476 w 689347"/>
                <a:gd name="connsiteY14" fmla="*/ 83648 h 423141"/>
                <a:gd name="connsiteX15" fmla="*/ 490019 w 689347"/>
                <a:gd name="connsiteY15" fmla="*/ 97935 h 423141"/>
                <a:gd name="connsiteX16" fmla="*/ 592413 w 689347"/>
                <a:gd name="connsiteY16" fmla="*/ 136035 h 423141"/>
                <a:gd name="connsiteX17" fmla="*/ 674336 w 689347"/>
                <a:gd name="connsiteY17" fmla="*/ 218534 h 423141"/>
                <a:gd name="connsiteX18" fmla="*/ 661471 w 689347"/>
                <a:gd name="connsiteY18" fmla="*/ 300343 h 423141"/>
                <a:gd name="connsiteX19" fmla="*/ 551934 w 689347"/>
                <a:gd name="connsiteY19" fmla="*/ 381306 h 423141"/>
                <a:gd name="connsiteX20" fmla="*/ 337428 w 689347"/>
                <a:gd name="connsiteY20" fmla="*/ 422451 h 423141"/>
                <a:gd name="connsiteX21" fmla="*/ 63777 w 689347"/>
                <a:gd name="connsiteY21" fmla="*/ 350350 h 423141"/>
                <a:gd name="connsiteX22" fmla="*/ 4244 w 689347"/>
                <a:gd name="connsiteY22" fmla="*/ 247954 h 423141"/>
                <a:gd name="connsiteX23" fmla="*/ 5282 w 689347"/>
                <a:gd name="connsiteY23" fmla="*/ 213774 h 423141"/>
                <a:gd name="connsiteX0" fmla="*/ 5282 w 689347"/>
                <a:gd name="connsiteY0" fmla="*/ 213774 h 422673"/>
                <a:gd name="connsiteX1" fmla="*/ 9008 w 689347"/>
                <a:gd name="connsiteY1" fmla="*/ 200330 h 422673"/>
                <a:gd name="connsiteX2" fmla="*/ 109020 w 689347"/>
                <a:gd name="connsiteY2" fmla="*/ 290818 h 422673"/>
                <a:gd name="connsiteX3" fmla="*/ 332665 w 689347"/>
                <a:gd name="connsiteY3" fmla="*/ 336087 h 422673"/>
                <a:gd name="connsiteX4" fmla="*/ 587653 w 689347"/>
                <a:gd name="connsiteY4" fmla="*/ 283675 h 422673"/>
                <a:gd name="connsiteX5" fmla="*/ 687664 w 689347"/>
                <a:gd name="connsiteY5" fmla="*/ 186043 h 422673"/>
                <a:gd name="connsiteX6" fmla="*/ 649563 w 689347"/>
                <a:gd name="connsiteY6" fmla="*/ 100316 h 422673"/>
                <a:gd name="connsiteX7" fmla="*/ 585270 w 689347"/>
                <a:gd name="connsiteY7" fmla="*/ 47930 h 422673"/>
                <a:gd name="connsiteX8" fmla="*/ 497163 w 689347"/>
                <a:gd name="connsiteY8" fmla="*/ 14591 h 422673"/>
                <a:gd name="connsiteX9" fmla="*/ 392389 w 689347"/>
                <a:gd name="connsiteY9" fmla="*/ 304 h 422673"/>
                <a:gd name="connsiteX10" fmla="*/ 216175 w 689347"/>
                <a:gd name="connsiteY10" fmla="*/ 12210 h 422673"/>
                <a:gd name="connsiteX11" fmla="*/ 63776 w 689347"/>
                <a:gd name="connsiteY11" fmla="*/ 66979 h 422673"/>
                <a:gd name="connsiteX12" fmla="*/ 51870 w 689347"/>
                <a:gd name="connsiteY12" fmla="*/ 164610 h 422673"/>
                <a:gd name="connsiteX13" fmla="*/ 168552 w 689347"/>
                <a:gd name="connsiteY13" fmla="*/ 112224 h 422673"/>
                <a:gd name="connsiteX14" fmla="*/ 330476 w 689347"/>
                <a:gd name="connsiteY14" fmla="*/ 83648 h 422673"/>
                <a:gd name="connsiteX15" fmla="*/ 490019 w 689347"/>
                <a:gd name="connsiteY15" fmla="*/ 97935 h 422673"/>
                <a:gd name="connsiteX16" fmla="*/ 592413 w 689347"/>
                <a:gd name="connsiteY16" fmla="*/ 136035 h 422673"/>
                <a:gd name="connsiteX17" fmla="*/ 674336 w 689347"/>
                <a:gd name="connsiteY17" fmla="*/ 218534 h 422673"/>
                <a:gd name="connsiteX18" fmla="*/ 661471 w 689347"/>
                <a:gd name="connsiteY18" fmla="*/ 300343 h 422673"/>
                <a:gd name="connsiteX19" fmla="*/ 551934 w 689347"/>
                <a:gd name="connsiteY19" fmla="*/ 381306 h 422673"/>
                <a:gd name="connsiteX20" fmla="*/ 337428 w 689347"/>
                <a:gd name="connsiteY20" fmla="*/ 422451 h 422673"/>
                <a:gd name="connsiteX21" fmla="*/ 182838 w 689347"/>
                <a:gd name="connsiteY21" fmla="*/ 395591 h 422673"/>
                <a:gd name="connsiteX22" fmla="*/ 63777 w 689347"/>
                <a:gd name="connsiteY22" fmla="*/ 350350 h 422673"/>
                <a:gd name="connsiteX23" fmla="*/ 4244 w 689347"/>
                <a:gd name="connsiteY23" fmla="*/ 247954 h 422673"/>
                <a:gd name="connsiteX24" fmla="*/ 5282 w 689347"/>
                <a:gd name="connsiteY24" fmla="*/ 213774 h 422673"/>
                <a:gd name="connsiteX0" fmla="*/ 5282 w 689347"/>
                <a:gd name="connsiteY0" fmla="*/ 213774 h 422673"/>
                <a:gd name="connsiteX1" fmla="*/ 9008 w 689347"/>
                <a:gd name="connsiteY1" fmla="*/ 200330 h 422673"/>
                <a:gd name="connsiteX2" fmla="*/ 109020 w 689347"/>
                <a:gd name="connsiteY2" fmla="*/ 290818 h 422673"/>
                <a:gd name="connsiteX3" fmla="*/ 332665 w 689347"/>
                <a:gd name="connsiteY3" fmla="*/ 336087 h 422673"/>
                <a:gd name="connsiteX4" fmla="*/ 587653 w 689347"/>
                <a:gd name="connsiteY4" fmla="*/ 283675 h 422673"/>
                <a:gd name="connsiteX5" fmla="*/ 687664 w 689347"/>
                <a:gd name="connsiteY5" fmla="*/ 186043 h 422673"/>
                <a:gd name="connsiteX6" fmla="*/ 649563 w 689347"/>
                <a:gd name="connsiteY6" fmla="*/ 100316 h 422673"/>
                <a:gd name="connsiteX7" fmla="*/ 585270 w 689347"/>
                <a:gd name="connsiteY7" fmla="*/ 47930 h 422673"/>
                <a:gd name="connsiteX8" fmla="*/ 497163 w 689347"/>
                <a:gd name="connsiteY8" fmla="*/ 14591 h 422673"/>
                <a:gd name="connsiteX9" fmla="*/ 392389 w 689347"/>
                <a:gd name="connsiteY9" fmla="*/ 304 h 422673"/>
                <a:gd name="connsiteX10" fmla="*/ 216175 w 689347"/>
                <a:gd name="connsiteY10" fmla="*/ 12210 h 422673"/>
                <a:gd name="connsiteX11" fmla="*/ 63776 w 689347"/>
                <a:gd name="connsiteY11" fmla="*/ 66979 h 422673"/>
                <a:gd name="connsiteX12" fmla="*/ 51870 w 689347"/>
                <a:gd name="connsiteY12" fmla="*/ 164610 h 422673"/>
                <a:gd name="connsiteX13" fmla="*/ 168552 w 689347"/>
                <a:gd name="connsiteY13" fmla="*/ 112224 h 422673"/>
                <a:gd name="connsiteX14" fmla="*/ 330476 w 689347"/>
                <a:gd name="connsiteY14" fmla="*/ 83648 h 422673"/>
                <a:gd name="connsiteX15" fmla="*/ 490019 w 689347"/>
                <a:gd name="connsiteY15" fmla="*/ 97935 h 422673"/>
                <a:gd name="connsiteX16" fmla="*/ 592413 w 689347"/>
                <a:gd name="connsiteY16" fmla="*/ 136035 h 422673"/>
                <a:gd name="connsiteX17" fmla="*/ 674336 w 689347"/>
                <a:gd name="connsiteY17" fmla="*/ 218534 h 422673"/>
                <a:gd name="connsiteX18" fmla="*/ 661471 w 689347"/>
                <a:gd name="connsiteY18" fmla="*/ 300343 h 422673"/>
                <a:gd name="connsiteX19" fmla="*/ 551934 w 689347"/>
                <a:gd name="connsiteY19" fmla="*/ 381306 h 422673"/>
                <a:gd name="connsiteX20" fmla="*/ 337428 w 689347"/>
                <a:gd name="connsiteY20" fmla="*/ 422451 h 422673"/>
                <a:gd name="connsiteX21" fmla="*/ 182838 w 689347"/>
                <a:gd name="connsiteY21" fmla="*/ 395591 h 422673"/>
                <a:gd name="connsiteX22" fmla="*/ 63777 w 689347"/>
                <a:gd name="connsiteY22" fmla="*/ 350350 h 422673"/>
                <a:gd name="connsiteX23" fmla="*/ 28057 w 689347"/>
                <a:gd name="connsiteY23" fmla="*/ 300341 h 422673"/>
                <a:gd name="connsiteX24" fmla="*/ 4244 w 689347"/>
                <a:gd name="connsiteY24" fmla="*/ 247954 h 422673"/>
                <a:gd name="connsiteX25" fmla="*/ 5282 w 689347"/>
                <a:gd name="connsiteY25" fmla="*/ 213774 h 422673"/>
                <a:gd name="connsiteX0" fmla="*/ 5282 w 689347"/>
                <a:gd name="connsiteY0" fmla="*/ 213774 h 422673"/>
                <a:gd name="connsiteX1" fmla="*/ 9008 w 689347"/>
                <a:gd name="connsiteY1" fmla="*/ 200330 h 422673"/>
                <a:gd name="connsiteX2" fmla="*/ 109020 w 689347"/>
                <a:gd name="connsiteY2" fmla="*/ 290818 h 422673"/>
                <a:gd name="connsiteX3" fmla="*/ 332665 w 689347"/>
                <a:gd name="connsiteY3" fmla="*/ 336087 h 422673"/>
                <a:gd name="connsiteX4" fmla="*/ 587653 w 689347"/>
                <a:gd name="connsiteY4" fmla="*/ 283675 h 422673"/>
                <a:gd name="connsiteX5" fmla="*/ 687664 w 689347"/>
                <a:gd name="connsiteY5" fmla="*/ 186043 h 422673"/>
                <a:gd name="connsiteX6" fmla="*/ 649563 w 689347"/>
                <a:gd name="connsiteY6" fmla="*/ 100316 h 422673"/>
                <a:gd name="connsiteX7" fmla="*/ 585270 w 689347"/>
                <a:gd name="connsiteY7" fmla="*/ 47930 h 422673"/>
                <a:gd name="connsiteX8" fmla="*/ 497163 w 689347"/>
                <a:gd name="connsiteY8" fmla="*/ 14591 h 422673"/>
                <a:gd name="connsiteX9" fmla="*/ 392389 w 689347"/>
                <a:gd name="connsiteY9" fmla="*/ 304 h 422673"/>
                <a:gd name="connsiteX10" fmla="*/ 216175 w 689347"/>
                <a:gd name="connsiteY10" fmla="*/ 12210 h 422673"/>
                <a:gd name="connsiteX11" fmla="*/ 63776 w 689347"/>
                <a:gd name="connsiteY11" fmla="*/ 66979 h 422673"/>
                <a:gd name="connsiteX12" fmla="*/ 23295 w 689347"/>
                <a:gd name="connsiteY12" fmla="*/ 197948 h 422673"/>
                <a:gd name="connsiteX13" fmla="*/ 168552 w 689347"/>
                <a:gd name="connsiteY13" fmla="*/ 112224 h 422673"/>
                <a:gd name="connsiteX14" fmla="*/ 330476 w 689347"/>
                <a:gd name="connsiteY14" fmla="*/ 83648 h 422673"/>
                <a:gd name="connsiteX15" fmla="*/ 490019 w 689347"/>
                <a:gd name="connsiteY15" fmla="*/ 97935 h 422673"/>
                <a:gd name="connsiteX16" fmla="*/ 592413 w 689347"/>
                <a:gd name="connsiteY16" fmla="*/ 136035 h 422673"/>
                <a:gd name="connsiteX17" fmla="*/ 674336 w 689347"/>
                <a:gd name="connsiteY17" fmla="*/ 218534 h 422673"/>
                <a:gd name="connsiteX18" fmla="*/ 661471 w 689347"/>
                <a:gd name="connsiteY18" fmla="*/ 300343 h 422673"/>
                <a:gd name="connsiteX19" fmla="*/ 551934 w 689347"/>
                <a:gd name="connsiteY19" fmla="*/ 381306 h 422673"/>
                <a:gd name="connsiteX20" fmla="*/ 337428 w 689347"/>
                <a:gd name="connsiteY20" fmla="*/ 422451 h 422673"/>
                <a:gd name="connsiteX21" fmla="*/ 182838 w 689347"/>
                <a:gd name="connsiteY21" fmla="*/ 395591 h 422673"/>
                <a:gd name="connsiteX22" fmla="*/ 63777 w 689347"/>
                <a:gd name="connsiteY22" fmla="*/ 350350 h 422673"/>
                <a:gd name="connsiteX23" fmla="*/ 28057 w 689347"/>
                <a:gd name="connsiteY23" fmla="*/ 300341 h 422673"/>
                <a:gd name="connsiteX24" fmla="*/ 4244 w 689347"/>
                <a:gd name="connsiteY24" fmla="*/ 247954 h 422673"/>
                <a:gd name="connsiteX25" fmla="*/ 5282 w 689347"/>
                <a:gd name="connsiteY25" fmla="*/ 213774 h 422673"/>
                <a:gd name="connsiteX0" fmla="*/ 5282 w 689347"/>
                <a:gd name="connsiteY0" fmla="*/ 213774 h 422673"/>
                <a:gd name="connsiteX1" fmla="*/ 9008 w 689347"/>
                <a:gd name="connsiteY1" fmla="*/ 200330 h 422673"/>
                <a:gd name="connsiteX2" fmla="*/ 109020 w 689347"/>
                <a:gd name="connsiteY2" fmla="*/ 290818 h 422673"/>
                <a:gd name="connsiteX3" fmla="*/ 332665 w 689347"/>
                <a:gd name="connsiteY3" fmla="*/ 336087 h 422673"/>
                <a:gd name="connsiteX4" fmla="*/ 587653 w 689347"/>
                <a:gd name="connsiteY4" fmla="*/ 283675 h 422673"/>
                <a:gd name="connsiteX5" fmla="*/ 687664 w 689347"/>
                <a:gd name="connsiteY5" fmla="*/ 186043 h 422673"/>
                <a:gd name="connsiteX6" fmla="*/ 649563 w 689347"/>
                <a:gd name="connsiteY6" fmla="*/ 100316 h 422673"/>
                <a:gd name="connsiteX7" fmla="*/ 585270 w 689347"/>
                <a:gd name="connsiteY7" fmla="*/ 47930 h 422673"/>
                <a:gd name="connsiteX8" fmla="*/ 497163 w 689347"/>
                <a:gd name="connsiteY8" fmla="*/ 14591 h 422673"/>
                <a:gd name="connsiteX9" fmla="*/ 392389 w 689347"/>
                <a:gd name="connsiteY9" fmla="*/ 304 h 422673"/>
                <a:gd name="connsiteX10" fmla="*/ 216175 w 689347"/>
                <a:gd name="connsiteY10" fmla="*/ 12210 h 422673"/>
                <a:gd name="connsiteX11" fmla="*/ 30439 w 689347"/>
                <a:gd name="connsiteY11" fmla="*/ 100317 h 422673"/>
                <a:gd name="connsiteX12" fmla="*/ 23295 w 689347"/>
                <a:gd name="connsiteY12" fmla="*/ 197948 h 422673"/>
                <a:gd name="connsiteX13" fmla="*/ 168552 w 689347"/>
                <a:gd name="connsiteY13" fmla="*/ 112224 h 422673"/>
                <a:gd name="connsiteX14" fmla="*/ 330476 w 689347"/>
                <a:gd name="connsiteY14" fmla="*/ 83648 h 422673"/>
                <a:gd name="connsiteX15" fmla="*/ 490019 w 689347"/>
                <a:gd name="connsiteY15" fmla="*/ 97935 h 422673"/>
                <a:gd name="connsiteX16" fmla="*/ 592413 w 689347"/>
                <a:gd name="connsiteY16" fmla="*/ 136035 h 422673"/>
                <a:gd name="connsiteX17" fmla="*/ 674336 w 689347"/>
                <a:gd name="connsiteY17" fmla="*/ 218534 h 422673"/>
                <a:gd name="connsiteX18" fmla="*/ 661471 w 689347"/>
                <a:gd name="connsiteY18" fmla="*/ 300343 h 422673"/>
                <a:gd name="connsiteX19" fmla="*/ 551934 w 689347"/>
                <a:gd name="connsiteY19" fmla="*/ 381306 h 422673"/>
                <a:gd name="connsiteX20" fmla="*/ 337428 w 689347"/>
                <a:gd name="connsiteY20" fmla="*/ 422451 h 422673"/>
                <a:gd name="connsiteX21" fmla="*/ 182838 w 689347"/>
                <a:gd name="connsiteY21" fmla="*/ 395591 h 422673"/>
                <a:gd name="connsiteX22" fmla="*/ 63777 w 689347"/>
                <a:gd name="connsiteY22" fmla="*/ 350350 h 422673"/>
                <a:gd name="connsiteX23" fmla="*/ 28057 w 689347"/>
                <a:gd name="connsiteY23" fmla="*/ 300341 h 422673"/>
                <a:gd name="connsiteX24" fmla="*/ 4244 w 689347"/>
                <a:gd name="connsiteY24" fmla="*/ 247954 h 422673"/>
                <a:gd name="connsiteX25" fmla="*/ 5282 w 689347"/>
                <a:gd name="connsiteY25" fmla="*/ 213774 h 422673"/>
                <a:gd name="connsiteX0" fmla="*/ 5282 w 689347"/>
                <a:gd name="connsiteY0" fmla="*/ 213749 h 422648"/>
                <a:gd name="connsiteX1" fmla="*/ 9008 w 689347"/>
                <a:gd name="connsiteY1" fmla="*/ 200305 h 422648"/>
                <a:gd name="connsiteX2" fmla="*/ 109020 w 689347"/>
                <a:gd name="connsiteY2" fmla="*/ 290793 h 422648"/>
                <a:gd name="connsiteX3" fmla="*/ 332665 w 689347"/>
                <a:gd name="connsiteY3" fmla="*/ 336062 h 422648"/>
                <a:gd name="connsiteX4" fmla="*/ 587653 w 689347"/>
                <a:gd name="connsiteY4" fmla="*/ 283650 h 422648"/>
                <a:gd name="connsiteX5" fmla="*/ 687664 w 689347"/>
                <a:gd name="connsiteY5" fmla="*/ 186018 h 422648"/>
                <a:gd name="connsiteX6" fmla="*/ 649563 w 689347"/>
                <a:gd name="connsiteY6" fmla="*/ 100291 h 422648"/>
                <a:gd name="connsiteX7" fmla="*/ 585270 w 689347"/>
                <a:gd name="connsiteY7" fmla="*/ 47905 h 422648"/>
                <a:gd name="connsiteX8" fmla="*/ 497163 w 689347"/>
                <a:gd name="connsiteY8" fmla="*/ 14566 h 422648"/>
                <a:gd name="connsiteX9" fmla="*/ 392389 w 689347"/>
                <a:gd name="connsiteY9" fmla="*/ 279 h 422648"/>
                <a:gd name="connsiteX10" fmla="*/ 216175 w 689347"/>
                <a:gd name="connsiteY10" fmla="*/ 12185 h 422648"/>
                <a:gd name="connsiteX11" fmla="*/ 104257 w 689347"/>
                <a:gd name="connsiteY11" fmla="*/ 50285 h 422648"/>
                <a:gd name="connsiteX12" fmla="*/ 30439 w 689347"/>
                <a:gd name="connsiteY12" fmla="*/ 100292 h 422648"/>
                <a:gd name="connsiteX13" fmla="*/ 23295 w 689347"/>
                <a:gd name="connsiteY13" fmla="*/ 197923 h 422648"/>
                <a:gd name="connsiteX14" fmla="*/ 168552 w 689347"/>
                <a:gd name="connsiteY14" fmla="*/ 112199 h 422648"/>
                <a:gd name="connsiteX15" fmla="*/ 330476 w 689347"/>
                <a:gd name="connsiteY15" fmla="*/ 83623 h 422648"/>
                <a:gd name="connsiteX16" fmla="*/ 490019 w 689347"/>
                <a:gd name="connsiteY16" fmla="*/ 97910 h 422648"/>
                <a:gd name="connsiteX17" fmla="*/ 592413 w 689347"/>
                <a:gd name="connsiteY17" fmla="*/ 136010 h 422648"/>
                <a:gd name="connsiteX18" fmla="*/ 674336 w 689347"/>
                <a:gd name="connsiteY18" fmla="*/ 218509 h 422648"/>
                <a:gd name="connsiteX19" fmla="*/ 661471 w 689347"/>
                <a:gd name="connsiteY19" fmla="*/ 300318 h 422648"/>
                <a:gd name="connsiteX20" fmla="*/ 551934 w 689347"/>
                <a:gd name="connsiteY20" fmla="*/ 381281 h 422648"/>
                <a:gd name="connsiteX21" fmla="*/ 337428 w 689347"/>
                <a:gd name="connsiteY21" fmla="*/ 422426 h 422648"/>
                <a:gd name="connsiteX22" fmla="*/ 182838 w 689347"/>
                <a:gd name="connsiteY22" fmla="*/ 395566 h 422648"/>
                <a:gd name="connsiteX23" fmla="*/ 63777 w 689347"/>
                <a:gd name="connsiteY23" fmla="*/ 350325 h 422648"/>
                <a:gd name="connsiteX24" fmla="*/ 28057 w 689347"/>
                <a:gd name="connsiteY24" fmla="*/ 300316 h 422648"/>
                <a:gd name="connsiteX25" fmla="*/ 4244 w 689347"/>
                <a:gd name="connsiteY25" fmla="*/ 247929 h 422648"/>
                <a:gd name="connsiteX26" fmla="*/ 5282 w 689347"/>
                <a:gd name="connsiteY26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181789 w 702584"/>
                <a:gd name="connsiteY14" fmla="*/ 112199 h 422648"/>
                <a:gd name="connsiteX15" fmla="*/ 343713 w 702584"/>
                <a:gd name="connsiteY15" fmla="*/ 83623 h 422648"/>
                <a:gd name="connsiteX16" fmla="*/ 503256 w 702584"/>
                <a:gd name="connsiteY16" fmla="*/ 97910 h 422648"/>
                <a:gd name="connsiteX17" fmla="*/ 605650 w 702584"/>
                <a:gd name="connsiteY17" fmla="*/ 136010 h 422648"/>
                <a:gd name="connsiteX18" fmla="*/ 687573 w 702584"/>
                <a:gd name="connsiteY18" fmla="*/ 218509 h 422648"/>
                <a:gd name="connsiteX19" fmla="*/ 674708 w 702584"/>
                <a:gd name="connsiteY19" fmla="*/ 300318 h 422648"/>
                <a:gd name="connsiteX20" fmla="*/ 565171 w 702584"/>
                <a:gd name="connsiteY20" fmla="*/ 381281 h 422648"/>
                <a:gd name="connsiteX21" fmla="*/ 350665 w 702584"/>
                <a:gd name="connsiteY21" fmla="*/ 422426 h 422648"/>
                <a:gd name="connsiteX22" fmla="*/ 196075 w 702584"/>
                <a:gd name="connsiteY22" fmla="*/ 395566 h 422648"/>
                <a:gd name="connsiteX23" fmla="*/ 77014 w 702584"/>
                <a:gd name="connsiteY23" fmla="*/ 350325 h 422648"/>
                <a:gd name="connsiteX24" fmla="*/ 41294 w 702584"/>
                <a:gd name="connsiteY24" fmla="*/ 300316 h 422648"/>
                <a:gd name="connsiteX25" fmla="*/ 17481 w 702584"/>
                <a:gd name="connsiteY25" fmla="*/ 247929 h 422648"/>
                <a:gd name="connsiteX26" fmla="*/ 18519 w 702584"/>
                <a:gd name="connsiteY26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103206 w 702584"/>
                <a:gd name="connsiteY14" fmla="*/ 143153 h 422648"/>
                <a:gd name="connsiteX15" fmla="*/ 181789 w 702584"/>
                <a:gd name="connsiteY15" fmla="*/ 112199 h 422648"/>
                <a:gd name="connsiteX16" fmla="*/ 343713 w 702584"/>
                <a:gd name="connsiteY16" fmla="*/ 83623 h 422648"/>
                <a:gd name="connsiteX17" fmla="*/ 503256 w 702584"/>
                <a:gd name="connsiteY17" fmla="*/ 97910 h 422648"/>
                <a:gd name="connsiteX18" fmla="*/ 605650 w 702584"/>
                <a:gd name="connsiteY18" fmla="*/ 136010 h 422648"/>
                <a:gd name="connsiteX19" fmla="*/ 687573 w 702584"/>
                <a:gd name="connsiteY19" fmla="*/ 218509 h 422648"/>
                <a:gd name="connsiteX20" fmla="*/ 674708 w 702584"/>
                <a:gd name="connsiteY20" fmla="*/ 300318 h 422648"/>
                <a:gd name="connsiteX21" fmla="*/ 565171 w 702584"/>
                <a:gd name="connsiteY21" fmla="*/ 381281 h 422648"/>
                <a:gd name="connsiteX22" fmla="*/ 350665 w 702584"/>
                <a:gd name="connsiteY22" fmla="*/ 422426 h 422648"/>
                <a:gd name="connsiteX23" fmla="*/ 196075 w 702584"/>
                <a:gd name="connsiteY23" fmla="*/ 395566 h 422648"/>
                <a:gd name="connsiteX24" fmla="*/ 77014 w 702584"/>
                <a:gd name="connsiteY24" fmla="*/ 350325 h 422648"/>
                <a:gd name="connsiteX25" fmla="*/ 41294 w 702584"/>
                <a:gd name="connsiteY25" fmla="*/ 300316 h 422648"/>
                <a:gd name="connsiteX26" fmla="*/ 17481 w 702584"/>
                <a:gd name="connsiteY26" fmla="*/ 247929 h 422648"/>
                <a:gd name="connsiteX27" fmla="*/ 18519 w 702584"/>
                <a:gd name="connsiteY27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91300 w 702584"/>
                <a:gd name="connsiteY14" fmla="*/ 145534 h 422648"/>
                <a:gd name="connsiteX15" fmla="*/ 181789 w 702584"/>
                <a:gd name="connsiteY15" fmla="*/ 112199 h 422648"/>
                <a:gd name="connsiteX16" fmla="*/ 343713 w 702584"/>
                <a:gd name="connsiteY16" fmla="*/ 83623 h 422648"/>
                <a:gd name="connsiteX17" fmla="*/ 503256 w 702584"/>
                <a:gd name="connsiteY17" fmla="*/ 97910 h 422648"/>
                <a:gd name="connsiteX18" fmla="*/ 605650 w 702584"/>
                <a:gd name="connsiteY18" fmla="*/ 136010 h 422648"/>
                <a:gd name="connsiteX19" fmla="*/ 687573 w 702584"/>
                <a:gd name="connsiteY19" fmla="*/ 218509 h 422648"/>
                <a:gd name="connsiteX20" fmla="*/ 674708 w 702584"/>
                <a:gd name="connsiteY20" fmla="*/ 300318 h 422648"/>
                <a:gd name="connsiteX21" fmla="*/ 565171 w 702584"/>
                <a:gd name="connsiteY21" fmla="*/ 381281 h 422648"/>
                <a:gd name="connsiteX22" fmla="*/ 350665 w 702584"/>
                <a:gd name="connsiteY22" fmla="*/ 422426 h 422648"/>
                <a:gd name="connsiteX23" fmla="*/ 196075 w 702584"/>
                <a:gd name="connsiteY23" fmla="*/ 395566 h 422648"/>
                <a:gd name="connsiteX24" fmla="*/ 77014 w 702584"/>
                <a:gd name="connsiteY24" fmla="*/ 350325 h 422648"/>
                <a:gd name="connsiteX25" fmla="*/ 41294 w 702584"/>
                <a:gd name="connsiteY25" fmla="*/ 300316 h 422648"/>
                <a:gd name="connsiteX26" fmla="*/ 17481 w 702584"/>
                <a:gd name="connsiteY26" fmla="*/ 247929 h 422648"/>
                <a:gd name="connsiteX27" fmla="*/ 18519 w 702584"/>
                <a:gd name="connsiteY27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91300 w 702584"/>
                <a:gd name="connsiteY14" fmla="*/ 145534 h 422648"/>
                <a:gd name="connsiteX15" fmla="*/ 169883 w 702584"/>
                <a:gd name="connsiteY15" fmla="*/ 112199 h 422648"/>
                <a:gd name="connsiteX16" fmla="*/ 343713 w 702584"/>
                <a:gd name="connsiteY16" fmla="*/ 83623 h 422648"/>
                <a:gd name="connsiteX17" fmla="*/ 503256 w 702584"/>
                <a:gd name="connsiteY17" fmla="*/ 97910 h 422648"/>
                <a:gd name="connsiteX18" fmla="*/ 605650 w 702584"/>
                <a:gd name="connsiteY18" fmla="*/ 136010 h 422648"/>
                <a:gd name="connsiteX19" fmla="*/ 687573 w 702584"/>
                <a:gd name="connsiteY19" fmla="*/ 218509 h 422648"/>
                <a:gd name="connsiteX20" fmla="*/ 674708 w 702584"/>
                <a:gd name="connsiteY20" fmla="*/ 300318 h 422648"/>
                <a:gd name="connsiteX21" fmla="*/ 565171 w 702584"/>
                <a:gd name="connsiteY21" fmla="*/ 381281 h 422648"/>
                <a:gd name="connsiteX22" fmla="*/ 350665 w 702584"/>
                <a:gd name="connsiteY22" fmla="*/ 422426 h 422648"/>
                <a:gd name="connsiteX23" fmla="*/ 196075 w 702584"/>
                <a:gd name="connsiteY23" fmla="*/ 395566 h 422648"/>
                <a:gd name="connsiteX24" fmla="*/ 77014 w 702584"/>
                <a:gd name="connsiteY24" fmla="*/ 350325 h 422648"/>
                <a:gd name="connsiteX25" fmla="*/ 41294 w 702584"/>
                <a:gd name="connsiteY25" fmla="*/ 300316 h 422648"/>
                <a:gd name="connsiteX26" fmla="*/ 17481 w 702584"/>
                <a:gd name="connsiteY26" fmla="*/ 247929 h 422648"/>
                <a:gd name="connsiteX27" fmla="*/ 18519 w 702584"/>
                <a:gd name="connsiteY27" fmla="*/ 213749 h 422648"/>
                <a:gd name="connsiteX0" fmla="*/ 18519 w 702584"/>
                <a:gd name="connsiteY0" fmla="*/ 213749 h 422648"/>
                <a:gd name="connsiteX1" fmla="*/ 5577 w 702584"/>
                <a:gd name="connsiteY1" fmla="*/ 200305 h 422648"/>
                <a:gd name="connsiteX2" fmla="*/ 122257 w 702584"/>
                <a:gd name="connsiteY2" fmla="*/ 290793 h 422648"/>
                <a:gd name="connsiteX3" fmla="*/ 345902 w 702584"/>
                <a:gd name="connsiteY3" fmla="*/ 336062 h 422648"/>
                <a:gd name="connsiteX4" fmla="*/ 600890 w 702584"/>
                <a:gd name="connsiteY4" fmla="*/ 283650 h 422648"/>
                <a:gd name="connsiteX5" fmla="*/ 700901 w 702584"/>
                <a:gd name="connsiteY5" fmla="*/ 186018 h 422648"/>
                <a:gd name="connsiteX6" fmla="*/ 662800 w 702584"/>
                <a:gd name="connsiteY6" fmla="*/ 100291 h 422648"/>
                <a:gd name="connsiteX7" fmla="*/ 598507 w 702584"/>
                <a:gd name="connsiteY7" fmla="*/ 47905 h 422648"/>
                <a:gd name="connsiteX8" fmla="*/ 510400 w 702584"/>
                <a:gd name="connsiteY8" fmla="*/ 14566 h 422648"/>
                <a:gd name="connsiteX9" fmla="*/ 405626 w 702584"/>
                <a:gd name="connsiteY9" fmla="*/ 279 h 422648"/>
                <a:gd name="connsiteX10" fmla="*/ 229412 w 702584"/>
                <a:gd name="connsiteY10" fmla="*/ 12185 h 422648"/>
                <a:gd name="connsiteX11" fmla="*/ 117494 w 702584"/>
                <a:gd name="connsiteY11" fmla="*/ 50285 h 422648"/>
                <a:gd name="connsiteX12" fmla="*/ 43676 w 702584"/>
                <a:gd name="connsiteY12" fmla="*/ 100292 h 422648"/>
                <a:gd name="connsiteX13" fmla="*/ 36532 w 702584"/>
                <a:gd name="connsiteY13" fmla="*/ 197923 h 422648"/>
                <a:gd name="connsiteX14" fmla="*/ 91300 w 702584"/>
                <a:gd name="connsiteY14" fmla="*/ 145534 h 422648"/>
                <a:gd name="connsiteX15" fmla="*/ 179408 w 702584"/>
                <a:gd name="connsiteY15" fmla="*/ 107437 h 422648"/>
                <a:gd name="connsiteX16" fmla="*/ 343713 w 702584"/>
                <a:gd name="connsiteY16" fmla="*/ 83623 h 422648"/>
                <a:gd name="connsiteX17" fmla="*/ 503256 w 702584"/>
                <a:gd name="connsiteY17" fmla="*/ 97910 h 422648"/>
                <a:gd name="connsiteX18" fmla="*/ 605650 w 702584"/>
                <a:gd name="connsiteY18" fmla="*/ 136010 h 422648"/>
                <a:gd name="connsiteX19" fmla="*/ 687573 w 702584"/>
                <a:gd name="connsiteY19" fmla="*/ 218509 h 422648"/>
                <a:gd name="connsiteX20" fmla="*/ 674708 w 702584"/>
                <a:gd name="connsiteY20" fmla="*/ 300318 h 422648"/>
                <a:gd name="connsiteX21" fmla="*/ 565171 w 702584"/>
                <a:gd name="connsiteY21" fmla="*/ 381281 h 422648"/>
                <a:gd name="connsiteX22" fmla="*/ 350665 w 702584"/>
                <a:gd name="connsiteY22" fmla="*/ 422426 h 422648"/>
                <a:gd name="connsiteX23" fmla="*/ 196075 w 702584"/>
                <a:gd name="connsiteY23" fmla="*/ 395566 h 422648"/>
                <a:gd name="connsiteX24" fmla="*/ 77014 w 702584"/>
                <a:gd name="connsiteY24" fmla="*/ 350325 h 422648"/>
                <a:gd name="connsiteX25" fmla="*/ 41294 w 702584"/>
                <a:gd name="connsiteY25" fmla="*/ 300316 h 422648"/>
                <a:gd name="connsiteX26" fmla="*/ 17481 w 702584"/>
                <a:gd name="connsiteY26" fmla="*/ 247929 h 422648"/>
                <a:gd name="connsiteX27" fmla="*/ 18519 w 702584"/>
                <a:gd name="connsiteY27" fmla="*/ 213749 h 422648"/>
                <a:gd name="connsiteX0" fmla="*/ 18519 w 695263"/>
                <a:gd name="connsiteY0" fmla="*/ 213749 h 422648"/>
                <a:gd name="connsiteX1" fmla="*/ 5577 w 695263"/>
                <a:gd name="connsiteY1" fmla="*/ 200305 h 422648"/>
                <a:gd name="connsiteX2" fmla="*/ 122257 w 695263"/>
                <a:gd name="connsiteY2" fmla="*/ 290793 h 422648"/>
                <a:gd name="connsiteX3" fmla="*/ 345902 w 695263"/>
                <a:gd name="connsiteY3" fmla="*/ 336062 h 422648"/>
                <a:gd name="connsiteX4" fmla="*/ 600890 w 695263"/>
                <a:gd name="connsiteY4" fmla="*/ 283650 h 422648"/>
                <a:gd name="connsiteX5" fmla="*/ 662800 w 695263"/>
                <a:gd name="connsiteY5" fmla="*/ 100291 h 422648"/>
                <a:gd name="connsiteX6" fmla="*/ 598507 w 695263"/>
                <a:gd name="connsiteY6" fmla="*/ 47905 h 422648"/>
                <a:gd name="connsiteX7" fmla="*/ 510400 w 695263"/>
                <a:gd name="connsiteY7" fmla="*/ 14566 h 422648"/>
                <a:gd name="connsiteX8" fmla="*/ 405626 w 695263"/>
                <a:gd name="connsiteY8" fmla="*/ 279 h 422648"/>
                <a:gd name="connsiteX9" fmla="*/ 229412 w 695263"/>
                <a:gd name="connsiteY9" fmla="*/ 12185 h 422648"/>
                <a:gd name="connsiteX10" fmla="*/ 117494 w 695263"/>
                <a:gd name="connsiteY10" fmla="*/ 50285 h 422648"/>
                <a:gd name="connsiteX11" fmla="*/ 43676 w 695263"/>
                <a:gd name="connsiteY11" fmla="*/ 100292 h 422648"/>
                <a:gd name="connsiteX12" fmla="*/ 36532 w 695263"/>
                <a:gd name="connsiteY12" fmla="*/ 197923 h 422648"/>
                <a:gd name="connsiteX13" fmla="*/ 91300 w 695263"/>
                <a:gd name="connsiteY13" fmla="*/ 145534 h 422648"/>
                <a:gd name="connsiteX14" fmla="*/ 179408 w 695263"/>
                <a:gd name="connsiteY14" fmla="*/ 107437 h 422648"/>
                <a:gd name="connsiteX15" fmla="*/ 343713 w 695263"/>
                <a:gd name="connsiteY15" fmla="*/ 83623 h 422648"/>
                <a:gd name="connsiteX16" fmla="*/ 503256 w 695263"/>
                <a:gd name="connsiteY16" fmla="*/ 97910 h 422648"/>
                <a:gd name="connsiteX17" fmla="*/ 605650 w 695263"/>
                <a:gd name="connsiteY17" fmla="*/ 136010 h 422648"/>
                <a:gd name="connsiteX18" fmla="*/ 687573 w 695263"/>
                <a:gd name="connsiteY18" fmla="*/ 218509 h 422648"/>
                <a:gd name="connsiteX19" fmla="*/ 674708 w 695263"/>
                <a:gd name="connsiteY19" fmla="*/ 300318 h 422648"/>
                <a:gd name="connsiteX20" fmla="*/ 565171 w 695263"/>
                <a:gd name="connsiteY20" fmla="*/ 381281 h 422648"/>
                <a:gd name="connsiteX21" fmla="*/ 350665 w 695263"/>
                <a:gd name="connsiteY21" fmla="*/ 422426 h 422648"/>
                <a:gd name="connsiteX22" fmla="*/ 196075 w 695263"/>
                <a:gd name="connsiteY22" fmla="*/ 395566 h 422648"/>
                <a:gd name="connsiteX23" fmla="*/ 77014 w 695263"/>
                <a:gd name="connsiteY23" fmla="*/ 350325 h 422648"/>
                <a:gd name="connsiteX24" fmla="*/ 41294 w 695263"/>
                <a:gd name="connsiteY24" fmla="*/ 300316 h 422648"/>
                <a:gd name="connsiteX25" fmla="*/ 17481 w 695263"/>
                <a:gd name="connsiteY25" fmla="*/ 247929 h 422648"/>
                <a:gd name="connsiteX26" fmla="*/ 18519 w 695263"/>
                <a:gd name="connsiteY26" fmla="*/ 213749 h 422648"/>
                <a:gd name="connsiteX0" fmla="*/ 18519 w 695263"/>
                <a:gd name="connsiteY0" fmla="*/ 213749 h 422648"/>
                <a:gd name="connsiteX1" fmla="*/ 5577 w 695263"/>
                <a:gd name="connsiteY1" fmla="*/ 200305 h 422648"/>
                <a:gd name="connsiteX2" fmla="*/ 122257 w 695263"/>
                <a:gd name="connsiteY2" fmla="*/ 290793 h 422648"/>
                <a:gd name="connsiteX3" fmla="*/ 345902 w 695263"/>
                <a:gd name="connsiteY3" fmla="*/ 336062 h 422648"/>
                <a:gd name="connsiteX4" fmla="*/ 600890 w 695263"/>
                <a:gd name="connsiteY4" fmla="*/ 283650 h 422648"/>
                <a:gd name="connsiteX5" fmla="*/ 686613 w 695263"/>
                <a:gd name="connsiteY5" fmla="*/ 202684 h 422648"/>
                <a:gd name="connsiteX6" fmla="*/ 662800 w 695263"/>
                <a:gd name="connsiteY6" fmla="*/ 100291 h 422648"/>
                <a:gd name="connsiteX7" fmla="*/ 598507 w 695263"/>
                <a:gd name="connsiteY7" fmla="*/ 47905 h 422648"/>
                <a:gd name="connsiteX8" fmla="*/ 510400 w 695263"/>
                <a:gd name="connsiteY8" fmla="*/ 14566 h 422648"/>
                <a:gd name="connsiteX9" fmla="*/ 405626 w 695263"/>
                <a:gd name="connsiteY9" fmla="*/ 279 h 422648"/>
                <a:gd name="connsiteX10" fmla="*/ 229412 w 695263"/>
                <a:gd name="connsiteY10" fmla="*/ 12185 h 422648"/>
                <a:gd name="connsiteX11" fmla="*/ 117494 w 695263"/>
                <a:gd name="connsiteY11" fmla="*/ 50285 h 422648"/>
                <a:gd name="connsiteX12" fmla="*/ 43676 w 695263"/>
                <a:gd name="connsiteY12" fmla="*/ 100292 h 422648"/>
                <a:gd name="connsiteX13" fmla="*/ 36532 w 695263"/>
                <a:gd name="connsiteY13" fmla="*/ 197923 h 422648"/>
                <a:gd name="connsiteX14" fmla="*/ 91300 w 695263"/>
                <a:gd name="connsiteY14" fmla="*/ 145534 h 422648"/>
                <a:gd name="connsiteX15" fmla="*/ 179408 w 695263"/>
                <a:gd name="connsiteY15" fmla="*/ 107437 h 422648"/>
                <a:gd name="connsiteX16" fmla="*/ 343713 w 695263"/>
                <a:gd name="connsiteY16" fmla="*/ 83623 h 422648"/>
                <a:gd name="connsiteX17" fmla="*/ 503256 w 695263"/>
                <a:gd name="connsiteY17" fmla="*/ 97910 h 422648"/>
                <a:gd name="connsiteX18" fmla="*/ 605650 w 695263"/>
                <a:gd name="connsiteY18" fmla="*/ 136010 h 422648"/>
                <a:gd name="connsiteX19" fmla="*/ 687573 w 695263"/>
                <a:gd name="connsiteY19" fmla="*/ 218509 h 422648"/>
                <a:gd name="connsiteX20" fmla="*/ 674708 w 695263"/>
                <a:gd name="connsiteY20" fmla="*/ 300318 h 422648"/>
                <a:gd name="connsiteX21" fmla="*/ 565171 w 695263"/>
                <a:gd name="connsiteY21" fmla="*/ 381281 h 422648"/>
                <a:gd name="connsiteX22" fmla="*/ 350665 w 695263"/>
                <a:gd name="connsiteY22" fmla="*/ 422426 h 422648"/>
                <a:gd name="connsiteX23" fmla="*/ 196075 w 695263"/>
                <a:gd name="connsiteY23" fmla="*/ 395566 h 422648"/>
                <a:gd name="connsiteX24" fmla="*/ 77014 w 695263"/>
                <a:gd name="connsiteY24" fmla="*/ 350325 h 422648"/>
                <a:gd name="connsiteX25" fmla="*/ 41294 w 695263"/>
                <a:gd name="connsiteY25" fmla="*/ 300316 h 422648"/>
                <a:gd name="connsiteX26" fmla="*/ 17481 w 695263"/>
                <a:gd name="connsiteY26" fmla="*/ 247929 h 422648"/>
                <a:gd name="connsiteX27" fmla="*/ 18519 w 695263"/>
                <a:gd name="connsiteY27" fmla="*/ 213749 h 422648"/>
                <a:gd name="connsiteX0" fmla="*/ 18519 w 695263"/>
                <a:gd name="connsiteY0" fmla="*/ 213749 h 422648"/>
                <a:gd name="connsiteX1" fmla="*/ 5577 w 695263"/>
                <a:gd name="connsiteY1" fmla="*/ 200305 h 422648"/>
                <a:gd name="connsiteX2" fmla="*/ 122257 w 695263"/>
                <a:gd name="connsiteY2" fmla="*/ 290793 h 422648"/>
                <a:gd name="connsiteX3" fmla="*/ 345902 w 695263"/>
                <a:gd name="connsiteY3" fmla="*/ 336062 h 422648"/>
                <a:gd name="connsiteX4" fmla="*/ 600890 w 695263"/>
                <a:gd name="connsiteY4" fmla="*/ 283650 h 422648"/>
                <a:gd name="connsiteX5" fmla="*/ 686613 w 695263"/>
                <a:gd name="connsiteY5" fmla="*/ 202684 h 422648"/>
                <a:gd name="connsiteX6" fmla="*/ 662800 w 695263"/>
                <a:gd name="connsiteY6" fmla="*/ 100291 h 422648"/>
                <a:gd name="connsiteX7" fmla="*/ 598507 w 695263"/>
                <a:gd name="connsiteY7" fmla="*/ 47905 h 422648"/>
                <a:gd name="connsiteX8" fmla="*/ 510400 w 695263"/>
                <a:gd name="connsiteY8" fmla="*/ 14566 h 422648"/>
                <a:gd name="connsiteX9" fmla="*/ 405626 w 695263"/>
                <a:gd name="connsiteY9" fmla="*/ 279 h 422648"/>
                <a:gd name="connsiteX10" fmla="*/ 229412 w 695263"/>
                <a:gd name="connsiteY10" fmla="*/ 12185 h 422648"/>
                <a:gd name="connsiteX11" fmla="*/ 117494 w 695263"/>
                <a:gd name="connsiteY11" fmla="*/ 50285 h 422648"/>
                <a:gd name="connsiteX12" fmla="*/ 43676 w 695263"/>
                <a:gd name="connsiteY12" fmla="*/ 100292 h 422648"/>
                <a:gd name="connsiteX13" fmla="*/ 22245 w 695263"/>
                <a:gd name="connsiteY13" fmla="*/ 197923 h 422648"/>
                <a:gd name="connsiteX14" fmla="*/ 91300 w 695263"/>
                <a:gd name="connsiteY14" fmla="*/ 145534 h 422648"/>
                <a:gd name="connsiteX15" fmla="*/ 179408 w 695263"/>
                <a:gd name="connsiteY15" fmla="*/ 107437 h 422648"/>
                <a:gd name="connsiteX16" fmla="*/ 343713 w 695263"/>
                <a:gd name="connsiteY16" fmla="*/ 83623 h 422648"/>
                <a:gd name="connsiteX17" fmla="*/ 503256 w 695263"/>
                <a:gd name="connsiteY17" fmla="*/ 97910 h 422648"/>
                <a:gd name="connsiteX18" fmla="*/ 605650 w 695263"/>
                <a:gd name="connsiteY18" fmla="*/ 136010 h 422648"/>
                <a:gd name="connsiteX19" fmla="*/ 687573 w 695263"/>
                <a:gd name="connsiteY19" fmla="*/ 218509 h 422648"/>
                <a:gd name="connsiteX20" fmla="*/ 674708 w 695263"/>
                <a:gd name="connsiteY20" fmla="*/ 300318 h 422648"/>
                <a:gd name="connsiteX21" fmla="*/ 565171 w 695263"/>
                <a:gd name="connsiteY21" fmla="*/ 381281 h 422648"/>
                <a:gd name="connsiteX22" fmla="*/ 350665 w 695263"/>
                <a:gd name="connsiteY22" fmla="*/ 422426 h 422648"/>
                <a:gd name="connsiteX23" fmla="*/ 196075 w 695263"/>
                <a:gd name="connsiteY23" fmla="*/ 395566 h 422648"/>
                <a:gd name="connsiteX24" fmla="*/ 77014 w 695263"/>
                <a:gd name="connsiteY24" fmla="*/ 350325 h 422648"/>
                <a:gd name="connsiteX25" fmla="*/ 41294 w 695263"/>
                <a:gd name="connsiteY25" fmla="*/ 300316 h 422648"/>
                <a:gd name="connsiteX26" fmla="*/ 17481 w 695263"/>
                <a:gd name="connsiteY26" fmla="*/ 247929 h 422648"/>
                <a:gd name="connsiteX27" fmla="*/ 18519 w 695263"/>
                <a:gd name="connsiteY27" fmla="*/ 213749 h 42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95263" h="422648">
                  <a:moveTo>
                    <a:pt x="18519" y="213749"/>
                  </a:moveTo>
                  <a:cubicBezTo>
                    <a:pt x="16535" y="205812"/>
                    <a:pt x="-11713" y="187464"/>
                    <a:pt x="5577" y="200305"/>
                  </a:cubicBezTo>
                  <a:cubicBezTo>
                    <a:pt x="22867" y="213146"/>
                    <a:pt x="75061" y="264992"/>
                    <a:pt x="122257" y="290793"/>
                  </a:cubicBezTo>
                  <a:cubicBezTo>
                    <a:pt x="169453" y="316594"/>
                    <a:pt x="266130" y="337252"/>
                    <a:pt x="345902" y="336062"/>
                  </a:cubicBezTo>
                  <a:cubicBezTo>
                    <a:pt x="425674" y="334872"/>
                    <a:pt x="548470" y="316992"/>
                    <a:pt x="600890" y="283650"/>
                  </a:cubicBezTo>
                  <a:cubicBezTo>
                    <a:pt x="653310" y="250308"/>
                    <a:pt x="676295" y="233244"/>
                    <a:pt x="686613" y="202684"/>
                  </a:cubicBezTo>
                  <a:cubicBezTo>
                    <a:pt x="696931" y="172124"/>
                    <a:pt x="673119" y="114975"/>
                    <a:pt x="662800" y="100291"/>
                  </a:cubicBezTo>
                  <a:cubicBezTo>
                    <a:pt x="652481" y="85607"/>
                    <a:pt x="622716" y="62589"/>
                    <a:pt x="598507" y="47905"/>
                  </a:cubicBezTo>
                  <a:cubicBezTo>
                    <a:pt x="574298" y="33221"/>
                    <a:pt x="542547" y="22504"/>
                    <a:pt x="510400" y="14566"/>
                  </a:cubicBezTo>
                  <a:cubicBezTo>
                    <a:pt x="478253" y="6628"/>
                    <a:pt x="451663" y="1470"/>
                    <a:pt x="405626" y="279"/>
                  </a:cubicBezTo>
                  <a:cubicBezTo>
                    <a:pt x="359589" y="-912"/>
                    <a:pt x="277434" y="1469"/>
                    <a:pt x="229412" y="12185"/>
                  </a:cubicBezTo>
                  <a:cubicBezTo>
                    <a:pt x="181390" y="22901"/>
                    <a:pt x="148450" y="35601"/>
                    <a:pt x="117494" y="50285"/>
                  </a:cubicBezTo>
                  <a:cubicBezTo>
                    <a:pt x="86538" y="64969"/>
                    <a:pt x="57170" y="78067"/>
                    <a:pt x="43676" y="100292"/>
                  </a:cubicBezTo>
                  <a:cubicBezTo>
                    <a:pt x="30182" y="122517"/>
                    <a:pt x="11530" y="189589"/>
                    <a:pt x="22245" y="197923"/>
                  </a:cubicBezTo>
                  <a:cubicBezTo>
                    <a:pt x="32960" y="206257"/>
                    <a:pt x="67091" y="159821"/>
                    <a:pt x="91300" y="145534"/>
                  </a:cubicBezTo>
                  <a:cubicBezTo>
                    <a:pt x="115509" y="131247"/>
                    <a:pt x="140117" y="118549"/>
                    <a:pt x="179408" y="107437"/>
                  </a:cubicBezTo>
                  <a:cubicBezTo>
                    <a:pt x="140514" y="92753"/>
                    <a:pt x="281007" y="85607"/>
                    <a:pt x="343713" y="83623"/>
                  </a:cubicBezTo>
                  <a:cubicBezTo>
                    <a:pt x="406419" y="81639"/>
                    <a:pt x="460394" y="88385"/>
                    <a:pt x="503256" y="97910"/>
                  </a:cubicBezTo>
                  <a:cubicBezTo>
                    <a:pt x="546118" y="107435"/>
                    <a:pt x="573740" y="115910"/>
                    <a:pt x="605650" y="136010"/>
                  </a:cubicBezTo>
                  <a:cubicBezTo>
                    <a:pt x="637560" y="156110"/>
                    <a:pt x="675270" y="191918"/>
                    <a:pt x="687573" y="218509"/>
                  </a:cubicBezTo>
                  <a:cubicBezTo>
                    <a:pt x="699876" y="245100"/>
                    <a:pt x="698680" y="260886"/>
                    <a:pt x="674708" y="300318"/>
                  </a:cubicBezTo>
                  <a:cubicBezTo>
                    <a:pt x="650736" y="339750"/>
                    <a:pt x="609653" y="359739"/>
                    <a:pt x="565171" y="381281"/>
                  </a:cubicBezTo>
                  <a:cubicBezTo>
                    <a:pt x="520689" y="402823"/>
                    <a:pt x="412181" y="420045"/>
                    <a:pt x="350665" y="422426"/>
                  </a:cubicBezTo>
                  <a:cubicBezTo>
                    <a:pt x="289149" y="424807"/>
                    <a:pt x="241684" y="407583"/>
                    <a:pt x="196075" y="395566"/>
                  </a:cubicBezTo>
                  <a:cubicBezTo>
                    <a:pt x="150467" y="383549"/>
                    <a:pt x="102017" y="366200"/>
                    <a:pt x="77014" y="350325"/>
                  </a:cubicBezTo>
                  <a:cubicBezTo>
                    <a:pt x="52011" y="334450"/>
                    <a:pt x="51216" y="317382"/>
                    <a:pt x="41294" y="300316"/>
                  </a:cubicBezTo>
                  <a:cubicBezTo>
                    <a:pt x="31372" y="283250"/>
                    <a:pt x="22071" y="262357"/>
                    <a:pt x="17481" y="247929"/>
                  </a:cubicBezTo>
                  <a:cubicBezTo>
                    <a:pt x="7732" y="225166"/>
                    <a:pt x="20503" y="221686"/>
                    <a:pt x="18519" y="213749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8426C9F7-6326-4DAE-924C-B616775919D6}"/>
                </a:ext>
              </a:extLst>
            </p:cNvPr>
            <p:cNvSpPr/>
            <p:nvPr/>
          </p:nvSpPr>
          <p:spPr>
            <a:xfrm>
              <a:off x="5064392" y="4613202"/>
              <a:ext cx="678578" cy="33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44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3A4CE0-DAAD-43C9-ACD8-614DDEFFF67D}"/>
              </a:ext>
            </a:extLst>
          </p:cNvPr>
          <p:cNvGrpSpPr/>
          <p:nvPr/>
        </p:nvGrpSpPr>
        <p:grpSpPr>
          <a:xfrm>
            <a:off x="277671" y="198275"/>
            <a:ext cx="3259863" cy="1568737"/>
            <a:chOff x="4372593" y="3034240"/>
            <a:chExt cx="3259863" cy="1568737"/>
          </a:xfrm>
        </p:grpSpPr>
        <p:sp>
          <p:nvSpPr>
            <p:cNvPr id="15" name="Rectangle: Rounded Corners 88">
              <a:extLst>
                <a:ext uri="{FF2B5EF4-FFF2-40B4-BE49-F238E27FC236}">
                  <a16:creationId xmlns:a16="http://schemas.microsoft.com/office/drawing/2014/main" id="{1DD63251-7BD9-4CD6-A2E5-69FD9B2BE698}"/>
                </a:ext>
              </a:extLst>
            </p:cNvPr>
            <p:cNvSpPr/>
            <p:nvPr/>
          </p:nvSpPr>
          <p:spPr>
            <a:xfrm rot="3539312">
              <a:off x="7228896" y="4368609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rgbClr val="C0A175"/>
            </a:solidFill>
            <a:ln>
              <a:solidFill>
                <a:srgbClr val="C0A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88">
              <a:extLst>
                <a:ext uri="{FF2B5EF4-FFF2-40B4-BE49-F238E27FC236}">
                  <a16:creationId xmlns:a16="http://schemas.microsoft.com/office/drawing/2014/main" id="{A84D00C6-9130-4FF0-841B-216A8018A4B6}"/>
                </a:ext>
              </a:extLst>
            </p:cNvPr>
            <p:cNvSpPr/>
            <p:nvPr/>
          </p:nvSpPr>
          <p:spPr>
            <a:xfrm rot="18060688" flipH="1">
              <a:off x="4518664" y="4374393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rgbClr val="C0A175"/>
            </a:solidFill>
            <a:ln>
              <a:solidFill>
                <a:srgbClr val="C0A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88">
              <a:extLst>
                <a:ext uri="{FF2B5EF4-FFF2-40B4-BE49-F238E27FC236}">
                  <a16:creationId xmlns:a16="http://schemas.microsoft.com/office/drawing/2014/main" id="{2F699EA6-7FC1-42CA-BBDA-17DDFB2E920F}"/>
                </a:ext>
              </a:extLst>
            </p:cNvPr>
            <p:cNvSpPr/>
            <p:nvPr/>
          </p:nvSpPr>
          <p:spPr>
            <a:xfrm rot="5044876">
              <a:off x="7002263" y="4173311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rgbClr val="C0A175"/>
            </a:solidFill>
            <a:ln>
              <a:solidFill>
                <a:srgbClr val="C0A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88">
              <a:extLst>
                <a:ext uri="{FF2B5EF4-FFF2-40B4-BE49-F238E27FC236}">
                  <a16:creationId xmlns:a16="http://schemas.microsoft.com/office/drawing/2014/main" id="{92AA1D6B-8E14-44ED-9778-5548D5AF9C71}"/>
                </a:ext>
              </a:extLst>
            </p:cNvPr>
            <p:cNvSpPr/>
            <p:nvPr/>
          </p:nvSpPr>
          <p:spPr>
            <a:xfrm rot="16555124" flipH="1">
              <a:off x="4756901" y="4192389"/>
              <a:ext cx="308742" cy="148425"/>
            </a:xfrm>
            <a:custGeom>
              <a:avLst/>
              <a:gdLst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87720 w 642050"/>
                <a:gd name="connsiteY2" fmla="*/ 0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499541 w 642050"/>
                <a:gd name="connsiteY2" fmla="*/ 59833 h 308660"/>
                <a:gd name="connsiteX3" fmla="*/ 642050 w 642050"/>
                <a:gd name="connsiteY3" fmla="*/ 154330 h 308660"/>
                <a:gd name="connsiteX4" fmla="*/ 642050 w 642050"/>
                <a:gd name="connsiteY4" fmla="*/ 154330 h 308660"/>
                <a:gd name="connsiteX5" fmla="*/ 487720 w 642050"/>
                <a:gd name="connsiteY5" fmla="*/ 308660 h 308660"/>
                <a:gd name="connsiteX6" fmla="*/ 154330 w 642050"/>
                <a:gd name="connsiteY6" fmla="*/ 308660 h 308660"/>
                <a:gd name="connsiteX7" fmla="*/ 0 w 642050"/>
                <a:gd name="connsiteY7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487720 w 642050"/>
                <a:gd name="connsiteY4" fmla="*/ 308660 h 308660"/>
                <a:gd name="connsiteX5" fmla="*/ 154330 w 642050"/>
                <a:gd name="connsiteY5" fmla="*/ 308660 h 308660"/>
                <a:gd name="connsiteX6" fmla="*/ 0 w 642050"/>
                <a:gd name="connsiteY6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42050 w 642050"/>
                <a:gd name="connsiteY3" fmla="*/ 154330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629763 w 642050"/>
                <a:gd name="connsiteY3" fmla="*/ 168888 h 308660"/>
                <a:gd name="connsiteX4" fmla="*/ 154330 w 642050"/>
                <a:gd name="connsiteY4" fmla="*/ 308660 h 308660"/>
                <a:gd name="connsiteX5" fmla="*/ 0 w 642050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74573"/>
                <a:gd name="connsiteY0" fmla="*/ 154330 h 308660"/>
                <a:gd name="connsiteX1" fmla="*/ 154330 w 674573"/>
                <a:gd name="connsiteY1" fmla="*/ 0 h 308660"/>
                <a:gd name="connsiteX2" fmla="*/ 642050 w 674573"/>
                <a:gd name="connsiteY2" fmla="*/ 154330 h 308660"/>
                <a:gd name="connsiteX3" fmla="*/ 674573 w 674573"/>
                <a:gd name="connsiteY3" fmla="*/ 219171 h 308660"/>
                <a:gd name="connsiteX4" fmla="*/ 154330 w 674573"/>
                <a:gd name="connsiteY4" fmla="*/ 308660 h 308660"/>
                <a:gd name="connsiteX5" fmla="*/ 0 w 674573"/>
                <a:gd name="connsiteY5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  <a:gd name="connsiteX0" fmla="*/ 0 w 642050"/>
                <a:gd name="connsiteY0" fmla="*/ 154330 h 308660"/>
                <a:gd name="connsiteX1" fmla="*/ 154330 w 642050"/>
                <a:gd name="connsiteY1" fmla="*/ 0 h 308660"/>
                <a:gd name="connsiteX2" fmla="*/ 642050 w 642050"/>
                <a:gd name="connsiteY2" fmla="*/ 154330 h 308660"/>
                <a:gd name="connsiteX3" fmla="*/ 154330 w 642050"/>
                <a:gd name="connsiteY3" fmla="*/ 308660 h 308660"/>
                <a:gd name="connsiteX4" fmla="*/ 0 w 642050"/>
                <a:gd name="connsiteY4" fmla="*/ 154330 h 3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050" h="308660">
                  <a:moveTo>
                    <a:pt x="0" y="154330"/>
                  </a:moveTo>
                  <a:cubicBezTo>
                    <a:pt x="0" y="69096"/>
                    <a:pt x="69096" y="0"/>
                    <a:pt x="154330" y="0"/>
                  </a:cubicBezTo>
                  <a:cubicBezTo>
                    <a:pt x="261338" y="0"/>
                    <a:pt x="631747" y="88807"/>
                    <a:pt x="642050" y="154330"/>
                  </a:cubicBezTo>
                  <a:cubicBezTo>
                    <a:pt x="598210" y="330913"/>
                    <a:pt x="316903" y="257217"/>
                    <a:pt x="154330" y="308660"/>
                  </a:cubicBezTo>
                  <a:cubicBezTo>
                    <a:pt x="47322" y="308660"/>
                    <a:pt x="0" y="239564"/>
                    <a:pt x="0" y="154330"/>
                  </a:cubicBezTo>
                  <a:close/>
                </a:path>
              </a:pathLst>
            </a:custGeom>
            <a:solidFill>
              <a:srgbClr val="C0A175"/>
            </a:solidFill>
            <a:ln>
              <a:solidFill>
                <a:srgbClr val="C0A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77">
              <a:extLst>
                <a:ext uri="{FF2B5EF4-FFF2-40B4-BE49-F238E27FC236}">
                  <a16:creationId xmlns:a16="http://schemas.microsoft.com/office/drawing/2014/main" id="{5FE4CE75-0AD3-4DFD-9479-2F103786814D}"/>
                </a:ext>
              </a:extLst>
            </p:cNvPr>
            <p:cNvSpPr/>
            <p:nvPr/>
          </p:nvSpPr>
          <p:spPr>
            <a:xfrm>
              <a:off x="4816913" y="3034240"/>
              <a:ext cx="2365756" cy="945840"/>
            </a:xfrm>
            <a:custGeom>
              <a:avLst/>
              <a:gdLst>
                <a:gd name="connsiteX0" fmla="*/ 0 w 4966129"/>
                <a:gd name="connsiteY0" fmla="*/ 275806 h 1942019"/>
                <a:gd name="connsiteX1" fmla="*/ 275806 w 4966129"/>
                <a:gd name="connsiteY1" fmla="*/ 0 h 1942019"/>
                <a:gd name="connsiteX2" fmla="*/ 4690323 w 4966129"/>
                <a:gd name="connsiteY2" fmla="*/ 0 h 1942019"/>
                <a:gd name="connsiteX3" fmla="*/ 4966129 w 4966129"/>
                <a:gd name="connsiteY3" fmla="*/ 275806 h 1942019"/>
                <a:gd name="connsiteX4" fmla="*/ 4966129 w 4966129"/>
                <a:gd name="connsiteY4" fmla="*/ 1666213 h 1942019"/>
                <a:gd name="connsiteX5" fmla="*/ 4690323 w 4966129"/>
                <a:gd name="connsiteY5" fmla="*/ 1942019 h 1942019"/>
                <a:gd name="connsiteX6" fmla="*/ 275806 w 4966129"/>
                <a:gd name="connsiteY6" fmla="*/ 1942019 h 1942019"/>
                <a:gd name="connsiteX7" fmla="*/ 0 w 4966129"/>
                <a:gd name="connsiteY7" fmla="*/ 1666213 h 1942019"/>
                <a:gd name="connsiteX8" fmla="*/ 0 w 4966129"/>
                <a:gd name="connsiteY8" fmla="*/ 275806 h 1942019"/>
                <a:gd name="connsiteX0" fmla="*/ 0 w 4966129"/>
                <a:gd name="connsiteY0" fmla="*/ 300725 h 1966938"/>
                <a:gd name="connsiteX1" fmla="*/ 275806 w 4966129"/>
                <a:gd name="connsiteY1" fmla="*/ 24919 h 1966938"/>
                <a:gd name="connsiteX2" fmla="*/ 2503292 w 4966129"/>
                <a:gd name="connsiteY2" fmla="*/ 0 h 1966938"/>
                <a:gd name="connsiteX3" fmla="*/ 4690323 w 4966129"/>
                <a:gd name="connsiteY3" fmla="*/ 24919 h 1966938"/>
                <a:gd name="connsiteX4" fmla="*/ 4966129 w 4966129"/>
                <a:gd name="connsiteY4" fmla="*/ 300725 h 1966938"/>
                <a:gd name="connsiteX5" fmla="*/ 4966129 w 4966129"/>
                <a:gd name="connsiteY5" fmla="*/ 1691132 h 1966938"/>
                <a:gd name="connsiteX6" fmla="*/ 4690323 w 4966129"/>
                <a:gd name="connsiteY6" fmla="*/ 1966938 h 1966938"/>
                <a:gd name="connsiteX7" fmla="*/ 275806 w 4966129"/>
                <a:gd name="connsiteY7" fmla="*/ 1966938 h 1966938"/>
                <a:gd name="connsiteX8" fmla="*/ 0 w 4966129"/>
                <a:gd name="connsiteY8" fmla="*/ 1691132 h 1966938"/>
                <a:gd name="connsiteX9" fmla="*/ 0 w 4966129"/>
                <a:gd name="connsiteY9" fmla="*/ 300725 h 1966938"/>
                <a:gd name="connsiteX0" fmla="*/ 19050 w 4966129"/>
                <a:gd name="connsiteY0" fmla="*/ 310250 h 1966938"/>
                <a:gd name="connsiteX1" fmla="*/ 275806 w 4966129"/>
                <a:gd name="connsiteY1" fmla="*/ 24919 h 1966938"/>
                <a:gd name="connsiteX2" fmla="*/ 2503292 w 4966129"/>
                <a:gd name="connsiteY2" fmla="*/ 0 h 1966938"/>
                <a:gd name="connsiteX3" fmla="*/ 4690323 w 4966129"/>
                <a:gd name="connsiteY3" fmla="*/ 24919 h 1966938"/>
                <a:gd name="connsiteX4" fmla="*/ 4966129 w 4966129"/>
                <a:gd name="connsiteY4" fmla="*/ 300725 h 1966938"/>
                <a:gd name="connsiteX5" fmla="*/ 4966129 w 4966129"/>
                <a:gd name="connsiteY5" fmla="*/ 1691132 h 1966938"/>
                <a:gd name="connsiteX6" fmla="*/ 4690323 w 4966129"/>
                <a:gd name="connsiteY6" fmla="*/ 1966938 h 1966938"/>
                <a:gd name="connsiteX7" fmla="*/ 275806 w 4966129"/>
                <a:gd name="connsiteY7" fmla="*/ 1966938 h 1966938"/>
                <a:gd name="connsiteX8" fmla="*/ 0 w 4966129"/>
                <a:gd name="connsiteY8" fmla="*/ 1691132 h 1966938"/>
                <a:gd name="connsiteX9" fmla="*/ 19050 w 4966129"/>
                <a:gd name="connsiteY9" fmla="*/ 310250 h 1966938"/>
                <a:gd name="connsiteX0" fmla="*/ 0 w 4947079"/>
                <a:gd name="connsiteY0" fmla="*/ 310250 h 1966938"/>
                <a:gd name="connsiteX1" fmla="*/ 256756 w 4947079"/>
                <a:gd name="connsiteY1" fmla="*/ 24919 h 1966938"/>
                <a:gd name="connsiteX2" fmla="*/ 2484242 w 4947079"/>
                <a:gd name="connsiteY2" fmla="*/ 0 h 1966938"/>
                <a:gd name="connsiteX3" fmla="*/ 4671273 w 4947079"/>
                <a:gd name="connsiteY3" fmla="*/ 24919 h 1966938"/>
                <a:gd name="connsiteX4" fmla="*/ 4947079 w 4947079"/>
                <a:gd name="connsiteY4" fmla="*/ 300725 h 1966938"/>
                <a:gd name="connsiteX5" fmla="*/ 4947079 w 4947079"/>
                <a:gd name="connsiteY5" fmla="*/ 1691132 h 1966938"/>
                <a:gd name="connsiteX6" fmla="*/ 4671273 w 4947079"/>
                <a:gd name="connsiteY6" fmla="*/ 1966938 h 1966938"/>
                <a:gd name="connsiteX7" fmla="*/ 256756 w 4947079"/>
                <a:gd name="connsiteY7" fmla="*/ 1966938 h 1966938"/>
                <a:gd name="connsiteX8" fmla="*/ 28575 w 4947079"/>
                <a:gd name="connsiteY8" fmla="*/ 1691132 h 1966938"/>
                <a:gd name="connsiteX9" fmla="*/ 0 w 4947079"/>
                <a:gd name="connsiteY9" fmla="*/ 310250 h 1966938"/>
                <a:gd name="connsiteX0" fmla="*/ 0 w 4947079"/>
                <a:gd name="connsiteY0" fmla="*/ 310250 h 1966938"/>
                <a:gd name="connsiteX1" fmla="*/ 256756 w 4947079"/>
                <a:gd name="connsiteY1" fmla="*/ 24919 h 1966938"/>
                <a:gd name="connsiteX2" fmla="*/ 2484242 w 4947079"/>
                <a:gd name="connsiteY2" fmla="*/ 0 h 1966938"/>
                <a:gd name="connsiteX3" fmla="*/ 4671273 w 4947079"/>
                <a:gd name="connsiteY3" fmla="*/ 24919 h 1966938"/>
                <a:gd name="connsiteX4" fmla="*/ 4947079 w 4947079"/>
                <a:gd name="connsiteY4" fmla="*/ 300725 h 1966938"/>
                <a:gd name="connsiteX5" fmla="*/ 4947079 w 4947079"/>
                <a:gd name="connsiteY5" fmla="*/ 1691132 h 1966938"/>
                <a:gd name="connsiteX6" fmla="*/ 4671273 w 4947079"/>
                <a:gd name="connsiteY6" fmla="*/ 1966938 h 1966938"/>
                <a:gd name="connsiteX7" fmla="*/ 256756 w 4947079"/>
                <a:gd name="connsiteY7" fmla="*/ 1966938 h 1966938"/>
                <a:gd name="connsiteX8" fmla="*/ 85725 w 4947079"/>
                <a:gd name="connsiteY8" fmla="*/ 1691132 h 1966938"/>
                <a:gd name="connsiteX9" fmla="*/ 0 w 4947079"/>
                <a:gd name="connsiteY9" fmla="*/ 310250 h 1966938"/>
                <a:gd name="connsiteX0" fmla="*/ 0 w 4918504"/>
                <a:gd name="connsiteY0" fmla="*/ 319775 h 1966938"/>
                <a:gd name="connsiteX1" fmla="*/ 228181 w 4918504"/>
                <a:gd name="connsiteY1" fmla="*/ 24919 h 1966938"/>
                <a:gd name="connsiteX2" fmla="*/ 2455667 w 4918504"/>
                <a:gd name="connsiteY2" fmla="*/ 0 h 1966938"/>
                <a:gd name="connsiteX3" fmla="*/ 4642698 w 4918504"/>
                <a:gd name="connsiteY3" fmla="*/ 24919 h 1966938"/>
                <a:gd name="connsiteX4" fmla="*/ 4918504 w 4918504"/>
                <a:gd name="connsiteY4" fmla="*/ 300725 h 1966938"/>
                <a:gd name="connsiteX5" fmla="*/ 4918504 w 4918504"/>
                <a:gd name="connsiteY5" fmla="*/ 1691132 h 1966938"/>
                <a:gd name="connsiteX6" fmla="*/ 4642698 w 4918504"/>
                <a:gd name="connsiteY6" fmla="*/ 1966938 h 1966938"/>
                <a:gd name="connsiteX7" fmla="*/ 228181 w 4918504"/>
                <a:gd name="connsiteY7" fmla="*/ 1966938 h 1966938"/>
                <a:gd name="connsiteX8" fmla="*/ 57150 w 4918504"/>
                <a:gd name="connsiteY8" fmla="*/ 1691132 h 1966938"/>
                <a:gd name="connsiteX9" fmla="*/ 0 w 4918504"/>
                <a:gd name="connsiteY9" fmla="*/ 319775 h 1966938"/>
                <a:gd name="connsiteX0" fmla="*/ 1245 w 4919749"/>
                <a:gd name="connsiteY0" fmla="*/ 319775 h 1966938"/>
                <a:gd name="connsiteX1" fmla="*/ 229426 w 4919749"/>
                <a:gd name="connsiteY1" fmla="*/ 24919 h 1966938"/>
                <a:gd name="connsiteX2" fmla="*/ 2456912 w 4919749"/>
                <a:gd name="connsiteY2" fmla="*/ 0 h 1966938"/>
                <a:gd name="connsiteX3" fmla="*/ 4643943 w 4919749"/>
                <a:gd name="connsiteY3" fmla="*/ 24919 h 1966938"/>
                <a:gd name="connsiteX4" fmla="*/ 4919749 w 4919749"/>
                <a:gd name="connsiteY4" fmla="*/ 300725 h 1966938"/>
                <a:gd name="connsiteX5" fmla="*/ 4919749 w 4919749"/>
                <a:gd name="connsiteY5" fmla="*/ 1691132 h 1966938"/>
                <a:gd name="connsiteX6" fmla="*/ 4643943 w 4919749"/>
                <a:gd name="connsiteY6" fmla="*/ 1966938 h 1966938"/>
                <a:gd name="connsiteX7" fmla="*/ 229426 w 4919749"/>
                <a:gd name="connsiteY7" fmla="*/ 1966938 h 1966938"/>
                <a:gd name="connsiteX8" fmla="*/ 58395 w 4919749"/>
                <a:gd name="connsiteY8" fmla="*/ 1691132 h 1966938"/>
                <a:gd name="connsiteX9" fmla="*/ 1245 w 4919749"/>
                <a:gd name="connsiteY9" fmla="*/ 319775 h 196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9749" h="1966938">
                  <a:moveTo>
                    <a:pt x="1245" y="319775"/>
                  </a:moveTo>
                  <a:cubicBezTo>
                    <a:pt x="1245" y="167452"/>
                    <a:pt x="77103" y="24919"/>
                    <a:pt x="229426" y="24919"/>
                  </a:cubicBezTo>
                  <a:lnTo>
                    <a:pt x="2456912" y="0"/>
                  </a:lnTo>
                  <a:lnTo>
                    <a:pt x="4643943" y="24919"/>
                  </a:lnTo>
                  <a:cubicBezTo>
                    <a:pt x="4796266" y="24919"/>
                    <a:pt x="4919749" y="148402"/>
                    <a:pt x="4919749" y="300725"/>
                  </a:cubicBezTo>
                  <a:lnTo>
                    <a:pt x="4919749" y="1691132"/>
                  </a:lnTo>
                  <a:cubicBezTo>
                    <a:pt x="4919749" y="1843455"/>
                    <a:pt x="4796266" y="1966938"/>
                    <a:pt x="4643943" y="1966938"/>
                  </a:cubicBezTo>
                  <a:lnTo>
                    <a:pt x="229426" y="1966938"/>
                  </a:lnTo>
                  <a:cubicBezTo>
                    <a:pt x="77103" y="1966938"/>
                    <a:pt x="58395" y="1843455"/>
                    <a:pt x="58395" y="1691132"/>
                  </a:cubicBezTo>
                  <a:cubicBezTo>
                    <a:pt x="39345" y="1234013"/>
                    <a:pt x="-8280" y="776894"/>
                    <a:pt x="1245" y="319775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4CBCD0-9B14-483F-B880-0817891357C1}"/>
                </a:ext>
              </a:extLst>
            </p:cNvPr>
            <p:cNvSpPr/>
            <p:nvPr/>
          </p:nvSpPr>
          <p:spPr>
            <a:xfrm>
              <a:off x="4547305" y="3818045"/>
              <a:ext cx="2910439" cy="533107"/>
            </a:xfrm>
            <a:custGeom>
              <a:avLst/>
              <a:gdLst>
                <a:gd name="connsiteX0" fmla="*/ 322068 w 2910439"/>
                <a:gd name="connsiteY0" fmla="*/ 0 h 533107"/>
                <a:gd name="connsiteX1" fmla="*/ 2590231 w 2910439"/>
                <a:gd name="connsiteY1" fmla="*/ 0 h 533107"/>
                <a:gd name="connsiteX2" fmla="*/ 2821795 w 2910439"/>
                <a:gd name="connsiteY2" fmla="*/ 159615 h 533107"/>
                <a:gd name="connsiteX3" fmla="*/ 2827602 w 2910439"/>
                <a:gd name="connsiteY3" fmla="*/ 167491 h 533107"/>
                <a:gd name="connsiteX4" fmla="*/ 2838950 w 2910439"/>
                <a:gd name="connsiteY4" fmla="*/ 169782 h 533107"/>
                <a:gd name="connsiteX5" fmla="*/ 2910439 w 2910439"/>
                <a:gd name="connsiteY5" fmla="*/ 277634 h 533107"/>
                <a:gd name="connsiteX6" fmla="*/ 2910439 w 2910439"/>
                <a:gd name="connsiteY6" fmla="*/ 416056 h 533107"/>
                <a:gd name="connsiteX7" fmla="*/ 2793388 w 2910439"/>
                <a:gd name="connsiteY7" fmla="*/ 533107 h 533107"/>
                <a:gd name="connsiteX8" fmla="*/ 117051 w 2910439"/>
                <a:gd name="connsiteY8" fmla="*/ 533107 h 533107"/>
                <a:gd name="connsiteX9" fmla="*/ 0 w 2910439"/>
                <a:gd name="connsiteY9" fmla="*/ 416056 h 533107"/>
                <a:gd name="connsiteX10" fmla="*/ 0 w 2910439"/>
                <a:gd name="connsiteY10" fmla="*/ 277634 h 533107"/>
                <a:gd name="connsiteX11" fmla="*/ 71489 w 2910439"/>
                <a:gd name="connsiteY11" fmla="*/ 169782 h 533107"/>
                <a:gd name="connsiteX12" fmla="*/ 89138 w 2910439"/>
                <a:gd name="connsiteY12" fmla="*/ 166219 h 533107"/>
                <a:gd name="connsiteX13" fmla="*/ 92258 w 2910439"/>
                <a:gd name="connsiteY13" fmla="*/ 163474 h 533107"/>
                <a:gd name="connsiteX14" fmla="*/ 322068 w 2910439"/>
                <a:gd name="connsiteY14" fmla="*/ 0 h 53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0439" h="533107">
                  <a:moveTo>
                    <a:pt x="322068" y="0"/>
                  </a:moveTo>
                  <a:lnTo>
                    <a:pt x="2590231" y="0"/>
                  </a:lnTo>
                  <a:cubicBezTo>
                    <a:pt x="2605857" y="0"/>
                    <a:pt x="2778803" y="117160"/>
                    <a:pt x="2821795" y="159615"/>
                  </a:cubicBezTo>
                  <a:lnTo>
                    <a:pt x="2827602" y="167491"/>
                  </a:lnTo>
                  <a:lnTo>
                    <a:pt x="2838950" y="169782"/>
                  </a:lnTo>
                  <a:cubicBezTo>
                    <a:pt x="2880961" y="187551"/>
                    <a:pt x="2910439" y="229150"/>
                    <a:pt x="2910439" y="277634"/>
                  </a:cubicBezTo>
                  <a:lnTo>
                    <a:pt x="2910439" y="416056"/>
                  </a:lnTo>
                  <a:cubicBezTo>
                    <a:pt x="2910439" y="480701"/>
                    <a:pt x="2858033" y="533107"/>
                    <a:pt x="2793388" y="533107"/>
                  </a:cubicBezTo>
                  <a:lnTo>
                    <a:pt x="117051" y="533107"/>
                  </a:lnTo>
                  <a:cubicBezTo>
                    <a:pt x="52406" y="533107"/>
                    <a:pt x="0" y="480701"/>
                    <a:pt x="0" y="416056"/>
                  </a:cubicBezTo>
                  <a:lnTo>
                    <a:pt x="0" y="277634"/>
                  </a:lnTo>
                  <a:cubicBezTo>
                    <a:pt x="0" y="229150"/>
                    <a:pt x="29478" y="187551"/>
                    <a:pt x="71489" y="169782"/>
                  </a:cubicBezTo>
                  <a:lnTo>
                    <a:pt x="89138" y="166219"/>
                  </a:lnTo>
                  <a:lnTo>
                    <a:pt x="92258" y="163474"/>
                  </a:lnTo>
                  <a:cubicBezTo>
                    <a:pt x="144719" y="120248"/>
                    <a:pt x="306443" y="0"/>
                    <a:pt x="322068" y="0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D7E6A5-1F69-4B43-A94F-48B9276CE26A}"/>
                </a:ext>
              </a:extLst>
            </p:cNvPr>
            <p:cNvGrpSpPr/>
            <p:nvPr/>
          </p:nvGrpSpPr>
          <p:grpSpPr>
            <a:xfrm>
              <a:off x="7124504" y="3485716"/>
              <a:ext cx="507952" cy="865436"/>
              <a:chOff x="7124504" y="3485716"/>
              <a:chExt cx="507952" cy="865436"/>
            </a:xfrm>
          </p:grpSpPr>
          <p:sp>
            <p:nvSpPr>
              <p:cNvPr id="13" name="Rectangle: Rounded Corners 79">
                <a:extLst>
                  <a:ext uri="{FF2B5EF4-FFF2-40B4-BE49-F238E27FC236}">
                    <a16:creationId xmlns:a16="http://schemas.microsoft.com/office/drawing/2014/main" id="{B5549155-7E3A-44E8-B586-764EDFDD725E}"/>
                  </a:ext>
                </a:extLst>
              </p:cNvPr>
              <p:cNvSpPr/>
              <p:nvPr/>
            </p:nvSpPr>
            <p:spPr>
              <a:xfrm>
                <a:off x="7331724" y="3552764"/>
                <a:ext cx="300732" cy="798388"/>
              </a:xfrm>
              <a:custGeom>
                <a:avLst/>
                <a:gdLst>
                  <a:gd name="connsiteX0" fmla="*/ 0 w 424618"/>
                  <a:gd name="connsiteY0" fmla="*/ 212309 h 1520421"/>
                  <a:gd name="connsiteX1" fmla="*/ 212309 w 424618"/>
                  <a:gd name="connsiteY1" fmla="*/ 0 h 1520421"/>
                  <a:gd name="connsiteX2" fmla="*/ 212309 w 424618"/>
                  <a:gd name="connsiteY2" fmla="*/ 0 h 1520421"/>
                  <a:gd name="connsiteX3" fmla="*/ 424618 w 424618"/>
                  <a:gd name="connsiteY3" fmla="*/ 212309 h 1520421"/>
                  <a:gd name="connsiteX4" fmla="*/ 424618 w 424618"/>
                  <a:gd name="connsiteY4" fmla="*/ 1308112 h 1520421"/>
                  <a:gd name="connsiteX5" fmla="*/ 212309 w 424618"/>
                  <a:gd name="connsiteY5" fmla="*/ 1520421 h 1520421"/>
                  <a:gd name="connsiteX6" fmla="*/ 212309 w 424618"/>
                  <a:gd name="connsiteY6" fmla="*/ 1520421 h 1520421"/>
                  <a:gd name="connsiteX7" fmla="*/ 0 w 424618"/>
                  <a:gd name="connsiteY7" fmla="*/ 1308112 h 1520421"/>
                  <a:gd name="connsiteX8" fmla="*/ 0 w 424618"/>
                  <a:gd name="connsiteY8" fmla="*/ 212309 h 1520421"/>
                  <a:gd name="connsiteX0" fmla="*/ 121452 w 546070"/>
                  <a:gd name="connsiteY0" fmla="*/ 212309 h 1604241"/>
                  <a:gd name="connsiteX1" fmla="*/ 333761 w 546070"/>
                  <a:gd name="connsiteY1" fmla="*/ 0 h 1604241"/>
                  <a:gd name="connsiteX2" fmla="*/ 333761 w 546070"/>
                  <a:gd name="connsiteY2" fmla="*/ 0 h 1604241"/>
                  <a:gd name="connsiteX3" fmla="*/ 546070 w 546070"/>
                  <a:gd name="connsiteY3" fmla="*/ 212309 h 1604241"/>
                  <a:gd name="connsiteX4" fmla="*/ 546070 w 546070"/>
                  <a:gd name="connsiteY4" fmla="*/ 1308112 h 1604241"/>
                  <a:gd name="connsiteX5" fmla="*/ 333761 w 546070"/>
                  <a:gd name="connsiteY5" fmla="*/ 1520421 h 1604241"/>
                  <a:gd name="connsiteX6" fmla="*/ 36581 w 546070"/>
                  <a:gd name="connsiteY6" fmla="*/ 1604241 h 1604241"/>
                  <a:gd name="connsiteX7" fmla="*/ 121452 w 546070"/>
                  <a:gd name="connsiteY7" fmla="*/ 1308112 h 1604241"/>
                  <a:gd name="connsiteX8" fmla="*/ 121452 w 546070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55617 w 567926"/>
                  <a:gd name="connsiteY5" fmla="*/ 152042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83166"/>
                  <a:gd name="connsiteY0" fmla="*/ 212309 h 1604241"/>
                  <a:gd name="connsiteX1" fmla="*/ 355617 w 583166"/>
                  <a:gd name="connsiteY1" fmla="*/ 0 h 1604241"/>
                  <a:gd name="connsiteX2" fmla="*/ 355617 w 583166"/>
                  <a:gd name="connsiteY2" fmla="*/ 0 h 1604241"/>
                  <a:gd name="connsiteX3" fmla="*/ 583166 w 583166"/>
                  <a:gd name="connsiteY3" fmla="*/ 204689 h 1604241"/>
                  <a:gd name="connsiteX4" fmla="*/ 567926 w 583166"/>
                  <a:gd name="connsiteY4" fmla="*/ 1308112 h 1604241"/>
                  <a:gd name="connsiteX5" fmla="*/ 347997 w 583166"/>
                  <a:gd name="connsiteY5" fmla="*/ 1535661 h 1604241"/>
                  <a:gd name="connsiteX6" fmla="*/ 58437 w 583166"/>
                  <a:gd name="connsiteY6" fmla="*/ 1604241 h 1604241"/>
                  <a:gd name="connsiteX7" fmla="*/ 36628 w 583166"/>
                  <a:gd name="connsiteY7" fmla="*/ 1292872 h 1604241"/>
                  <a:gd name="connsiteX8" fmla="*/ 143308 w 58316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200044 w 647522"/>
                  <a:gd name="connsiteY0" fmla="*/ 212309 h 1604241"/>
                  <a:gd name="connsiteX1" fmla="*/ 412353 w 647522"/>
                  <a:gd name="connsiteY1" fmla="*/ 0 h 1604241"/>
                  <a:gd name="connsiteX2" fmla="*/ 412353 w 647522"/>
                  <a:gd name="connsiteY2" fmla="*/ 0 h 1604241"/>
                  <a:gd name="connsiteX3" fmla="*/ 647522 w 647522"/>
                  <a:gd name="connsiteY3" fmla="*/ 158969 h 1604241"/>
                  <a:gd name="connsiteX4" fmla="*/ 624662 w 647522"/>
                  <a:gd name="connsiteY4" fmla="*/ 1308112 h 1604241"/>
                  <a:gd name="connsiteX5" fmla="*/ 404733 w 647522"/>
                  <a:gd name="connsiteY5" fmla="*/ 1535661 h 1604241"/>
                  <a:gd name="connsiteX6" fmla="*/ 115173 w 647522"/>
                  <a:gd name="connsiteY6" fmla="*/ 1604241 h 1604241"/>
                  <a:gd name="connsiteX7" fmla="*/ 24784 w 647522"/>
                  <a:gd name="connsiteY7" fmla="*/ 1308112 h 1604241"/>
                  <a:gd name="connsiteX8" fmla="*/ 200044 w 64752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550901"/>
                  <a:gd name="connsiteX1" fmla="*/ 390223 w 625392"/>
                  <a:gd name="connsiteY1" fmla="*/ 0 h 1550901"/>
                  <a:gd name="connsiteX2" fmla="*/ 390223 w 625392"/>
                  <a:gd name="connsiteY2" fmla="*/ 0 h 1550901"/>
                  <a:gd name="connsiteX3" fmla="*/ 625392 w 625392"/>
                  <a:gd name="connsiteY3" fmla="*/ 158969 h 1550901"/>
                  <a:gd name="connsiteX4" fmla="*/ 602532 w 625392"/>
                  <a:gd name="connsiteY4" fmla="*/ 1308112 h 1550901"/>
                  <a:gd name="connsiteX5" fmla="*/ 382603 w 625392"/>
                  <a:gd name="connsiteY5" fmla="*/ 1535661 h 1550901"/>
                  <a:gd name="connsiteX6" fmla="*/ 93043 w 625392"/>
                  <a:gd name="connsiteY6" fmla="*/ 1550901 h 1550901"/>
                  <a:gd name="connsiteX7" fmla="*/ 2654 w 625392"/>
                  <a:gd name="connsiteY7" fmla="*/ 1308112 h 1550901"/>
                  <a:gd name="connsiteX8" fmla="*/ 177914 w 625392"/>
                  <a:gd name="connsiteY8" fmla="*/ 212309 h 1550901"/>
                  <a:gd name="connsiteX0" fmla="*/ 177914 w 625392"/>
                  <a:gd name="connsiteY0" fmla="*/ 212309 h 1553890"/>
                  <a:gd name="connsiteX1" fmla="*/ 390223 w 625392"/>
                  <a:gd name="connsiteY1" fmla="*/ 0 h 1553890"/>
                  <a:gd name="connsiteX2" fmla="*/ 390223 w 625392"/>
                  <a:gd name="connsiteY2" fmla="*/ 0 h 1553890"/>
                  <a:gd name="connsiteX3" fmla="*/ 625392 w 625392"/>
                  <a:gd name="connsiteY3" fmla="*/ 158969 h 1553890"/>
                  <a:gd name="connsiteX4" fmla="*/ 602532 w 625392"/>
                  <a:gd name="connsiteY4" fmla="*/ 1308112 h 1553890"/>
                  <a:gd name="connsiteX5" fmla="*/ 382603 w 625392"/>
                  <a:gd name="connsiteY5" fmla="*/ 1535661 h 1553890"/>
                  <a:gd name="connsiteX6" fmla="*/ 93043 w 625392"/>
                  <a:gd name="connsiteY6" fmla="*/ 1550901 h 1553890"/>
                  <a:gd name="connsiteX7" fmla="*/ 2654 w 625392"/>
                  <a:gd name="connsiteY7" fmla="*/ 1308112 h 1553890"/>
                  <a:gd name="connsiteX8" fmla="*/ 177914 w 625392"/>
                  <a:gd name="connsiteY8" fmla="*/ 212309 h 15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392" h="1553890">
                    <a:moveTo>
                      <a:pt x="177914" y="212309"/>
                    </a:moveTo>
                    <a:cubicBezTo>
                      <a:pt x="177914" y="95054"/>
                      <a:pt x="272968" y="0"/>
                      <a:pt x="390223" y="0"/>
                    </a:cubicBezTo>
                    <a:lnTo>
                      <a:pt x="390223" y="0"/>
                    </a:lnTo>
                    <a:cubicBezTo>
                      <a:pt x="507478" y="0"/>
                      <a:pt x="625392" y="41714"/>
                      <a:pt x="625392" y="158969"/>
                    </a:cubicBezTo>
                    <a:lnTo>
                      <a:pt x="602532" y="1308112"/>
                    </a:lnTo>
                    <a:cubicBezTo>
                      <a:pt x="602532" y="1425367"/>
                      <a:pt x="492238" y="1482321"/>
                      <a:pt x="382603" y="1535661"/>
                    </a:cubicBezTo>
                    <a:cubicBezTo>
                      <a:pt x="278463" y="1550901"/>
                      <a:pt x="189563" y="1558521"/>
                      <a:pt x="93043" y="1550901"/>
                    </a:cubicBezTo>
                    <a:cubicBezTo>
                      <a:pt x="-24212" y="1550901"/>
                      <a:pt x="2654" y="1425367"/>
                      <a:pt x="2654" y="1308112"/>
                    </a:cubicBezTo>
                    <a:cubicBezTo>
                      <a:pt x="53454" y="917444"/>
                      <a:pt x="142354" y="572497"/>
                      <a:pt x="177914" y="212309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85">
                <a:extLst>
                  <a:ext uri="{FF2B5EF4-FFF2-40B4-BE49-F238E27FC236}">
                    <a16:creationId xmlns:a16="http://schemas.microsoft.com/office/drawing/2014/main" id="{45DE39ED-0ED6-4334-B0C8-63582EE8B96D}"/>
                  </a:ext>
                </a:extLst>
              </p:cNvPr>
              <p:cNvSpPr/>
              <p:nvPr/>
            </p:nvSpPr>
            <p:spPr>
              <a:xfrm rot="545132">
                <a:off x="7124504" y="3485716"/>
                <a:ext cx="455142" cy="499073"/>
              </a:xfrm>
              <a:custGeom>
                <a:avLst/>
                <a:gdLst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26640 w 664386"/>
                  <a:gd name="connsiteY2" fmla="*/ 0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39414 w 664386"/>
                  <a:gd name="connsiteY2" fmla="*/ 200523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837816"/>
                  <a:gd name="connsiteY0" fmla="*/ 237746 h 475492"/>
                  <a:gd name="connsiteX1" fmla="*/ 237746 w 837816"/>
                  <a:gd name="connsiteY1" fmla="*/ 0 h 475492"/>
                  <a:gd name="connsiteX2" fmla="*/ 439414 w 837816"/>
                  <a:gd name="connsiteY2" fmla="*/ 200523 h 475492"/>
                  <a:gd name="connsiteX3" fmla="*/ 664386 w 837816"/>
                  <a:gd name="connsiteY3" fmla="*/ 237746 h 475492"/>
                  <a:gd name="connsiteX4" fmla="*/ 837816 w 837816"/>
                  <a:gd name="connsiteY4" fmla="*/ 296826 h 475492"/>
                  <a:gd name="connsiteX5" fmla="*/ 426640 w 837816"/>
                  <a:gd name="connsiteY5" fmla="*/ 475492 h 475492"/>
                  <a:gd name="connsiteX6" fmla="*/ 237746 w 837816"/>
                  <a:gd name="connsiteY6" fmla="*/ 475492 h 475492"/>
                  <a:gd name="connsiteX7" fmla="*/ 0 w 837816"/>
                  <a:gd name="connsiteY7" fmla="*/ 237746 h 475492"/>
                  <a:gd name="connsiteX0" fmla="*/ 0 w 837827"/>
                  <a:gd name="connsiteY0" fmla="*/ 237746 h 475492"/>
                  <a:gd name="connsiteX1" fmla="*/ 237746 w 837827"/>
                  <a:gd name="connsiteY1" fmla="*/ 0 h 475492"/>
                  <a:gd name="connsiteX2" fmla="*/ 439414 w 837827"/>
                  <a:gd name="connsiteY2" fmla="*/ 200523 h 475492"/>
                  <a:gd name="connsiteX3" fmla="*/ 837816 w 837827"/>
                  <a:gd name="connsiteY3" fmla="*/ 296826 h 475492"/>
                  <a:gd name="connsiteX4" fmla="*/ 426640 w 837827"/>
                  <a:gd name="connsiteY4" fmla="*/ 475492 h 475492"/>
                  <a:gd name="connsiteX5" fmla="*/ 237746 w 837827"/>
                  <a:gd name="connsiteY5" fmla="*/ 475492 h 475492"/>
                  <a:gd name="connsiteX6" fmla="*/ 0 w 837827"/>
                  <a:gd name="connsiteY6" fmla="*/ 237746 h 475492"/>
                  <a:gd name="connsiteX0" fmla="*/ 97345 w 935172"/>
                  <a:gd name="connsiteY0" fmla="*/ 97065 h 334811"/>
                  <a:gd name="connsiteX1" fmla="*/ 58561 w 935172"/>
                  <a:gd name="connsiteY1" fmla="*/ 0 h 334811"/>
                  <a:gd name="connsiteX2" fmla="*/ 536759 w 935172"/>
                  <a:gd name="connsiteY2" fmla="*/ 59842 h 334811"/>
                  <a:gd name="connsiteX3" fmla="*/ 935161 w 935172"/>
                  <a:gd name="connsiteY3" fmla="*/ 156145 h 334811"/>
                  <a:gd name="connsiteX4" fmla="*/ 523985 w 935172"/>
                  <a:gd name="connsiteY4" fmla="*/ 334811 h 334811"/>
                  <a:gd name="connsiteX5" fmla="*/ 335091 w 935172"/>
                  <a:gd name="connsiteY5" fmla="*/ 334811 h 334811"/>
                  <a:gd name="connsiteX6" fmla="*/ 97345 w 935172"/>
                  <a:gd name="connsiteY6" fmla="*/ 97065 h 334811"/>
                  <a:gd name="connsiteX0" fmla="*/ 176585 w 917790"/>
                  <a:gd name="connsiteY0" fmla="*/ 882234 h 885879"/>
                  <a:gd name="connsiteX1" fmla="*/ 41179 w 917790"/>
                  <a:gd name="connsiteY1" fmla="*/ 0 h 885879"/>
                  <a:gd name="connsiteX2" fmla="*/ 519377 w 917790"/>
                  <a:gd name="connsiteY2" fmla="*/ 59842 h 885879"/>
                  <a:gd name="connsiteX3" fmla="*/ 917779 w 917790"/>
                  <a:gd name="connsiteY3" fmla="*/ 156145 h 885879"/>
                  <a:gd name="connsiteX4" fmla="*/ 506603 w 917790"/>
                  <a:gd name="connsiteY4" fmla="*/ 334811 h 885879"/>
                  <a:gd name="connsiteX5" fmla="*/ 317709 w 917790"/>
                  <a:gd name="connsiteY5" fmla="*/ 334811 h 885879"/>
                  <a:gd name="connsiteX6" fmla="*/ 176585 w 917790"/>
                  <a:gd name="connsiteY6" fmla="*/ 882234 h 885879"/>
                  <a:gd name="connsiteX0" fmla="*/ 176585 w 917790"/>
                  <a:gd name="connsiteY0" fmla="*/ 882234 h 882234"/>
                  <a:gd name="connsiteX1" fmla="*/ 41179 w 917790"/>
                  <a:gd name="connsiteY1" fmla="*/ 0 h 882234"/>
                  <a:gd name="connsiteX2" fmla="*/ 519377 w 917790"/>
                  <a:gd name="connsiteY2" fmla="*/ 59842 h 882234"/>
                  <a:gd name="connsiteX3" fmla="*/ 917779 w 917790"/>
                  <a:gd name="connsiteY3" fmla="*/ 156145 h 882234"/>
                  <a:gd name="connsiteX4" fmla="*/ 506603 w 917790"/>
                  <a:gd name="connsiteY4" fmla="*/ 334811 h 882234"/>
                  <a:gd name="connsiteX5" fmla="*/ 176585 w 917790"/>
                  <a:gd name="connsiteY5" fmla="*/ 882234 h 882234"/>
                  <a:gd name="connsiteX0" fmla="*/ 180391 w 921596"/>
                  <a:gd name="connsiteY0" fmla="*/ 882234 h 1011245"/>
                  <a:gd name="connsiteX1" fmla="*/ 44985 w 921596"/>
                  <a:gd name="connsiteY1" fmla="*/ 0 h 1011245"/>
                  <a:gd name="connsiteX2" fmla="*/ 523183 w 921596"/>
                  <a:gd name="connsiteY2" fmla="*/ 59842 h 1011245"/>
                  <a:gd name="connsiteX3" fmla="*/ 921585 w 921596"/>
                  <a:gd name="connsiteY3" fmla="*/ 156145 h 1011245"/>
                  <a:gd name="connsiteX4" fmla="*/ 502828 w 921596"/>
                  <a:gd name="connsiteY4" fmla="*/ 1011245 h 1011245"/>
                  <a:gd name="connsiteX5" fmla="*/ 180391 w 921596"/>
                  <a:gd name="connsiteY5" fmla="*/ 882234 h 1011245"/>
                  <a:gd name="connsiteX0" fmla="*/ 180391 w 925475"/>
                  <a:gd name="connsiteY0" fmla="*/ 882234 h 1011245"/>
                  <a:gd name="connsiteX1" fmla="*/ 44985 w 925475"/>
                  <a:gd name="connsiteY1" fmla="*/ 0 h 1011245"/>
                  <a:gd name="connsiteX2" fmla="*/ 523183 w 925475"/>
                  <a:gd name="connsiteY2" fmla="*/ 59842 h 1011245"/>
                  <a:gd name="connsiteX3" fmla="*/ 921585 w 925475"/>
                  <a:gd name="connsiteY3" fmla="*/ 156145 h 1011245"/>
                  <a:gd name="connsiteX4" fmla="*/ 580958 w 925475"/>
                  <a:gd name="connsiteY4" fmla="*/ 281057 h 1011245"/>
                  <a:gd name="connsiteX5" fmla="*/ 502828 w 925475"/>
                  <a:gd name="connsiteY5" fmla="*/ 1011245 h 1011245"/>
                  <a:gd name="connsiteX6" fmla="*/ 180391 w 925475"/>
                  <a:gd name="connsiteY6" fmla="*/ 882234 h 1011245"/>
                  <a:gd name="connsiteX0" fmla="*/ 180391 w 925620"/>
                  <a:gd name="connsiteY0" fmla="*/ 882234 h 1011245"/>
                  <a:gd name="connsiteX1" fmla="*/ 44985 w 925620"/>
                  <a:gd name="connsiteY1" fmla="*/ 0 h 1011245"/>
                  <a:gd name="connsiteX2" fmla="*/ 523183 w 925620"/>
                  <a:gd name="connsiteY2" fmla="*/ 59842 h 1011245"/>
                  <a:gd name="connsiteX3" fmla="*/ 921585 w 925620"/>
                  <a:gd name="connsiteY3" fmla="*/ 156145 h 1011245"/>
                  <a:gd name="connsiteX4" fmla="*/ 593372 w 925620"/>
                  <a:gd name="connsiteY4" fmla="*/ 298364 h 1011245"/>
                  <a:gd name="connsiteX5" fmla="*/ 502828 w 925620"/>
                  <a:gd name="connsiteY5" fmla="*/ 1011245 h 1011245"/>
                  <a:gd name="connsiteX6" fmla="*/ 180391 w 925620"/>
                  <a:gd name="connsiteY6" fmla="*/ 882234 h 1011245"/>
                  <a:gd name="connsiteX0" fmla="*/ 180391 w 947191"/>
                  <a:gd name="connsiteY0" fmla="*/ 882234 h 1011245"/>
                  <a:gd name="connsiteX1" fmla="*/ 44985 w 947191"/>
                  <a:gd name="connsiteY1" fmla="*/ 0 h 1011245"/>
                  <a:gd name="connsiteX2" fmla="*/ 523183 w 947191"/>
                  <a:gd name="connsiteY2" fmla="*/ 59842 h 1011245"/>
                  <a:gd name="connsiteX3" fmla="*/ 943405 w 947191"/>
                  <a:gd name="connsiteY3" fmla="*/ 171951 h 1011245"/>
                  <a:gd name="connsiteX4" fmla="*/ 593372 w 947191"/>
                  <a:gd name="connsiteY4" fmla="*/ 298364 h 1011245"/>
                  <a:gd name="connsiteX5" fmla="*/ 502828 w 947191"/>
                  <a:gd name="connsiteY5" fmla="*/ 1011245 h 1011245"/>
                  <a:gd name="connsiteX6" fmla="*/ 180391 w 947191"/>
                  <a:gd name="connsiteY6" fmla="*/ 882234 h 1011245"/>
                  <a:gd name="connsiteX0" fmla="*/ 180391 w 950983"/>
                  <a:gd name="connsiteY0" fmla="*/ 882234 h 1011245"/>
                  <a:gd name="connsiteX1" fmla="*/ 44985 w 950983"/>
                  <a:gd name="connsiteY1" fmla="*/ 0 h 1011245"/>
                  <a:gd name="connsiteX2" fmla="*/ 523183 w 950983"/>
                  <a:gd name="connsiteY2" fmla="*/ 59842 h 1011245"/>
                  <a:gd name="connsiteX3" fmla="*/ 943405 w 950983"/>
                  <a:gd name="connsiteY3" fmla="*/ 171951 h 1011245"/>
                  <a:gd name="connsiteX4" fmla="*/ 775847 w 950983"/>
                  <a:gd name="connsiteY4" fmla="*/ 172724 h 1011245"/>
                  <a:gd name="connsiteX5" fmla="*/ 593372 w 950983"/>
                  <a:gd name="connsiteY5" fmla="*/ 298364 h 1011245"/>
                  <a:gd name="connsiteX6" fmla="*/ 502828 w 950983"/>
                  <a:gd name="connsiteY6" fmla="*/ 1011245 h 1011245"/>
                  <a:gd name="connsiteX7" fmla="*/ 180391 w 950983"/>
                  <a:gd name="connsiteY7" fmla="*/ 882234 h 1011245"/>
                  <a:gd name="connsiteX0" fmla="*/ 191608 w 962200"/>
                  <a:gd name="connsiteY0" fmla="*/ 841604 h 970615"/>
                  <a:gd name="connsiteX1" fmla="*/ 43408 w 962200"/>
                  <a:gd name="connsiteY1" fmla="*/ 0 h 970615"/>
                  <a:gd name="connsiteX2" fmla="*/ 534400 w 962200"/>
                  <a:gd name="connsiteY2" fmla="*/ 19212 h 970615"/>
                  <a:gd name="connsiteX3" fmla="*/ 954622 w 962200"/>
                  <a:gd name="connsiteY3" fmla="*/ 131321 h 970615"/>
                  <a:gd name="connsiteX4" fmla="*/ 787064 w 962200"/>
                  <a:gd name="connsiteY4" fmla="*/ 132094 h 970615"/>
                  <a:gd name="connsiteX5" fmla="*/ 604589 w 962200"/>
                  <a:gd name="connsiteY5" fmla="*/ 257734 h 970615"/>
                  <a:gd name="connsiteX6" fmla="*/ 514045 w 962200"/>
                  <a:gd name="connsiteY6" fmla="*/ 970615 h 970615"/>
                  <a:gd name="connsiteX7" fmla="*/ 191608 w 962200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16"/>
                  <a:gd name="connsiteY0" fmla="*/ 797966 h 970615"/>
                  <a:gd name="connsiteX1" fmla="*/ 0 w 918716"/>
                  <a:gd name="connsiteY1" fmla="*/ 0 h 970615"/>
                  <a:gd name="connsiteX2" fmla="*/ 490992 w 918716"/>
                  <a:gd name="connsiteY2" fmla="*/ 19212 h 970615"/>
                  <a:gd name="connsiteX3" fmla="*/ 911214 w 918716"/>
                  <a:gd name="connsiteY3" fmla="*/ 131321 h 970615"/>
                  <a:gd name="connsiteX4" fmla="*/ 741776 w 918716"/>
                  <a:gd name="connsiteY4" fmla="*/ 120337 h 970615"/>
                  <a:gd name="connsiteX5" fmla="*/ 561181 w 918716"/>
                  <a:gd name="connsiteY5" fmla="*/ 257734 h 970615"/>
                  <a:gd name="connsiteX6" fmla="*/ 470637 w 918716"/>
                  <a:gd name="connsiteY6" fmla="*/ 970615 h 970615"/>
                  <a:gd name="connsiteX7" fmla="*/ 179806 w 918716"/>
                  <a:gd name="connsiteY7" fmla="*/ 797966 h 970615"/>
                  <a:gd name="connsiteX0" fmla="*/ 179806 w 919217"/>
                  <a:gd name="connsiteY0" fmla="*/ 797966 h 970615"/>
                  <a:gd name="connsiteX1" fmla="*/ 0 w 919217"/>
                  <a:gd name="connsiteY1" fmla="*/ 0 h 970615"/>
                  <a:gd name="connsiteX2" fmla="*/ 490992 w 919217"/>
                  <a:gd name="connsiteY2" fmla="*/ 19212 h 970615"/>
                  <a:gd name="connsiteX3" fmla="*/ 911214 w 919217"/>
                  <a:gd name="connsiteY3" fmla="*/ 131321 h 970615"/>
                  <a:gd name="connsiteX4" fmla="*/ 741776 w 919217"/>
                  <a:gd name="connsiteY4" fmla="*/ 120337 h 970615"/>
                  <a:gd name="connsiteX5" fmla="*/ 561181 w 919217"/>
                  <a:gd name="connsiteY5" fmla="*/ 257734 h 970615"/>
                  <a:gd name="connsiteX6" fmla="*/ 470637 w 919217"/>
                  <a:gd name="connsiteY6" fmla="*/ 970615 h 970615"/>
                  <a:gd name="connsiteX7" fmla="*/ 179806 w 919217"/>
                  <a:gd name="connsiteY7" fmla="*/ 797966 h 970615"/>
                  <a:gd name="connsiteX0" fmla="*/ 179806 w 920942"/>
                  <a:gd name="connsiteY0" fmla="*/ 797966 h 970615"/>
                  <a:gd name="connsiteX1" fmla="*/ 0 w 920942"/>
                  <a:gd name="connsiteY1" fmla="*/ 0 h 970615"/>
                  <a:gd name="connsiteX2" fmla="*/ 490992 w 920942"/>
                  <a:gd name="connsiteY2" fmla="*/ 19212 h 970615"/>
                  <a:gd name="connsiteX3" fmla="*/ 911214 w 920942"/>
                  <a:gd name="connsiteY3" fmla="*/ 131321 h 970615"/>
                  <a:gd name="connsiteX4" fmla="*/ 773568 w 920942"/>
                  <a:gd name="connsiteY4" fmla="*/ 108019 h 970615"/>
                  <a:gd name="connsiteX5" fmla="*/ 561181 w 920942"/>
                  <a:gd name="connsiteY5" fmla="*/ 257734 h 970615"/>
                  <a:gd name="connsiteX6" fmla="*/ 470637 w 920942"/>
                  <a:gd name="connsiteY6" fmla="*/ 970615 h 970615"/>
                  <a:gd name="connsiteX7" fmla="*/ 179806 w 920942"/>
                  <a:gd name="connsiteY7" fmla="*/ 797966 h 970615"/>
                  <a:gd name="connsiteX0" fmla="*/ 179806 w 937852"/>
                  <a:gd name="connsiteY0" fmla="*/ 797966 h 970615"/>
                  <a:gd name="connsiteX1" fmla="*/ 0 w 937852"/>
                  <a:gd name="connsiteY1" fmla="*/ 0 h 970615"/>
                  <a:gd name="connsiteX2" fmla="*/ 490992 w 937852"/>
                  <a:gd name="connsiteY2" fmla="*/ 19212 h 970615"/>
                  <a:gd name="connsiteX3" fmla="*/ 929178 w 937852"/>
                  <a:gd name="connsiteY3" fmla="*/ 138094 h 970615"/>
                  <a:gd name="connsiteX4" fmla="*/ 773568 w 937852"/>
                  <a:gd name="connsiteY4" fmla="*/ 108019 h 970615"/>
                  <a:gd name="connsiteX5" fmla="*/ 561181 w 937852"/>
                  <a:gd name="connsiteY5" fmla="*/ 257734 h 970615"/>
                  <a:gd name="connsiteX6" fmla="*/ 470637 w 937852"/>
                  <a:gd name="connsiteY6" fmla="*/ 970615 h 970615"/>
                  <a:gd name="connsiteX7" fmla="*/ 179806 w 93785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85480 w 943616"/>
                  <a:gd name="connsiteY0" fmla="*/ 797966 h 970615"/>
                  <a:gd name="connsiteX1" fmla="*/ 5674 w 943616"/>
                  <a:gd name="connsiteY1" fmla="*/ 0 h 970615"/>
                  <a:gd name="connsiteX2" fmla="*/ 495819 w 943616"/>
                  <a:gd name="connsiteY2" fmla="*/ 28994 h 970615"/>
                  <a:gd name="connsiteX3" fmla="*/ 934947 w 943616"/>
                  <a:gd name="connsiteY3" fmla="*/ 123609 h 970615"/>
                  <a:gd name="connsiteX4" fmla="*/ 779242 w 943616"/>
                  <a:gd name="connsiteY4" fmla="*/ 108019 h 970615"/>
                  <a:gd name="connsiteX5" fmla="*/ 566855 w 943616"/>
                  <a:gd name="connsiteY5" fmla="*/ 257734 h 970615"/>
                  <a:gd name="connsiteX6" fmla="*/ 476311 w 943616"/>
                  <a:gd name="connsiteY6" fmla="*/ 970615 h 970615"/>
                  <a:gd name="connsiteX7" fmla="*/ 185480 w 943616"/>
                  <a:gd name="connsiteY7" fmla="*/ 797966 h 970615"/>
                  <a:gd name="connsiteX0" fmla="*/ 163978 w 922114"/>
                  <a:gd name="connsiteY0" fmla="*/ 780521 h 953170"/>
                  <a:gd name="connsiteX1" fmla="*/ 1665 w 922114"/>
                  <a:gd name="connsiteY1" fmla="*/ 1462 h 953170"/>
                  <a:gd name="connsiteX2" fmla="*/ 474317 w 922114"/>
                  <a:gd name="connsiteY2" fmla="*/ 11549 h 953170"/>
                  <a:gd name="connsiteX3" fmla="*/ 913445 w 922114"/>
                  <a:gd name="connsiteY3" fmla="*/ 106164 h 953170"/>
                  <a:gd name="connsiteX4" fmla="*/ 757740 w 922114"/>
                  <a:gd name="connsiteY4" fmla="*/ 90574 h 953170"/>
                  <a:gd name="connsiteX5" fmla="*/ 545353 w 922114"/>
                  <a:gd name="connsiteY5" fmla="*/ 240289 h 953170"/>
                  <a:gd name="connsiteX6" fmla="*/ 454809 w 922114"/>
                  <a:gd name="connsiteY6" fmla="*/ 953170 h 953170"/>
                  <a:gd name="connsiteX7" fmla="*/ 163978 w 922114"/>
                  <a:gd name="connsiteY7" fmla="*/ 780521 h 953170"/>
                  <a:gd name="connsiteX0" fmla="*/ 163978 w 922114"/>
                  <a:gd name="connsiteY0" fmla="*/ 789015 h 961664"/>
                  <a:gd name="connsiteX1" fmla="*/ 1665 w 922114"/>
                  <a:gd name="connsiteY1" fmla="*/ 9956 h 961664"/>
                  <a:gd name="connsiteX2" fmla="*/ 474317 w 922114"/>
                  <a:gd name="connsiteY2" fmla="*/ 20043 h 961664"/>
                  <a:gd name="connsiteX3" fmla="*/ 913445 w 922114"/>
                  <a:gd name="connsiteY3" fmla="*/ 114658 h 961664"/>
                  <a:gd name="connsiteX4" fmla="*/ 757740 w 922114"/>
                  <a:gd name="connsiteY4" fmla="*/ 99068 h 961664"/>
                  <a:gd name="connsiteX5" fmla="*/ 545353 w 922114"/>
                  <a:gd name="connsiteY5" fmla="*/ 248783 h 961664"/>
                  <a:gd name="connsiteX6" fmla="*/ 454809 w 922114"/>
                  <a:gd name="connsiteY6" fmla="*/ 961664 h 961664"/>
                  <a:gd name="connsiteX7" fmla="*/ 163978 w 922114"/>
                  <a:gd name="connsiteY7" fmla="*/ 789015 h 961664"/>
                  <a:gd name="connsiteX0" fmla="*/ 157848 w 915984"/>
                  <a:gd name="connsiteY0" fmla="*/ 783549 h 956198"/>
                  <a:gd name="connsiteX1" fmla="*/ 1742 w 915984"/>
                  <a:gd name="connsiteY1" fmla="*/ 13144 h 956198"/>
                  <a:gd name="connsiteX2" fmla="*/ 468187 w 915984"/>
                  <a:gd name="connsiteY2" fmla="*/ 14577 h 956198"/>
                  <a:gd name="connsiteX3" fmla="*/ 907315 w 915984"/>
                  <a:gd name="connsiteY3" fmla="*/ 109192 h 956198"/>
                  <a:gd name="connsiteX4" fmla="*/ 751610 w 915984"/>
                  <a:gd name="connsiteY4" fmla="*/ 93602 h 956198"/>
                  <a:gd name="connsiteX5" fmla="*/ 539223 w 915984"/>
                  <a:gd name="connsiteY5" fmla="*/ 243317 h 956198"/>
                  <a:gd name="connsiteX6" fmla="*/ 448679 w 915984"/>
                  <a:gd name="connsiteY6" fmla="*/ 956198 h 956198"/>
                  <a:gd name="connsiteX7" fmla="*/ 157848 w 915984"/>
                  <a:gd name="connsiteY7" fmla="*/ 783549 h 956198"/>
                  <a:gd name="connsiteX0" fmla="*/ 157848 w 915984"/>
                  <a:gd name="connsiteY0" fmla="*/ 793999 h 966648"/>
                  <a:gd name="connsiteX1" fmla="*/ 1742 w 915984"/>
                  <a:gd name="connsiteY1" fmla="*/ 23594 h 966648"/>
                  <a:gd name="connsiteX2" fmla="*/ 468187 w 915984"/>
                  <a:gd name="connsiteY2" fmla="*/ 25027 h 966648"/>
                  <a:gd name="connsiteX3" fmla="*/ 907315 w 915984"/>
                  <a:gd name="connsiteY3" fmla="*/ 119642 h 966648"/>
                  <a:gd name="connsiteX4" fmla="*/ 751610 w 915984"/>
                  <a:gd name="connsiteY4" fmla="*/ 104052 h 966648"/>
                  <a:gd name="connsiteX5" fmla="*/ 539223 w 915984"/>
                  <a:gd name="connsiteY5" fmla="*/ 253767 h 966648"/>
                  <a:gd name="connsiteX6" fmla="*/ 448679 w 915984"/>
                  <a:gd name="connsiteY6" fmla="*/ 966648 h 966648"/>
                  <a:gd name="connsiteX7" fmla="*/ 157848 w 915984"/>
                  <a:gd name="connsiteY7" fmla="*/ 793999 h 966648"/>
                  <a:gd name="connsiteX0" fmla="*/ 160615 w 918751"/>
                  <a:gd name="connsiteY0" fmla="*/ 793999 h 966648"/>
                  <a:gd name="connsiteX1" fmla="*/ 4509 w 918751"/>
                  <a:gd name="connsiteY1" fmla="*/ 23594 h 966648"/>
                  <a:gd name="connsiteX2" fmla="*/ 470954 w 918751"/>
                  <a:gd name="connsiteY2" fmla="*/ 25027 h 966648"/>
                  <a:gd name="connsiteX3" fmla="*/ 910082 w 918751"/>
                  <a:gd name="connsiteY3" fmla="*/ 119642 h 966648"/>
                  <a:gd name="connsiteX4" fmla="*/ 754377 w 918751"/>
                  <a:gd name="connsiteY4" fmla="*/ 104052 h 966648"/>
                  <a:gd name="connsiteX5" fmla="*/ 541990 w 918751"/>
                  <a:gd name="connsiteY5" fmla="*/ 253767 h 966648"/>
                  <a:gd name="connsiteX6" fmla="*/ 451446 w 918751"/>
                  <a:gd name="connsiteY6" fmla="*/ 966648 h 966648"/>
                  <a:gd name="connsiteX7" fmla="*/ 160615 w 918751"/>
                  <a:gd name="connsiteY7" fmla="*/ 793999 h 966648"/>
                  <a:gd name="connsiteX0" fmla="*/ 208368 w 966504"/>
                  <a:gd name="connsiteY0" fmla="*/ 793999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208368 w 966504"/>
                  <a:gd name="connsiteY8" fmla="*/ 793999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1026852"/>
                  <a:gd name="connsiteX1" fmla="*/ 21082 w 966504"/>
                  <a:gd name="connsiteY1" fmla="*/ 407406 h 1026852"/>
                  <a:gd name="connsiteX2" fmla="*/ 52262 w 966504"/>
                  <a:gd name="connsiteY2" fmla="*/ 23594 h 1026852"/>
                  <a:gd name="connsiteX3" fmla="*/ 518707 w 966504"/>
                  <a:gd name="connsiteY3" fmla="*/ 25027 h 1026852"/>
                  <a:gd name="connsiteX4" fmla="*/ 957835 w 966504"/>
                  <a:gd name="connsiteY4" fmla="*/ 119642 h 1026852"/>
                  <a:gd name="connsiteX5" fmla="*/ 802130 w 966504"/>
                  <a:gd name="connsiteY5" fmla="*/ 104052 h 1026852"/>
                  <a:gd name="connsiteX6" fmla="*/ 589743 w 966504"/>
                  <a:gd name="connsiteY6" fmla="*/ 253767 h 1026852"/>
                  <a:gd name="connsiteX7" fmla="*/ 605286 w 966504"/>
                  <a:gd name="connsiteY7" fmla="*/ 1026852 h 1026852"/>
                  <a:gd name="connsiteX8" fmla="*/ 113937 w 966504"/>
                  <a:gd name="connsiteY8" fmla="*/ 806688 h 1026852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76298"/>
                  <a:gd name="connsiteY0" fmla="*/ 806688 h 1037857"/>
                  <a:gd name="connsiteX1" fmla="*/ 21082 w 976298"/>
                  <a:gd name="connsiteY1" fmla="*/ 407406 h 1037857"/>
                  <a:gd name="connsiteX2" fmla="*/ 52262 w 976298"/>
                  <a:gd name="connsiteY2" fmla="*/ 23594 h 1037857"/>
                  <a:gd name="connsiteX3" fmla="*/ 518707 w 976298"/>
                  <a:gd name="connsiteY3" fmla="*/ 25027 h 1037857"/>
                  <a:gd name="connsiteX4" fmla="*/ 957835 w 976298"/>
                  <a:gd name="connsiteY4" fmla="*/ 119642 h 1037857"/>
                  <a:gd name="connsiteX5" fmla="*/ 824700 w 976298"/>
                  <a:gd name="connsiteY5" fmla="*/ 124558 h 1037857"/>
                  <a:gd name="connsiteX6" fmla="*/ 589743 w 976298"/>
                  <a:gd name="connsiteY6" fmla="*/ 253767 h 1037857"/>
                  <a:gd name="connsiteX7" fmla="*/ 611868 w 976298"/>
                  <a:gd name="connsiteY7" fmla="*/ 1037857 h 1037857"/>
                  <a:gd name="connsiteX8" fmla="*/ 113937 w 976298"/>
                  <a:gd name="connsiteY8" fmla="*/ 806688 h 1037857"/>
                  <a:gd name="connsiteX0" fmla="*/ 113937 w 994720"/>
                  <a:gd name="connsiteY0" fmla="*/ 806688 h 1037857"/>
                  <a:gd name="connsiteX1" fmla="*/ 21082 w 994720"/>
                  <a:gd name="connsiteY1" fmla="*/ 407406 h 1037857"/>
                  <a:gd name="connsiteX2" fmla="*/ 52262 w 994720"/>
                  <a:gd name="connsiteY2" fmla="*/ 23594 h 1037857"/>
                  <a:gd name="connsiteX3" fmla="*/ 518707 w 994720"/>
                  <a:gd name="connsiteY3" fmla="*/ 25027 h 1037857"/>
                  <a:gd name="connsiteX4" fmla="*/ 957835 w 994720"/>
                  <a:gd name="connsiteY4" fmla="*/ 119642 h 1037857"/>
                  <a:gd name="connsiteX5" fmla="*/ 892514 w 994720"/>
                  <a:gd name="connsiteY5" fmla="*/ 111302 h 1037857"/>
                  <a:gd name="connsiteX6" fmla="*/ 589743 w 994720"/>
                  <a:gd name="connsiteY6" fmla="*/ 253767 h 1037857"/>
                  <a:gd name="connsiteX7" fmla="*/ 611868 w 994720"/>
                  <a:gd name="connsiteY7" fmla="*/ 1037857 h 1037857"/>
                  <a:gd name="connsiteX8" fmla="*/ 113937 w 994720"/>
                  <a:gd name="connsiteY8" fmla="*/ 806688 h 1037857"/>
                  <a:gd name="connsiteX0" fmla="*/ 113937 w 1011597"/>
                  <a:gd name="connsiteY0" fmla="*/ 806688 h 1037857"/>
                  <a:gd name="connsiteX1" fmla="*/ 21082 w 1011597"/>
                  <a:gd name="connsiteY1" fmla="*/ 407406 h 1037857"/>
                  <a:gd name="connsiteX2" fmla="*/ 52262 w 1011597"/>
                  <a:gd name="connsiteY2" fmla="*/ 23594 h 1037857"/>
                  <a:gd name="connsiteX3" fmla="*/ 518707 w 1011597"/>
                  <a:gd name="connsiteY3" fmla="*/ 25027 h 1037857"/>
                  <a:gd name="connsiteX4" fmla="*/ 957835 w 1011597"/>
                  <a:gd name="connsiteY4" fmla="*/ 119642 h 1037857"/>
                  <a:gd name="connsiteX5" fmla="*/ 927688 w 1011597"/>
                  <a:gd name="connsiteY5" fmla="*/ 120145 h 1037857"/>
                  <a:gd name="connsiteX6" fmla="*/ 589743 w 1011597"/>
                  <a:gd name="connsiteY6" fmla="*/ 253767 h 1037857"/>
                  <a:gd name="connsiteX7" fmla="*/ 611868 w 1011597"/>
                  <a:gd name="connsiteY7" fmla="*/ 1037857 h 1037857"/>
                  <a:gd name="connsiteX8" fmla="*/ 113937 w 1011597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946499"/>
                  <a:gd name="connsiteY0" fmla="*/ 806688 h 1037857"/>
                  <a:gd name="connsiteX1" fmla="*/ 21082 w 946499"/>
                  <a:gd name="connsiteY1" fmla="*/ 407406 h 1037857"/>
                  <a:gd name="connsiteX2" fmla="*/ 52262 w 946499"/>
                  <a:gd name="connsiteY2" fmla="*/ 23594 h 1037857"/>
                  <a:gd name="connsiteX3" fmla="*/ 518707 w 946499"/>
                  <a:gd name="connsiteY3" fmla="*/ 25027 h 1037857"/>
                  <a:gd name="connsiteX4" fmla="*/ 946499 w 946499"/>
                  <a:gd name="connsiteY4" fmla="*/ 117137 h 1037857"/>
                  <a:gd name="connsiteX5" fmla="*/ 589743 w 946499"/>
                  <a:gd name="connsiteY5" fmla="*/ 253767 h 1037857"/>
                  <a:gd name="connsiteX6" fmla="*/ 611868 w 946499"/>
                  <a:gd name="connsiteY6" fmla="*/ 1037857 h 1037857"/>
                  <a:gd name="connsiteX7" fmla="*/ 113937 w 946499"/>
                  <a:gd name="connsiteY7" fmla="*/ 806688 h 103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6499" h="1037857">
                    <a:moveTo>
                      <a:pt x="113937" y="806688"/>
                    </a:moveTo>
                    <a:cubicBezTo>
                      <a:pt x="92026" y="788244"/>
                      <a:pt x="47100" y="535807"/>
                      <a:pt x="21082" y="407406"/>
                    </a:cubicBezTo>
                    <a:cubicBezTo>
                      <a:pt x="-4936" y="279005"/>
                      <a:pt x="-18715" y="84205"/>
                      <a:pt x="52262" y="23594"/>
                    </a:cubicBezTo>
                    <a:cubicBezTo>
                      <a:pt x="105731" y="-20705"/>
                      <a:pt x="457813" y="7815"/>
                      <a:pt x="518707" y="25027"/>
                    </a:cubicBezTo>
                    <a:cubicBezTo>
                      <a:pt x="667747" y="40618"/>
                      <a:pt x="934660" y="79014"/>
                      <a:pt x="946499" y="117137"/>
                    </a:cubicBezTo>
                    <a:cubicBezTo>
                      <a:pt x="939611" y="72906"/>
                      <a:pt x="622456" y="104403"/>
                      <a:pt x="589743" y="253767"/>
                    </a:cubicBezTo>
                    <a:cubicBezTo>
                      <a:pt x="543237" y="387250"/>
                      <a:pt x="711167" y="990334"/>
                      <a:pt x="611868" y="1037857"/>
                    </a:cubicBezTo>
                    <a:cubicBezTo>
                      <a:pt x="502514" y="922809"/>
                      <a:pt x="135848" y="825132"/>
                      <a:pt x="113937" y="806688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B5ADFA8-A8C6-4615-AB0F-C622119178DA}"/>
                </a:ext>
              </a:extLst>
            </p:cNvPr>
            <p:cNvGrpSpPr/>
            <p:nvPr/>
          </p:nvGrpSpPr>
          <p:grpSpPr>
            <a:xfrm flipH="1">
              <a:off x="4372593" y="3507160"/>
              <a:ext cx="507952" cy="865436"/>
              <a:chOff x="7124504" y="3485716"/>
              <a:chExt cx="507952" cy="865436"/>
            </a:xfrm>
          </p:grpSpPr>
          <p:sp>
            <p:nvSpPr>
              <p:cNvPr id="24" name="Rectangle: Rounded Corners 79">
                <a:extLst>
                  <a:ext uri="{FF2B5EF4-FFF2-40B4-BE49-F238E27FC236}">
                    <a16:creationId xmlns:a16="http://schemas.microsoft.com/office/drawing/2014/main" id="{87242497-10E2-4F4E-80AB-6236FBAD9306}"/>
                  </a:ext>
                </a:extLst>
              </p:cNvPr>
              <p:cNvSpPr/>
              <p:nvPr/>
            </p:nvSpPr>
            <p:spPr>
              <a:xfrm>
                <a:off x="7331724" y="3552764"/>
                <a:ext cx="300732" cy="798388"/>
              </a:xfrm>
              <a:custGeom>
                <a:avLst/>
                <a:gdLst>
                  <a:gd name="connsiteX0" fmla="*/ 0 w 424618"/>
                  <a:gd name="connsiteY0" fmla="*/ 212309 h 1520421"/>
                  <a:gd name="connsiteX1" fmla="*/ 212309 w 424618"/>
                  <a:gd name="connsiteY1" fmla="*/ 0 h 1520421"/>
                  <a:gd name="connsiteX2" fmla="*/ 212309 w 424618"/>
                  <a:gd name="connsiteY2" fmla="*/ 0 h 1520421"/>
                  <a:gd name="connsiteX3" fmla="*/ 424618 w 424618"/>
                  <a:gd name="connsiteY3" fmla="*/ 212309 h 1520421"/>
                  <a:gd name="connsiteX4" fmla="*/ 424618 w 424618"/>
                  <a:gd name="connsiteY4" fmla="*/ 1308112 h 1520421"/>
                  <a:gd name="connsiteX5" fmla="*/ 212309 w 424618"/>
                  <a:gd name="connsiteY5" fmla="*/ 1520421 h 1520421"/>
                  <a:gd name="connsiteX6" fmla="*/ 212309 w 424618"/>
                  <a:gd name="connsiteY6" fmla="*/ 1520421 h 1520421"/>
                  <a:gd name="connsiteX7" fmla="*/ 0 w 424618"/>
                  <a:gd name="connsiteY7" fmla="*/ 1308112 h 1520421"/>
                  <a:gd name="connsiteX8" fmla="*/ 0 w 424618"/>
                  <a:gd name="connsiteY8" fmla="*/ 212309 h 1520421"/>
                  <a:gd name="connsiteX0" fmla="*/ 121452 w 546070"/>
                  <a:gd name="connsiteY0" fmla="*/ 212309 h 1604241"/>
                  <a:gd name="connsiteX1" fmla="*/ 333761 w 546070"/>
                  <a:gd name="connsiteY1" fmla="*/ 0 h 1604241"/>
                  <a:gd name="connsiteX2" fmla="*/ 333761 w 546070"/>
                  <a:gd name="connsiteY2" fmla="*/ 0 h 1604241"/>
                  <a:gd name="connsiteX3" fmla="*/ 546070 w 546070"/>
                  <a:gd name="connsiteY3" fmla="*/ 212309 h 1604241"/>
                  <a:gd name="connsiteX4" fmla="*/ 546070 w 546070"/>
                  <a:gd name="connsiteY4" fmla="*/ 1308112 h 1604241"/>
                  <a:gd name="connsiteX5" fmla="*/ 333761 w 546070"/>
                  <a:gd name="connsiteY5" fmla="*/ 1520421 h 1604241"/>
                  <a:gd name="connsiteX6" fmla="*/ 36581 w 546070"/>
                  <a:gd name="connsiteY6" fmla="*/ 1604241 h 1604241"/>
                  <a:gd name="connsiteX7" fmla="*/ 121452 w 546070"/>
                  <a:gd name="connsiteY7" fmla="*/ 1308112 h 1604241"/>
                  <a:gd name="connsiteX8" fmla="*/ 121452 w 546070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55617 w 567926"/>
                  <a:gd name="connsiteY5" fmla="*/ 152042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67926"/>
                  <a:gd name="connsiteY0" fmla="*/ 212309 h 1604241"/>
                  <a:gd name="connsiteX1" fmla="*/ 355617 w 567926"/>
                  <a:gd name="connsiteY1" fmla="*/ 0 h 1604241"/>
                  <a:gd name="connsiteX2" fmla="*/ 355617 w 567926"/>
                  <a:gd name="connsiteY2" fmla="*/ 0 h 1604241"/>
                  <a:gd name="connsiteX3" fmla="*/ 567926 w 567926"/>
                  <a:gd name="connsiteY3" fmla="*/ 212309 h 1604241"/>
                  <a:gd name="connsiteX4" fmla="*/ 567926 w 567926"/>
                  <a:gd name="connsiteY4" fmla="*/ 1308112 h 1604241"/>
                  <a:gd name="connsiteX5" fmla="*/ 347997 w 567926"/>
                  <a:gd name="connsiteY5" fmla="*/ 1535661 h 1604241"/>
                  <a:gd name="connsiteX6" fmla="*/ 58437 w 567926"/>
                  <a:gd name="connsiteY6" fmla="*/ 1604241 h 1604241"/>
                  <a:gd name="connsiteX7" fmla="*/ 36628 w 567926"/>
                  <a:gd name="connsiteY7" fmla="*/ 1292872 h 1604241"/>
                  <a:gd name="connsiteX8" fmla="*/ 143308 w 567926"/>
                  <a:gd name="connsiteY8" fmla="*/ 212309 h 1604241"/>
                  <a:gd name="connsiteX0" fmla="*/ 143308 w 583166"/>
                  <a:gd name="connsiteY0" fmla="*/ 212309 h 1604241"/>
                  <a:gd name="connsiteX1" fmla="*/ 355617 w 583166"/>
                  <a:gd name="connsiteY1" fmla="*/ 0 h 1604241"/>
                  <a:gd name="connsiteX2" fmla="*/ 355617 w 583166"/>
                  <a:gd name="connsiteY2" fmla="*/ 0 h 1604241"/>
                  <a:gd name="connsiteX3" fmla="*/ 583166 w 583166"/>
                  <a:gd name="connsiteY3" fmla="*/ 204689 h 1604241"/>
                  <a:gd name="connsiteX4" fmla="*/ 567926 w 583166"/>
                  <a:gd name="connsiteY4" fmla="*/ 1308112 h 1604241"/>
                  <a:gd name="connsiteX5" fmla="*/ 347997 w 583166"/>
                  <a:gd name="connsiteY5" fmla="*/ 1535661 h 1604241"/>
                  <a:gd name="connsiteX6" fmla="*/ 58437 w 583166"/>
                  <a:gd name="connsiteY6" fmla="*/ 1604241 h 1604241"/>
                  <a:gd name="connsiteX7" fmla="*/ 36628 w 583166"/>
                  <a:gd name="connsiteY7" fmla="*/ 1292872 h 1604241"/>
                  <a:gd name="connsiteX8" fmla="*/ 143308 w 58316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143308 w 590786"/>
                  <a:gd name="connsiteY0" fmla="*/ 212309 h 1604241"/>
                  <a:gd name="connsiteX1" fmla="*/ 355617 w 590786"/>
                  <a:gd name="connsiteY1" fmla="*/ 0 h 1604241"/>
                  <a:gd name="connsiteX2" fmla="*/ 355617 w 590786"/>
                  <a:gd name="connsiteY2" fmla="*/ 0 h 1604241"/>
                  <a:gd name="connsiteX3" fmla="*/ 590786 w 590786"/>
                  <a:gd name="connsiteY3" fmla="*/ 158969 h 1604241"/>
                  <a:gd name="connsiteX4" fmla="*/ 567926 w 590786"/>
                  <a:gd name="connsiteY4" fmla="*/ 1308112 h 1604241"/>
                  <a:gd name="connsiteX5" fmla="*/ 347997 w 590786"/>
                  <a:gd name="connsiteY5" fmla="*/ 1535661 h 1604241"/>
                  <a:gd name="connsiteX6" fmla="*/ 58437 w 590786"/>
                  <a:gd name="connsiteY6" fmla="*/ 1604241 h 1604241"/>
                  <a:gd name="connsiteX7" fmla="*/ 36628 w 590786"/>
                  <a:gd name="connsiteY7" fmla="*/ 1292872 h 1604241"/>
                  <a:gd name="connsiteX8" fmla="*/ 143308 w 590786"/>
                  <a:gd name="connsiteY8" fmla="*/ 212309 h 1604241"/>
                  <a:gd name="connsiteX0" fmla="*/ 200044 w 647522"/>
                  <a:gd name="connsiteY0" fmla="*/ 212309 h 1604241"/>
                  <a:gd name="connsiteX1" fmla="*/ 412353 w 647522"/>
                  <a:gd name="connsiteY1" fmla="*/ 0 h 1604241"/>
                  <a:gd name="connsiteX2" fmla="*/ 412353 w 647522"/>
                  <a:gd name="connsiteY2" fmla="*/ 0 h 1604241"/>
                  <a:gd name="connsiteX3" fmla="*/ 647522 w 647522"/>
                  <a:gd name="connsiteY3" fmla="*/ 158969 h 1604241"/>
                  <a:gd name="connsiteX4" fmla="*/ 624662 w 647522"/>
                  <a:gd name="connsiteY4" fmla="*/ 1308112 h 1604241"/>
                  <a:gd name="connsiteX5" fmla="*/ 404733 w 647522"/>
                  <a:gd name="connsiteY5" fmla="*/ 1535661 h 1604241"/>
                  <a:gd name="connsiteX6" fmla="*/ 115173 w 647522"/>
                  <a:gd name="connsiteY6" fmla="*/ 1604241 h 1604241"/>
                  <a:gd name="connsiteX7" fmla="*/ 24784 w 647522"/>
                  <a:gd name="connsiteY7" fmla="*/ 1308112 h 1604241"/>
                  <a:gd name="connsiteX8" fmla="*/ 200044 w 64752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604241"/>
                  <a:gd name="connsiteX1" fmla="*/ 390223 w 625392"/>
                  <a:gd name="connsiteY1" fmla="*/ 0 h 1604241"/>
                  <a:gd name="connsiteX2" fmla="*/ 390223 w 625392"/>
                  <a:gd name="connsiteY2" fmla="*/ 0 h 1604241"/>
                  <a:gd name="connsiteX3" fmla="*/ 625392 w 625392"/>
                  <a:gd name="connsiteY3" fmla="*/ 158969 h 1604241"/>
                  <a:gd name="connsiteX4" fmla="*/ 602532 w 625392"/>
                  <a:gd name="connsiteY4" fmla="*/ 1308112 h 1604241"/>
                  <a:gd name="connsiteX5" fmla="*/ 382603 w 625392"/>
                  <a:gd name="connsiteY5" fmla="*/ 1535661 h 1604241"/>
                  <a:gd name="connsiteX6" fmla="*/ 93043 w 625392"/>
                  <a:gd name="connsiteY6" fmla="*/ 1604241 h 1604241"/>
                  <a:gd name="connsiteX7" fmla="*/ 2654 w 625392"/>
                  <a:gd name="connsiteY7" fmla="*/ 1308112 h 1604241"/>
                  <a:gd name="connsiteX8" fmla="*/ 177914 w 625392"/>
                  <a:gd name="connsiteY8" fmla="*/ 212309 h 1604241"/>
                  <a:gd name="connsiteX0" fmla="*/ 177914 w 625392"/>
                  <a:gd name="connsiteY0" fmla="*/ 212309 h 1550901"/>
                  <a:gd name="connsiteX1" fmla="*/ 390223 w 625392"/>
                  <a:gd name="connsiteY1" fmla="*/ 0 h 1550901"/>
                  <a:gd name="connsiteX2" fmla="*/ 390223 w 625392"/>
                  <a:gd name="connsiteY2" fmla="*/ 0 h 1550901"/>
                  <a:gd name="connsiteX3" fmla="*/ 625392 w 625392"/>
                  <a:gd name="connsiteY3" fmla="*/ 158969 h 1550901"/>
                  <a:gd name="connsiteX4" fmla="*/ 602532 w 625392"/>
                  <a:gd name="connsiteY4" fmla="*/ 1308112 h 1550901"/>
                  <a:gd name="connsiteX5" fmla="*/ 382603 w 625392"/>
                  <a:gd name="connsiteY5" fmla="*/ 1535661 h 1550901"/>
                  <a:gd name="connsiteX6" fmla="*/ 93043 w 625392"/>
                  <a:gd name="connsiteY6" fmla="*/ 1550901 h 1550901"/>
                  <a:gd name="connsiteX7" fmla="*/ 2654 w 625392"/>
                  <a:gd name="connsiteY7" fmla="*/ 1308112 h 1550901"/>
                  <a:gd name="connsiteX8" fmla="*/ 177914 w 625392"/>
                  <a:gd name="connsiteY8" fmla="*/ 212309 h 1550901"/>
                  <a:gd name="connsiteX0" fmla="*/ 177914 w 625392"/>
                  <a:gd name="connsiteY0" fmla="*/ 212309 h 1553890"/>
                  <a:gd name="connsiteX1" fmla="*/ 390223 w 625392"/>
                  <a:gd name="connsiteY1" fmla="*/ 0 h 1553890"/>
                  <a:gd name="connsiteX2" fmla="*/ 390223 w 625392"/>
                  <a:gd name="connsiteY2" fmla="*/ 0 h 1553890"/>
                  <a:gd name="connsiteX3" fmla="*/ 625392 w 625392"/>
                  <a:gd name="connsiteY3" fmla="*/ 158969 h 1553890"/>
                  <a:gd name="connsiteX4" fmla="*/ 602532 w 625392"/>
                  <a:gd name="connsiteY4" fmla="*/ 1308112 h 1553890"/>
                  <a:gd name="connsiteX5" fmla="*/ 382603 w 625392"/>
                  <a:gd name="connsiteY5" fmla="*/ 1535661 h 1553890"/>
                  <a:gd name="connsiteX6" fmla="*/ 93043 w 625392"/>
                  <a:gd name="connsiteY6" fmla="*/ 1550901 h 1553890"/>
                  <a:gd name="connsiteX7" fmla="*/ 2654 w 625392"/>
                  <a:gd name="connsiteY7" fmla="*/ 1308112 h 1553890"/>
                  <a:gd name="connsiteX8" fmla="*/ 177914 w 625392"/>
                  <a:gd name="connsiteY8" fmla="*/ 212309 h 15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392" h="1553890">
                    <a:moveTo>
                      <a:pt x="177914" y="212309"/>
                    </a:moveTo>
                    <a:cubicBezTo>
                      <a:pt x="177914" y="95054"/>
                      <a:pt x="272968" y="0"/>
                      <a:pt x="390223" y="0"/>
                    </a:cubicBezTo>
                    <a:lnTo>
                      <a:pt x="390223" y="0"/>
                    </a:lnTo>
                    <a:cubicBezTo>
                      <a:pt x="507478" y="0"/>
                      <a:pt x="625392" y="41714"/>
                      <a:pt x="625392" y="158969"/>
                    </a:cubicBezTo>
                    <a:lnTo>
                      <a:pt x="602532" y="1308112"/>
                    </a:lnTo>
                    <a:cubicBezTo>
                      <a:pt x="602532" y="1425367"/>
                      <a:pt x="492238" y="1482321"/>
                      <a:pt x="382603" y="1535661"/>
                    </a:cubicBezTo>
                    <a:cubicBezTo>
                      <a:pt x="278463" y="1550901"/>
                      <a:pt x="189563" y="1558521"/>
                      <a:pt x="93043" y="1550901"/>
                    </a:cubicBezTo>
                    <a:cubicBezTo>
                      <a:pt x="-24212" y="1550901"/>
                      <a:pt x="2654" y="1425367"/>
                      <a:pt x="2654" y="1308112"/>
                    </a:cubicBezTo>
                    <a:cubicBezTo>
                      <a:pt x="53454" y="917444"/>
                      <a:pt x="142354" y="572497"/>
                      <a:pt x="177914" y="212309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85">
                <a:extLst>
                  <a:ext uri="{FF2B5EF4-FFF2-40B4-BE49-F238E27FC236}">
                    <a16:creationId xmlns:a16="http://schemas.microsoft.com/office/drawing/2014/main" id="{16951EDE-A015-4DF0-B316-5DA7C5F53D90}"/>
                  </a:ext>
                </a:extLst>
              </p:cNvPr>
              <p:cNvSpPr/>
              <p:nvPr/>
            </p:nvSpPr>
            <p:spPr>
              <a:xfrm rot="545132">
                <a:off x="7124504" y="3485716"/>
                <a:ext cx="455142" cy="499073"/>
              </a:xfrm>
              <a:custGeom>
                <a:avLst/>
                <a:gdLst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26640 w 664386"/>
                  <a:gd name="connsiteY2" fmla="*/ 0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664386"/>
                  <a:gd name="connsiteY0" fmla="*/ 237746 h 475492"/>
                  <a:gd name="connsiteX1" fmla="*/ 237746 w 664386"/>
                  <a:gd name="connsiteY1" fmla="*/ 0 h 475492"/>
                  <a:gd name="connsiteX2" fmla="*/ 439414 w 664386"/>
                  <a:gd name="connsiteY2" fmla="*/ 200523 h 475492"/>
                  <a:gd name="connsiteX3" fmla="*/ 664386 w 664386"/>
                  <a:gd name="connsiteY3" fmla="*/ 237746 h 475492"/>
                  <a:gd name="connsiteX4" fmla="*/ 664386 w 664386"/>
                  <a:gd name="connsiteY4" fmla="*/ 237746 h 475492"/>
                  <a:gd name="connsiteX5" fmla="*/ 426640 w 664386"/>
                  <a:gd name="connsiteY5" fmla="*/ 475492 h 475492"/>
                  <a:gd name="connsiteX6" fmla="*/ 237746 w 664386"/>
                  <a:gd name="connsiteY6" fmla="*/ 475492 h 475492"/>
                  <a:gd name="connsiteX7" fmla="*/ 0 w 664386"/>
                  <a:gd name="connsiteY7" fmla="*/ 237746 h 475492"/>
                  <a:gd name="connsiteX0" fmla="*/ 0 w 837816"/>
                  <a:gd name="connsiteY0" fmla="*/ 237746 h 475492"/>
                  <a:gd name="connsiteX1" fmla="*/ 237746 w 837816"/>
                  <a:gd name="connsiteY1" fmla="*/ 0 h 475492"/>
                  <a:gd name="connsiteX2" fmla="*/ 439414 w 837816"/>
                  <a:gd name="connsiteY2" fmla="*/ 200523 h 475492"/>
                  <a:gd name="connsiteX3" fmla="*/ 664386 w 837816"/>
                  <a:gd name="connsiteY3" fmla="*/ 237746 h 475492"/>
                  <a:gd name="connsiteX4" fmla="*/ 837816 w 837816"/>
                  <a:gd name="connsiteY4" fmla="*/ 296826 h 475492"/>
                  <a:gd name="connsiteX5" fmla="*/ 426640 w 837816"/>
                  <a:gd name="connsiteY5" fmla="*/ 475492 h 475492"/>
                  <a:gd name="connsiteX6" fmla="*/ 237746 w 837816"/>
                  <a:gd name="connsiteY6" fmla="*/ 475492 h 475492"/>
                  <a:gd name="connsiteX7" fmla="*/ 0 w 837816"/>
                  <a:gd name="connsiteY7" fmla="*/ 237746 h 475492"/>
                  <a:gd name="connsiteX0" fmla="*/ 0 w 837827"/>
                  <a:gd name="connsiteY0" fmla="*/ 237746 h 475492"/>
                  <a:gd name="connsiteX1" fmla="*/ 237746 w 837827"/>
                  <a:gd name="connsiteY1" fmla="*/ 0 h 475492"/>
                  <a:gd name="connsiteX2" fmla="*/ 439414 w 837827"/>
                  <a:gd name="connsiteY2" fmla="*/ 200523 h 475492"/>
                  <a:gd name="connsiteX3" fmla="*/ 837816 w 837827"/>
                  <a:gd name="connsiteY3" fmla="*/ 296826 h 475492"/>
                  <a:gd name="connsiteX4" fmla="*/ 426640 w 837827"/>
                  <a:gd name="connsiteY4" fmla="*/ 475492 h 475492"/>
                  <a:gd name="connsiteX5" fmla="*/ 237746 w 837827"/>
                  <a:gd name="connsiteY5" fmla="*/ 475492 h 475492"/>
                  <a:gd name="connsiteX6" fmla="*/ 0 w 837827"/>
                  <a:gd name="connsiteY6" fmla="*/ 237746 h 475492"/>
                  <a:gd name="connsiteX0" fmla="*/ 97345 w 935172"/>
                  <a:gd name="connsiteY0" fmla="*/ 97065 h 334811"/>
                  <a:gd name="connsiteX1" fmla="*/ 58561 w 935172"/>
                  <a:gd name="connsiteY1" fmla="*/ 0 h 334811"/>
                  <a:gd name="connsiteX2" fmla="*/ 536759 w 935172"/>
                  <a:gd name="connsiteY2" fmla="*/ 59842 h 334811"/>
                  <a:gd name="connsiteX3" fmla="*/ 935161 w 935172"/>
                  <a:gd name="connsiteY3" fmla="*/ 156145 h 334811"/>
                  <a:gd name="connsiteX4" fmla="*/ 523985 w 935172"/>
                  <a:gd name="connsiteY4" fmla="*/ 334811 h 334811"/>
                  <a:gd name="connsiteX5" fmla="*/ 335091 w 935172"/>
                  <a:gd name="connsiteY5" fmla="*/ 334811 h 334811"/>
                  <a:gd name="connsiteX6" fmla="*/ 97345 w 935172"/>
                  <a:gd name="connsiteY6" fmla="*/ 97065 h 334811"/>
                  <a:gd name="connsiteX0" fmla="*/ 176585 w 917790"/>
                  <a:gd name="connsiteY0" fmla="*/ 882234 h 885879"/>
                  <a:gd name="connsiteX1" fmla="*/ 41179 w 917790"/>
                  <a:gd name="connsiteY1" fmla="*/ 0 h 885879"/>
                  <a:gd name="connsiteX2" fmla="*/ 519377 w 917790"/>
                  <a:gd name="connsiteY2" fmla="*/ 59842 h 885879"/>
                  <a:gd name="connsiteX3" fmla="*/ 917779 w 917790"/>
                  <a:gd name="connsiteY3" fmla="*/ 156145 h 885879"/>
                  <a:gd name="connsiteX4" fmla="*/ 506603 w 917790"/>
                  <a:gd name="connsiteY4" fmla="*/ 334811 h 885879"/>
                  <a:gd name="connsiteX5" fmla="*/ 317709 w 917790"/>
                  <a:gd name="connsiteY5" fmla="*/ 334811 h 885879"/>
                  <a:gd name="connsiteX6" fmla="*/ 176585 w 917790"/>
                  <a:gd name="connsiteY6" fmla="*/ 882234 h 885879"/>
                  <a:gd name="connsiteX0" fmla="*/ 176585 w 917790"/>
                  <a:gd name="connsiteY0" fmla="*/ 882234 h 882234"/>
                  <a:gd name="connsiteX1" fmla="*/ 41179 w 917790"/>
                  <a:gd name="connsiteY1" fmla="*/ 0 h 882234"/>
                  <a:gd name="connsiteX2" fmla="*/ 519377 w 917790"/>
                  <a:gd name="connsiteY2" fmla="*/ 59842 h 882234"/>
                  <a:gd name="connsiteX3" fmla="*/ 917779 w 917790"/>
                  <a:gd name="connsiteY3" fmla="*/ 156145 h 882234"/>
                  <a:gd name="connsiteX4" fmla="*/ 506603 w 917790"/>
                  <a:gd name="connsiteY4" fmla="*/ 334811 h 882234"/>
                  <a:gd name="connsiteX5" fmla="*/ 176585 w 917790"/>
                  <a:gd name="connsiteY5" fmla="*/ 882234 h 882234"/>
                  <a:gd name="connsiteX0" fmla="*/ 180391 w 921596"/>
                  <a:gd name="connsiteY0" fmla="*/ 882234 h 1011245"/>
                  <a:gd name="connsiteX1" fmla="*/ 44985 w 921596"/>
                  <a:gd name="connsiteY1" fmla="*/ 0 h 1011245"/>
                  <a:gd name="connsiteX2" fmla="*/ 523183 w 921596"/>
                  <a:gd name="connsiteY2" fmla="*/ 59842 h 1011245"/>
                  <a:gd name="connsiteX3" fmla="*/ 921585 w 921596"/>
                  <a:gd name="connsiteY3" fmla="*/ 156145 h 1011245"/>
                  <a:gd name="connsiteX4" fmla="*/ 502828 w 921596"/>
                  <a:gd name="connsiteY4" fmla="*/ 1011245 h 1011245"/>
                  <a:gd name="connsiteX5" fmla="*/ 180391 w 921596"/>
                  <a:gd name="connsiteY5" fmla="*/ 882234 h 1011245"/>
                  <a:gd name="connsiteX0" fmla="*/ 180391 w 925475"/>
                  <a:gd name="connsiteY0" fmla="*/ 882234 h 1011245"/>
                  <a:gd name="connsiteX1" fmla="*/ 44985 w 925475"/>
                  <a:gd name="connsiteY1" fmla="*/ 0 h 1011245"/>
                  <a:gd name="connsiteX2" fmla="*/ 523183 w 925475"/>
                  <a:gd name="connsiteY2" fmla="*/ 59842 h 1011245"/>
                  <a:gd name="connsiteX3" fmla="*/ 921585 w 925475"/>
                  <a:gd name="connsiteY3" fmla="*/ 156145 h 1011245"/>
                  <a:gd name="connsiteX4" fmla="*/ 580958 w 925475"/>
                  <a:gd name="connsiteY4" fmla="*/ 281057 h 1011245"/>
                  <a:gd name="connsiteX5" fmla="*/ 502828 w 925475"/>
                  <a:gd name="connsiteY5" fmla="*/ 1011245 h 1011245"/>
                  <a:gd name="connsiteX6" fmla="*/ 180391 w 925475"/>
                  <a:gd name="connsiteY6" fmla="*/ 882234 h 1011245"/>
                  <a:gd name="connsiteX0" fmla="*/ 180391 w 925620"/>
                  <a:gd name="connsiteY0" fmla="*/ 882234 h 1011245"/>
                  <a:gd name="connsiteX1" fmla="*/ 44985 w 925620"/>
                  <a:gd name="connsiteY1" fmla="*/ 0 h 1011245"/>
                  <a:gd name="connsiteX2" fmla="*/ 523183 w 925620"/>
                  <a:gd name="connsiteY2" fmla="*/ 59842 h 1011245"/>
                  <a:gd name="connsiteX3" fmla="*/ 921585 w 925620"/>
                  <a:gd name="connsiteY3" fmla="*/ 156145 h 1011245"/>
                  <a:gd name="connsiteX4" fmla="*/ 593372 w 925620"/>
                  <a:gd name="connsiteY4" fmla="*/ 298364 h 1011245"/>
                  <a:gd name="connsiteX5" fmla="*/ 502828 w 925620"/>
                  <a:gd name="connsiteY5" fmla="*/ 1011245 h 1011245"/>
                  <a:gd name="connsiteX6" fmla="*/ 180391 w 925620"/>
                  <a:gd name="connsiteY6" fmla="*/ 882234 h 1011245"/>
                  <a:gd name="connsiteX0" fmla="*/ 180391 w 947191"/>
                  <a:gd name="connsiteY0" fmla="*/ 882234 h 1011245"/>
                  <a:gd name="connsiteX1" fmla="*/ 44985 w 947191"/>
                  <a:gd name="connsiteY1" fmla="*/ 0 h 1011245"/>
                  <a:gd name="connsiteX2" fmla="*/ 523183 w 947191"/>
                  <a:gd name="connsiteY2" fmla="*/ 59842 h 1011245"/>
                  <a:gd name="connsiteX3" fmla="*/ 943405 w 947191"/>
                  <a:gd name="connsiteY3" fmla="*/ 171951 h 1011245"/>
                  <a:gd name="connsiteX4" fmla="*/ 593372 w 947191"/>
                  <a:gd name="connsiteY4" fmla="*/ 298364 h 1011245"/>
                  <a:gd name="connsiteX5" fmla="*/ 502828 w 947191"/>
                  <a:gd name="connsiteY5" fmla="*/ 1011245 h 1011245"/>
                  <a:gd name="connsiteX6" fmla="*/ 180391 w 947191"/>
                  <a:gd name="connsiteY6" fmla="*/ 882234 h 1011245"/>
                  <a:gd name="connsiteX0" fmla="*/ 180391 w 950983"/>
                  <a:gd name="connsiteY0" fmla="*/ 882234 h 1011245"/>
                  <a:gd name="connsiteX1" fmla="*/ 44985 w 950983"/>
                  <a:gd name="connsiteY1" fmla="*/ 0 h 1011245"/>
                  <a:gd name="connsiteX2" fmla="*/ 523183 w 950983"/>
                  <a:gd name="connsiteY2" fmla="*/ 59842 h 1011245"/>
                  <a:gd name="connsiteX3" fmla="*/ 943405 w 950983"/>
                  <a:gd name="connsiteY3" fmla="*/ 171951 h 1011245"/>
                  <a:gd name="connsiteX4" fmla="*/ 775847 w 950983"/>
                  <a:gd name="connsiteY4" fmla="*/ 172724 h 1011245"/>
                  <a:gd name="connsiteX5" fmla="*/ 593372 w 950983"/>
                  <a:gd name="connsiteY5" fmla="*/ 298364 h 1011245"/>
                  <a:gd name="connsiteX6" fmla="*/ 502828 w 950983"/>
                  <a:gd name="connsiteY6" fmla="*/ 1011245 h 1011245"/>
                  <a:gd name="connsiteX7" fmla="*/ 180391 w 950983"/>
                  <a:gd name="connsiteY7" fmla="*/ 882234 h 1011245"/>
                  <a:gd name="connsiteX0" fmla="*/ 191608 w 962200"/>
                  <a:gd name="connsiteY0" fmla="*/ 841604 h 970615"/>
                  <a:gd name="connsiteX1" fmla="*/ 43408 w 962200"/>
                  <a:gd name="connsiteY1" fmla="*/ 0 h 970615"/>
                  <a:gd name="connsiteX2" fmla="*/ 534400 w 962200"/>
                  <a:gd name="connsiteY2" fmla="*/ 19212 h 970615"/>
                  <a:gd name="connsiteX3" fmla="*/ 954622 w 962200"/>
                  <a:gd name="connsiteY3" fmla="*/ 131321 h 970615"/>
                  <a:gd name="connsiteX4" fmla="*/ 787064 w 962200"/>
                  <a:gd name="connsiteY4" fmla="*/ 132094 h 970615"/>
                  <a:gd name="connsiteX5" fmla="*/ 604589 w 962200"/>
                  <a:gd name="connsiteY5" fmla="*/ 257734 h 970615"/>
                  <a:gd name="connsiteX6" fmla="*/ 514045 w 962200"/>
                  <a:gd name="connsiteY6" fmla="*/ 970615 h 970615"/>
                  <a:gd name="connsiteX7" fmla="*/ 191608 w 962200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48200 w 918792"/>
                  <a:gd name="connsiteY0" fmla="*/ 841604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48200 w 918792"/>
                  <a:gd name="connsiteY7" fmla="*/ 841604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92"/>
                  <a:gd name="connsiteY0" fmla="*/ 797966 h 970615"/>
                  <a:gd name="connsiteX1" fmla="*/ 0 w 918792"/>
                  <a:gd name="connsiteY1" fmla="*/ 0 h 970615"/>
                  <a:gd name="connsiteX2" fmla="*/ 490992 w 918792"/>
                  <a:gd name="connsiteY2" fmla="*/ 19212 h 970615"/>
                  <a:gd name="connsiteX3" fmla="*/ 911214 w 918792"/>
                  <a:gd name="connsiteY3" fmla="*/ 131321 h 970615"/>
                  <a:gd name="connsiteX4" fmla="*/ 743656 w 918792"/>
                  <a:gd name="connsiteY4" fmla="*/ 132094 h 970615"/>
                  <a:gd name="connsiteX5" fmla="*/ 561181 w 918792"/>
                  <a:gd name="connsiteY5" fmla="*/ 257734 h 970615"/>
                  <a:gd name="connsiteX6" fmla="*/ 470637 w 918792"/>
                  <a:gd name="connsiteY6" fmla="*/ 970615 h 970615"/>
                  <a:gd name="connsiteX7" fmla="*/ 179806 w 918792"/>
                  <a:gd name="connsiteY7" fmla="*/ 797966 h 970615"/>
                  <a:gd name="connsiteX0" fmla="*/ 179806 w 918716"/>
                  <a:gd name="connsiteY0" fmla="*/ 797966 h 970615"/>
                  <a:gd name="connsiteX1" fmla="*/ 0 w 918716"/>
                  <a:gd name="connsiteY1" fmla="*/ 0 h 970615"/>
                  <a:gd name="connsiteX2" fmla="*/ 490992 w 918716"/>
                  <a:gd name="connsiteY2" fmla="*/ 19212 h 970615"/>
                  <a:gd name="connsiteX3" fmla="*/ 911214 w 918716"/>
                  <a:gd name="connsiteY3" fmla="*/ 131321 h 970615"/>
                  <a:gd name="connsiteX4" fmla="*/ 741776 w 918716"/>
                  <a:gd name="connsiteY4" fmla="*/ 120337 h 970615"/>
                  <a:gd name="connsiteX5" fmla="*/ 561181 w 918716"/>
                  <a:gd name="connsiteY5" fmla="*/ 257734 h 970615"/>
                  <a:gd name="connsiteX6" fmla="*/ 470637 w 918716"/>
                  <a:gd name="connsiteY6" fmla="*/ 970615 h 970615"/>
                  <a:gd name="connsiteX7" fmla="*/ 179806 w 918716"/>
                  <a:gd name="connsiteY7" fmla="*/ 797966 h 970615"/>
                  <a:gd name="connsiteX0" fmla="*/ 179806 w 919217"/>
                  <a:gd name="connsiteY0" fmla="*/ 797966 h 970615"/>
                  <a:gd name="connsiteX1" fmla="*/ 0 w 919217"/>
                  <a:gd name="connsiteY1" fmla="*/ 0 h 970615"/>
                  <a:gd name="connsiteX2" fmla="*/ 490992 w 919217"/>
                  <a:gd name="connsiteY2" fmla="*/ 19212 h 970615"/>
                  <a:gd name="connsiteX3" fmla="*/ 911214 w 919217"/>
                  <a:gd name="connsiteY3" fmla="*/ 131321 h 970615"/>
                  <a:gd name="connsiteX4" fmla="*/ 741776 w 919217"/>
                  <a:gd name="connsiteY4" fmla="*/ 120337 h 970615"/>
                  <a:gd name="connsiteX5" fmla="*/ 561181 w 919217"/>
                  <a:gd name="connsiteY5" fmla="*/ 257734 h 970615"/>
                  <a:gd name="connsiteX6" fmla="*/ 470637 w 919217"/>
                  <a:gd name="connsiteY6" fmla="*/ 970615 h 970615"/>
                  <a:gd name="connsiteX7" fmla="*/ 179806 w 919217"/>
                  <a:gd name="connsiteY7" fmla="*/ 797966 h 970615"/>
                  <a:gd name="connsiteX0" fmla="*/ 179806 w 920942"/>
                  <a:gd name="connsiteY0" fmla="*/ 797966 h 970615"/>
                  <a:gd name="connsiteX1" fmla="*/ 0 w 920942"/>
                  <a:gd name="connsiteY1" fmla="*/ 0 h 970615"/>
                  <a:gd name="connsiteX2" fmla="*/ 490992 w 920942"/>
                  <a:gd name="connsiteY2" fmla="*/ 19212 h 970615"/>
                  <a:gd name="connsiteX3" fmla="*/ 911214 w 920942"/>
                  <a:gd name="connsiteY3" fmla="*/ 131321 h 970615"/>
                  <a:gd name="connsiteX4" fmla="*/ 773568 w 920942"/>
                  <a:gd name="connsiteY4" fmla="*/ 108019 h 970615"/>
                  <a:gd name="connsiteX5" fmla="*/ 561181 w 920942"/>
                  <a:gd name="connsiteY5" fmla="*/ 257734 h 970615"/>
                  <a:gd name="connsiteX6" fmla="*/ 470637 w 920942"/>
                  <a:gd name="connsiteY6" fmla="*/ 970615 h 970615"/>
                  <a:gd name="connsiteX7" fmla="*/ 179806 w 920942"/>
                  <a:gd name="connsiteY7" fmla="*/ 797966 h 970615"/>
                  <a:gd name="connsiteX0" fmla="*/ 179806 w 937852"/>
                  <a:gd name="connsiteY0" fmla="*/ 797966 h 970615"/>
                  <a:gd name="connsiteX1" fmla="*/ 0 w 937852"/>
                  <a:gd name="connsiteY1" fmla="*/ 0 h 970615"/>
                  <a:gd name="connsiteX2" fmla="*/ 490992 w 937852"/>
                  <a:gd name="connsiteY2" fmla="*/ 19212 h 970615"/>
                  <a:gd name="connsiteX3" fmla="*/ 929178 w 937852"/>
                  <a:gd name="connsiteY3" fmla="*/ 138094 h 970615"/>
                  <a:gd name="connsiteX4" fmla="*/ 773568 w 937852"/>
                  <a:gd name="connsiteY4" fmla="*/ 108019 h 970615"/>
                  <a:gd name="connsiteX5" fmla="*/ 561181 w 937852"/>
                  <a:gd name="connsiteY5" fmla="*/ 257734 h 970615"/>
                  <a:gd name="connsiteX6" fmla="*/ 470637 w 937852"/>
                  <a:gd name="connsiteY6" fmla="*/ 970615 h 970615"/>
                  <a:gd name="connsiteX7" fmla="*/ 179806 w 93785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992 w 937942"/>
                  <a:gd name="connsiteY2" fmla="*/ 19212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79806 w 937942"/>
                  <a:gd name="connsiteY0" fmla="*/ 797966 h 970615"/>
                  <a:gd name="connsiteX1" fmla="*/ 0 w 937942"/>
                  <a:gd name="connsiteY1" fmla="*/ 0 h 970615"/>
                  <a:gd name="connsiteX2" fmla="*/ 490145 w 937942"/>
                  <a:gd name="connsiteY2" fmla="*/ 28994 h 970615"/>
                  <a:gd name="connsiteX3" fmla="*/ 929273 w 937942"/>
                  <a:gd name="connsiteY3" fmla="*/ 123609 h 970615"/>
                  <a:gd name="connsiteX4" fmla="*/ 773568 w 937942"/>
                  <a:gd name="connsiteY4" fmla="*/ 108019 h 970615"/>
                  <a:gd name="connsiteX5" fmla="*/ 561181 w 937942"/>
                  <a:gd name="connsiteY5" fmla="*/ 257734 h 970615"/>
                  <a:gd name="connsiteX6" fmla="*/ 470637 w 937942"/>
                  <a:gd name="connsiteY6" fmla="*/ 970615 h 970615"/>
                  <a:gd name="connsiteX7" fmla="*/ 179806 w 937942"/>
                  <a:gd name="connsiteY7" fmla="*/ 797966 h 970615"/>
                  <a:gd name="connsiteX0" fmla="*/ 185480 w 943616"/>
                  <a:gd name="connsiteY0" fmla="*/ 797966 h 970615"/>
                  <a:gd name="connsiteX1" fmla="*/ 5674 w 943616"/>
                  <a:gd name="connsiteY1" fmla="*/ 0 h 970615"/>
                  <a:gd name="connsiteX2" fmla="*/ 495819 w 943616"/>
                  <a:gd name="connsiteY2" fmla="*/ 28994 h 970615"/>
                  <a:gd name="connsiteX3" fmla="*/ 934947 w 943616"/>
                  <a:gd name="connsiteY3" fmla="*/ 123609 h 970615"/>
                  <a:gd name="connsiteX4" fmla="*/ 779242 w 943616"/>
                  <a:gd name="connsiteY4" fmla="*/ 108019 h 970615"/>
                  <a:gd name="connsiteX5" fmla="*/ 566855 w 943616"/>
                  <a:gd name="connsiteY5" fmla="*/ 257734 h 970615"/>
                  <a:gd name="connsiteX6" fmla="*/ 476311 w 943616"/>
                  <a:gd name="connsiteY6" fmla="*/ 970615 h 970615"/>
                  <a:gd name="connsiteX7" fmla="*/ 185480 w 943616"/>
                  <a:gd name="connsiteY7" fmla="*/ 797966 h 970615"/>
                  <a:gd name="connsiteX0" fmla="*/ 163978 w 922114"/>
                  <a:gd name="connsiteY0" fmla="*/ 780521 h 953170"/>
                  <a:gd name="connsiteX1" fmla="*/ 1665 w 922114"/>
                  <a:gd name="connsiteY1" fmla="*/ 1462 h 953170"/>
                  <a:gd name="connsiteX2" fmla="*/ 474317 w 922114"/>
                  <a:gd name="connsiteY2" fmla="*/ 11549 h 953170"/>
                  <a:gd name="connsiteX3" fmla="*/ 913445 w 922114"/>
                  <a:gd name="connsiteY3" fmla="*/ 106164 h 953170"/>
                  <a:gd name="connsiteX4" fmla="*/ 757740 w 922114"/>
                  <a:gd name="connsiteY4" fmla="*/ 90574 h 953170"/>
                  <a:gd name="connsiteX5" fmla="*/ 545353 w 922114"/>
                  <a:gd name="connsiteY5" fmla="*/ 240289 h 953170"/>
                  <a:gd name="connsiteX6" fmla="*/ 454809 w 922114"/>
                  <a:gd name="connsiteY6" fmla="*/ 953170 h 953170"/>
                  <a:gd name="connsiteX7" fmla="*/ 163978 w 922114"/>
                  <a:gd name="connsiteY7" fmla="*/ 780521 h 953170"/>
                  <a:gd name="connsiteX0" fmla="*/ 163978 w 922114"/>
                  <a:gd name="connsiteY0" fmla="*/ 789015 h 961664"/>
                  <a:gd name="connsiteX1" fmla="*/ 1665 w 922114"/>
                  <a:gd name="connsiteY1" fmla="*/ 9956 h 961664"/>
                  <a:gd name="connsiteX2" fmla="*/ 474317 w 922114"/>
                  <a:gd name="connsiteY2" fmla="*/ 20043 h 961664"/>
                  <a:gd name="connsiteX3" fmla="*/ 913445 w 922114"/>
                  <a:gd name="connsiteY3" fmla="*/ 114658 h 961664"/>
                  <a:gd name="connsiteX4" fmla="*/ 757740 w 922114"/>
                  <a:gd name="connsiteY4" fmla="*/ 99068 h 961664"/>
                  <a:gd name="connsiteX5" fmla="*/ 545353 w 922114"/>
                  <a:gd name="connsiteY5" fmla="*/ 248783 h 961664"/>
                  <a:gd name="connsiteX6" fmla="*/ 454809 w 922114"/>
                  <a:gd name="connsiteY6" fmla="*/ 961664 h 961664"/>
                  <a:gd name="connsiteX7" fmla="*/ 163978 w 922114"/>
                  <a:gd name="connsiteY7" fmla="*/ 789015 h 961664"/>
                  <a:gd name="connsiteX0" fmla="*/ 157848 w 915984"/>
                  <a:gd name="connsiteY0" fmla="*/ 783549 h 956198"/>
                  <a:gd name="connsiteX1" fmla="*/ 1742 w 915984"/>
                  <a:gd name="connsiteY1" fmla="*/ 13144 h 956198"/>
                  <a:gd name="connsiteX2" fmla="*/ 468187 w 915984"/>
                  <a:gd name="connsiteY2" fmla="*/ 14577 h 956198"/>
                  <a:gd name="connsiteX3" fmla="*/ 907315 w 915984"/>
                  <a:gd name="connsiteY3" fmla="*/ 109192 h 956198"/>
                  <a:gd name="connsiteX4" fmla="*/ 751610 w 915984"/>
                  <a:gd name="connsiteY4" fmla="*/ 93602 h 956198"/>
                  <a:gd name="connsiteX5" fmla="*/ 539223 w 915984"/>
                  <a:gd name="connsiteY5" fmla="*/ 243317 h 956198"/>
                  <a:gd name="connsiteX6" fmla="*/ 448679 w 915984"/>
                  <a:gd name="connsiteY6" fmla="*/ 956198 h 956198"/>
                  <a:gd name="connsiteX7" fmla="*/ 157848 w 915984"/>
                  <a:gd name="connsiteY7" fmla="*/ 783549 h 956198"/>
                  <a:gd name="connsiteX0" fmla="*/ 157848 w 915984"/>
                  <a:gd name="connsiteY0" fmla="*/ 793999 h 966648"/>
                  <a:gd name="connsiteX1" fmla="*/ 1742 w 915984"/>
                  <a:gd name="connsiteY1" fmla="*/ 23594 h 966648"/>
                  <a:gd name="connsiteX2" fmla="*/ 468187 w 915984"/>
                  <a:gd name="connsiteY2" fmla="*/ 25027 h 966648"/>
                  <a:gd name="connsiteX3" fmla="*/ 907315 w 915984"/>
                  <a:gd name="connsiteY3" fmla="*/ 119642 h 966648"/>
                  <a:gd name="connsiteX4" fmla="*/ 751610 w 915984"/>
                  <a:gd name="connsiteY4" fmla="*/ 104052 h 966648"/>
                  <a:gd name="connsiteX5" fmla="*/ 539223 w 915984"/>
                  <a:gd name="connsiteY5" fmla="*/ 253767 h 966648"/>
                  <a:gd name="connsiteX6" fmla="*/ 448679 w 915984"/>
                  <a:gd name="connsiteY6" fmla="*/ 966648 h 966648"/>
                  <a:gd name="connsiteX7" fmla="*/ 157848 w 915984"/>
                  <a:gd name="connsiteY7" fmla="*/ 793999 h 966648"/>
                  <a:gd name="connsiteX0" fmla="*/ 160615 w 918751"/>
                  <a:gd name="connsiteY0" fmla="*/ 793999 h 966648"/>
                  <a:gd name="connsiteX1" fmla="*/ 4509 w 918751"/>
                  <a:gd name="connsiteY1" fmla="*/ 23594 h 966648"/>
                  <a:gd name="connsiteX2" fmla="*/ 470954 w 918751"/>
                  <a:gd name="connsiteY2" fmla="*/ 25027 h 966648"/>
                  <a:gd name="connsiteX3" fmla="*/ 910082 w 918751"/>
                  <a:gd name="connsiteY3" fmla="*/ 119642 h 966648"/>
                  <a:gd name="connsiteX4" fmla="*/ 754377 w 918751"/>
                  <a:gd name="connsiteY4" fmla="*/ 104052 h 966648"/>
                  <a:gd name="connsiteX5" fmla="*/ 541990 w 918751"/>
                  <a:gd name="connsiteY5" fmla="*/ 253767 h 966648"/>
                  <a:gd name="connsiteX6" fmla="*/ 451446 w 918751"/>
                  <a:gd name="connsiteY6" fmla="*/ 966648 h 966648"/>
                  <a:gd name="connsiteX7" fmla="*/ 160615 w 918751"/>
                  <a:gd name="connsiteY7" fmla="*/ 793999 h 966648"/>
                  <a:gd name="connsiteX0" fmla="*/ 208368 w 966504"/>
                  <a:gd name="connsiteY0" fmla="*/ 793999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208368 w 966504"/>
                  <a:gd name="connsiteY8" fmla="*/ 793999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966648"/>
                  <a:gd name="connsiteX1" fmla="*/ 21082 w 966504"/>
                  <a:gd name="connsiteY1" fmla="*/ 407406 h 966648"/>
                  <a:gd name="connsiteX2" fmla="*/ 52262 w 966504"/>
                  <a:gd name="connsiteY2" fmla="*/ 23594 h 966648"/>
                  <a:gd name="connsiteX3" fmla="*/ 518707 w 966504"/>
                  <a:gd name="connsiteY3" fmla="*/ 25027 h 966648"/>
                  <a:gd name="connsiteX4" fmla="*/ 957835 w 966504"/>
                  <a:gd name="connsiteY4" fmla="*/ 119642 h 966648"/>
                  <a:gd name="connsiteX5" fmla="*/ 802130 w 966504"/>
                  <a:gd name="connsiteY5" fmla="*/ 104052 h 966648"/>
                  <a:gd name="connsiteX6" fmla="*/ 589743 w 966504"/>
                  <a:gd name="connsiteY6" fmla="*/ 253767 h 966648"/>
                  <a:gd name="connsiteX7" fmla="*/ 499199 w 966504"/>
                  <a:gd name="connsiteY7" fmla="*/ 966648 h 966648"/>
                  <a:gd name="connsiteX8" fmla="*/ 113937 w 966504"/>
                  <a:gd name="connsiteY8" fmla="*/ 806688 h 966648"/>
                  <a:gd name="connsiteX0" fmla="*/ 113937 w 966504"/>
                  <a:gd name="connsiteY0" fmla="*/ 806688 h 1026852"/>
                  <a:gd name="connsiteX1" fmla="*/ 21082 w 966504"/>
                  <a:gd name="connsiteY1" fmla="*/ 407406 h 1026852"/>
                  <a:gd name="connsiteX2" fmla="*/ 52262 w 966504"/>
                  <a:gd name="connsiteY2" fmla="*/ 23594 h 1026852"/>
                  <a:gd name="connsiteX3" fmla="*/ 518707 w 966504"/>
                  <a:gd name="connsiteY3" fmla="*/ 25027 h 1026852"/>
                  <a:gd name="connsiteX4" fmla="*/ 957835 w 966504"/>
                  <a:gd name="connsiteY4" fmla="*/ 119642 h 1026852"/>
                  <a:gd name="connsiteX5" fmla="*/ 802130 w 966504"/>
                  <a:gd name="connsiteY5" fmla="*/ 104052 h 1026852"/>
                  <a:gd name="connsiteX6" fmla="*/ 589743 w 966504"/>
                  <a:gd name="connsiteY6" fmla="*/ 253767 h 1026852"/>
                  <a:gd name="connsiteX7" fmla="*/ 605286 w 966504"/>
                  <a:gd name="connsiteY7" fmla="*/ 1026852 h 1026852"/>
                  <a:gd name="connsiteX8" fmla="*/ 113937 w 966504"/>
                  <a:gd name="connsiteY8" fmla="*/ 806688 h 1026852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66504"/>
                  <a:gd name="connsiteY0" fmla="*/ 806688 h 1037857"/>
                  <a:gd name="connsiteX1" fmla="*/ 21082 w 966504"/>
                  <a:gd name="connsiteY1" fmla="*/ 407406 h 1037857"/>
                  <a:gd name="connsiteX2" fmla="*/ 52262 w 966504"/>
                  <a:gd name="connsiteY2" fmla="*/ 23594 h 1037857"/>
                  <a:gd name="connsiteX3" fmla="*/ 518707 w 966504"/>
                  <a:gd name="connsiteY3" fmla="*/ 25027 h 1037857"/>
                  <a:gd name="connsiteX4" fmla="*/ 957835 w 966504"/>
                  <a:gd name="connsiteY4" fmla="*/ 119642 h 1037857"/>
                  <a:gd name="connsiteX5" fmla="*/ 802130 w 966504"/>
                  <a:gd name="connsiteY5" fmla="*/ 104052 h 1037857"/>
                  <a:gd name="connsiteX6" fmla="*/ 589743 w 966504"/>
                  <a:gd name="connsiteY6" fmla="*/ 253767 h 1037857"/>
                  <a:gd name="connsiteX7" fmla="*/ 611868 w 966504"/>
                  <a:gd name="connsiteY7" fmla="*/ 1037857 h 1037857"/>
                  <a:gd name="connsiteX8" fmla="*/ 113937 w 966504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64812"/>
                  <a:gd name="connsiteY0" fmla="*/ 806688 h 1037857"/>
                  <a:gd name="connsiteX1" fmla="*/ 21082 w 964812"/>
                  <a:gd name="connsiteY1" fmla="*/ 407406 h 1037857"/>
                  <a:gd name="connsiteX2" fmla="*/ 52262 w 964812"/>
                  <a:gd name="connsiteY2" fmla="*/ 23594 h 1037857"/>
                  <a:gd name="connsiteX3" fmla="*/ 518707 w 964812"/>
                  <a:gd name="connsiteY3" fmla="*/ 25027 h 1037857"/>
                  <a:gd name="connsiteX4" fmla="*/ 957835 w 964812"/>
                  <a:gd name="connsiteY4" fmla="*/ 119642 h 1037857"/>
                  <a:gd name="connsiteX5" fmla="*/ 785669 w 964812"/>
                  <a:gd name="connsiteY5" fmla="*/ 106684 h 1037857"/>
                  <a:gd name="connsiteX6" fmla="*/ 589743 w 964812"/>
                  <a:gd name="connsiteY6" fmla="*/ 253767 h 1037857"/>
                  <a:gd name="connsiteX7" fmla="*/ 611868 w 964812"/>
                  <a:gd name="connsiteY7" fmla="*/ 1037857 h 1037857"/>
                  <a:gd name="connsiteX8" fmla="*/ 113937 w 964812"/>
                  <a:gd name="connsiteY8" fmla="*/ 806688 h 1037857"/>
                  <a:gd name="connsiteX0" fmla="*/ 113937 w 958153"/>
                  <a:gd name="connsiteY0" fmla="*/ 806688 h 1037857"/>
                  <a:gd name="connsiteX1" fmla="*/ 21082 w 958153"/>
                  <a:gd name="connsiteY1" fmla="*/ 407406 h 1037857"/>
                  <a:gd name="connsiteX2" fmla="*/ 52262 w 958153"/>
                  <a:gd name="connsiteY2" fmla="*/ 23594 h 1037857"/>
                  <a:gd name="connsiteX3" fmla="*/ 518707 w 958153"/>
                  <a:gd name="connsiteY3" fmla="*/ 25027 h 1037857"/>
                  <a:gd name="connsiteX4" fmla="*/ 957835 w 958153"/>
                  <a:gd name="connsiteY4" fmla="*/ 119642 h 1037857"/>
                  <a:gd name="connsiteX5" fmla="*/ 589743 w 958153"/>
                  <a:gd name="connsiteY5" fmla="*/ 253767 h 1037857"/>
                  <a:gd name="connsiteX6" fmla="*/ 611868 w 958153"/>
                  <a:gd name="connsiteY6" fmla="*/ 1037857 h 1037857"/>
                  <a:gd name="connsiteX7" fmla="*/ 113937 w 958153"/>
                  <a:gd name="connsiteY7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68997"/>
                  <a:gd name="connsiteY0" fmla="*/ 806688 h 1037857"/>
                  <a:gd name="connsiteX1" fmla="*/ 21082 w 968997"/>
                  <a:gd name="connsiteY1" fmla="*/ 407406 h 1037857"/>
                  <a:gd name="connsiteX2" fmla="*/ 52262 w 968997"/>
                  <a:gd name="connsiteY2" fmla="*/ 23594 h 1037857"/>
                  <a:gd name="connsiteX3" fmla="*/ 518707 w 968997"/>
                  <a:gd name="connsiteY3" fmla="*/ 25027 h 1037857"/>
                  <a:gd name="connsiteX4" fmla="*/ 957835 w 968997"/>
                  <a:gd name="connsiteY4" fmla="*/ 119642 h 1037857"/>
                  <a:gd name="connsiteX5" fmla="*/ 824700 w 968997"/>
                  <a:gd name="connsiteY5" fmla="*/ 124558 h 1037857"/>
                  <a:gd name="connsiteX6" fmla="*/ 589743 w 968997"/>
                  <a:gd name="connsiteY6" fmla="*/ 253767 h 1037857"/>
                  <a:gd name="connsiteX7" fmla="*/ 611868 w 968997"/>
                  <a:gd name="connsiteY7" fmla="*/ 1037857 h 1037857"/>
                  <a:gd name="connsiteX8" fmla="*/ 113937 w 968997"/>
                  <a:gd name="connsiteY8" fmla="*/ 806688 h 1037857"/>
                  <a:gd name="connsiteX0" fmla="*/ 113937 w 976298"/>
                  <a:gd name="connsiteY0" fmla="*/ 806688 h 1037857"/>
                  <a:gd name="connsiteX1" fmla="*/ 21082 w 976298"/>
                  <a:gd name="connsiteY1" fmla="*/ 407406 h 1037857"/>
                  <a:gd name="connsiteX2" fmla="*/ 52262 w 976298"/>
                  <a:gd name="connsiteY2" fmla="*/ 23594 h 1037857"/>
                  <a:gd name="connsiteX3" fmla="*/ 518707 w 976298"/>
                  <a:gd name="connsiteY3" fmla="*/ 25027 h 1037857"/>
                  <a:gd name="connsiteX4" fmla="*/ 957835 w 976298"/>
                  <a:gd name="connsiteY4" fmla="*/ 119642 h 1037857"/>
                  <a:gd name="connsiteX5" fmla="*/ 824700 w 976298"/>
                  <a:gd name="connsiteY5" fmla="*/ 124558 h 1037857"/>
                  <a:gd name="connsiteX6" fmla="*/ 589743 w 976298"/>
                  <a:gd name="connsiteY6" fmla="*/ 253767 h 1037857"/>
                  <a:gd name="connsiteX7" fmla="*/ 611868 w 976298"/>
                  <a:gd name="connsiteY7" fmla="*/ 1037857 h 1037857"/>
                  <a:gd name="connsiteX8" fmla="*/ 113937 w 976298"/>
                  <a:gd name="connsiteY8" fmla="*/ 806688 h 1037857"/>
                  <a:gd name="connsiteX0" fmla="*/ 113937 w 994720"/>
                  <a:gd name="connsiteY0" fmla="*/ 806688 h 1037857"/>
                  <a:gd name="connsiteX1" fmla="*/ 21082 w 994720"/>
                  <a:gd name="connsiteY1" fmla="*/ 407406 h 1037857"/>
                  <a:gd name="connsiteX2" fmla="*/ 52262 w 994720"/>
                  <a:gd name="connsiteY2" fmla="*/ 23594 h 1037857"/>
                  <a:gd name="connsiteX3" fmla="*/ 518707 w 994720"/>
                  <a:gd name="connsiteY3" fmla="*/ 25027 h 1037857"/>
                  <a:gd name="connsiteX4" fmla="*/ 957835 w 994720"/>
                  <a:gd name="connsiteY4" fmla="*/ 119642 h 1037857"/>
                  <a:gd name="connsiteX5" fmla="*/ 892514 w 994720"/>
                  <a:gd name="connsiteY5" fmla="*/ 111302 h 1037857"/>
                  <a:gd name="connsiteX6" fmla="*/ 589743 w 994720"/>
                  <a:gd name="connsiteY6" fmla="*/ 253767 h 1037857"/>
                  <a:gd name="connsiteX7" fmla="*/ 611868 w 994720"/>
                  <a:gd name="connsiteY7" fmla="*/ 1037857 h 1037857"/>
                  <a:gd name="connsiteX8" fmla="*/ 113937 w 994720"/>
                  <a:gd name="connsiteY8" fmla="*/ 806688 h 1037857"/>
                  <a:gd name="connsiteX0" fmla="*/ 113937 w 1011597"/>
                  <a:gd name="connsiteY0" fmla="*/ 806688 h 1037857"/>
                  <a:gd name="connsiteX1" fmla="*/ 21082 w 1011597"/>
                  <a:gd name="connsiteY1" fmla="*/ 407406 h 1037857"/>
                  <a:gd name="connsiteX2" fmla="*/ 52262 w 1011597"/>
                  <a:gd name="connsiteY2" fmla="*/ 23594 h 1037857"/>
                  <a:gd name="connsiteX3" fmla="*/ 518707 w 1011597"/>
                  <a:gd name="connsiteY3" fmla="*/ 25027 h 1037857"/>
                  <a:gd name="connsiteX4" fmla="*/ 957835 w 1011597"/>
                  <a:gd name="connsiteY4" fmla="*/ 119642 h 1037857"/>
                  <a:gd name="connsiteX5" fmla="*/ 927688 w 1011597"/>
                  <a:gd name="connsiteY5" fmla="*/ 120145 h 1037857"/>
                  <a:gd name="connsiteX6" fmla="*/ 589743 w 1011597"/>
                  <a:gd name="connsiteY6" fmla="*/ 253767 h 1037857"/>
                  <a:gd name="connsiteX7" fmla="*/ 611868 w 1011597"/>
                  <a:gd name="connsiteY7" fmla="*/ 1037857 h 1037857"/>
                  <a:gd name="connsiteX8" fmla="*/ 113937 w 1011597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1022604"/>
                  <a:gd name="connsiteY0" fmla="*/ 806688 h 1037857"/>
                  <a:gd name="connsiteX1" fmla="*/ 21082 w 1022604"/>
                  <a:gd name="connsiteY1" fmla="*/ 407406 h 1037857"/>
                  <a:gd name="connsiteX2" fmla="*/ 52262 w 1022604"/>
                  <a:gd name="connsiteY2" fmla="*/ 23594 h 1037857"/>
                  <a:gd name="connsiteX3" fmla="*/ 518707 w 1022604"/>
                  <a:gd name="connsiteY3" fmla="*/ 25027 h 1037857"/>
                  <a:gd name="connsiteX4" fmla="*/ 957835 w 1022604"/>
                  <a:gd name="connsiteY4" fmla="*/ 119642 h 1037857"/>
                  <a:gd name="connsiteX5" fmla="*/ 946499 w 1022604"/>
                  <a:gd name="connsiteY5" fmla="*/ 117137 h 1037857"/>
                  <a:gd name="connsiteX6" fmla="*/ 589743 w 1022604"/>
                  <a:gd name="connsiteY6" fmla="*/ 253767 h 1037857"/>
                  <a:gd name="connsiteX7" fmla="*/ 611868 w 1022604"/>
                  <a:gd name="connsiteY7" fmla="*/ 1037857 h 1037857"/>
                  <a:gd name="connsiteX8" fmla="*/ 113937 w 1022604"/>
                  <a:gd name="connsiteY8" fmla="*/ 806688 h 1037857"/>
                  <a:gd name="connsiteX0" fmla="*/ 113937 w 946499"/>
                  <a:gd name="connsiteY0" fmla="*/ 806688 h 1037857"/>
                  <a:gd name="connsiteX1" fmla="*/ 21082 w 946499"/>
                  <a:gd name="connsiteY1" fmla="*/ 407406 h 1037857"/>
                  <a:gd name="connsiteX2" fmla="*/ 52262 w 946499"/>
                  <a:gd name="connsiteY2" fmla="*/ 23594 h 1037857"/>
                  <a:gd name="connsiteX3" fmla="*/ 518707 w 946499"/>
                  <a:gd name="connsiteY3" fmla="*/ 25027 h 1037857"/>
                  <a:gd name="connsiteX4" fmla="*/ 946499 w 946499"/>
                  <a:gd name="connsiteY4" fmla="*/ 117137 h 1037857"/>
                  <a:gd name="connsiteX5" fmla="*/ 589743 w 946499"/>
                  <a:gd name="connsiteY5" fmla="*/ 253767 h 1037857"/>
                  <a:gd name="connsiteX6" fmla="*/ 611868 w 946499"/>
                  <a:gd name="connsiteY6" fmla="*/ 1037857 h 1037857"/>
                  <a:gd name="connsiteX7" fmla="*/ 113937 w 946499"/>
                  <a:gd name="connsiteY7" fmla="*/ 806688 h 103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6499" h="1037857">
                    <a:moveTo>
                      <a:pt x="113937" y="806688"/>
                    </a:moveTo>
                    <a:cubicBezTo>
                      <a:pt x="92026" y="788244"/>
                      <a:pt x="47100" y="535807"/>
                      <a:pt x="21082" y="407406"/>
                    </a:cubicBezTo>
                    <a:cubicBezTo>
                      <a:pt x="-4936" y="279005"/>
                      <a:pt x="-18715" y="84205"/>
                      <a:pt x="52262" y="23594"/>
                    </a:cubicBezTo>
                    <a:cubicBezTo>
                      <a:pt x="105731" y="-20705"/>
                      <a:pt x="457813" y="7815"/>
                      <a:pt x="518707" y="25027"/>
                    </a:cubicBezTo>
                    <a:cubicBezTo>
                      <a:pt x="667747" y="40618"/>
                      <a:pt x="934660" y="79014"/>
                      <a:pt x="946499" y="117137"/>
                    </a:cubicBezTo>
                    <a:cubicBezTo>
                      <a:pt x="939611" y="72906"/>
                      <a:pt x="622456" y="104403"/>
                      <a:pt x="589743" y="253767"/>
                    </a:cubicBezTo>
                    <a:cubicBezTo>
                      <a:pt x="543237" y="387250"/>
                      <a:pt x="711167" y="990334"/>
                      <a:pt x="611868" y="1037857"/>
                    </a:cubicBezTo>
                    <a:cubicBezTo>
                      <a:pt x="502514" y="922809"/>
                      <a:pt x="135848" y="825132"/>
                      <a:pt x="113937" y="806688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0E9D37-94C2-4ABA-AE9A-8C39F06C8225}"/>
              </a:ext>
            </a:extLst>
          </p:cNvPr>
          <p:cNvGrpSpPr/>
          <p:nvPr/>
        </p:nvGrpSpPr>
        <p:grpSpPr>
          <a:xfrm>
            <a:off x="4060602" y="175577"/>
            <a:ext cx="3263064" cy="1923720"/>
            <a:chOff x="2407010" y="1416998"/>
            <a:chExt cx="7167113" cy="422532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B82E23-9575-445A-869F-9D97B3D6ECA0}"/>
                </a:ext>
              </a:extLst>
            </p:cNvPr>
            <p:cNvSpPr/>
            <p:nvPr/>
          </p:nvSpPr>
          <p:spPr>
            <a:xfrm rot="3948336">
              <a:off x="7321989" y="5177924"/>
              <a:ext cx="663709" cy="265095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9EC45F-16A9-4B85-B8A3-98D2FD65DC02}"/>
                </a:ext>
              </a:extLst>
            </p:cNvPr>
            <p:cNvSpPr/>
            <p:nvPr/>
          </p:nvSpPr>
          <p:spPr>
            <a:xfrm rot="3254322">
              <a:off x="8581926" y="4595823"/>
              <a:ext cx="409715" cy="241588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0A5029C-05AD-4203-B2C0-8D99FC73E05F}"/>
                </a:ext>
              </a:extLst>
            </p:cNvPr>
            <p:cNvSpPr/>
            <p:nvPr/>
          </p:nvSpPr>
          <p:spPr>
            <a:xfrm rot="731325">
              <a:off x="4178248" y="1416998"/>
              <a:ext cx="4896339" cy="2210076"/>
            </a:xfrm>
            <a:custGeom>
              <a:avLst/>
              <a:gdLst>
                <a:gd name="connsiteX0" fmla="*/ 395644 w 4896339"/>
                <a:gd name="connsiteY0" fmla="*/ 509199 h 2210076"/>
                <a:gd name="connsiteX1" fmla="*/ 685793 w 4896339"/>
                <a:gd name="connsiteY1" fmla="*/ 455050 h 2210076"/>
                <a:gd name="connsiteX2" fmla="*/ 3662053 w 4896339"/>
                <a:gd name="connsiteY2" fmla="*/ 80183 h 2210076"/>
                <a:gd name="connsiteX3" fmla="*/ 4547530 w 4896339"/>
                <a:gd name="connsiteY3" fmla="*/ 4123 h 2210076"/>
                <a:gd name="connsiteX4" fmla="*/ 4576344 w 4896339"/>
                <a:gd name="connsiteY4" fmla="*/ 10469 h 2210076"/>
                <a:gd name="connsiteX5" fmla="*/ 4621855 w 4896339"/>
                <a:gd name="connsiteY5" fmla="*/ 12542 h 2210076"/>
                <a:gd name="connsiteX6" fmla="*/ 4864181 w 4896339"/>
                <a:gd name="connsiteY6" fmla="*/ 276552 h 2210076"/>
                <a:gd name="connsiteX7" fmla="*/ 4896339 w 4896339"/>
                <a:gd name="connsiteY7" fmla="*/ 1203624 h 2210076"/>
                <a:gd name="connsiteX8" fmla="*/ 4821989 w 4896339"/>
                <a:gd name="connsiteY8" fmla="*/ 1258178 h 2210076"/>
                <a:gd name="connsiteX9" fmla="*/ 4480117 w 4896339"/>
                <a:gd name="connsiteY9" fmla="*/ 1258178 h 2210076"/>
                <a:gd name="connsiteX10" fmla="*/ 4434978 w 4896339"/>
                <a:gd name="connsiteY10" fmla="*/ 1374337 h 2210076"/>
                <a:gd name="connsiteX11" fmla="*/ 3920765 w 4896339"/>
                <a:gd name="connsiteY11" fmla="*/ 2058820 h 2210076"/>
                <a:gd name="connsiteX12" fmla="*/ 936104 w 4896339"/>
                <a:gd name="connsiteY12" fmla="*/ 2178242 h 2210076"/>
                <a:gd name="connsiteX13" fmla="*/ 128249 w 4896339"/>
                <a:gd name="connsiteY13" fmla="*/ 2181727 h 2210076"/>
                <a:gd name="connsiteX14" fmla="*/ 3980 w 4896339"/>
                <a:gd name="connsiteY14" fmla="*/ 724905 h 2210076"/>
                <a:gd name="connsiteX15" fmla="*/ 395644 w 4896339"/>
                <a:gd name="connsiteY15" fmla="*/ 509199 h 22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6339" h="2210076">
                  <a:moveTo>
                    <a:pt x="395644" y="509199"/>
                  </a:moveTo>
                  <a:cubicBezTo>
                    <a:pt x="513689" y="481601"/>
                    <a:pt x="627340" y="463468"/>
                    <a:pt x="685793" y="455050"/>
                  </a:cubicBezTo>
                  <a:lnTo>
                    <a:pt x="3662053" y="80183"/>
                  </a:lnTo>
                  <a:cubicBezTo>
                    <a:pt x="4157637" y="29528"/>
                    <a:pt x="4409376" y="-13806"/>
                    <a:pt x="4547530" y="4123"/>
                  </a:cubicBezTo>
                  <a:lnTo>
                    <a:pt x="4576344" y="10469"/>
                  </a:lnTo>
                  <a:lnTo>
                    <a:pt x="4621855" y="12542"/>
                  </a:lnTo>
                  <a:cubicBezTo>
                    <a:pt x="4772608" y="28799"/>
                    <a:pt x="4805160" y="106554"/>
                    <a:pt x="4864181" y="276552"/>
                  </a:cubicBezTo>
                  <a:cubicBezTo>
                    <a:pt x="4864181" y="657437"/>
                    <a:pt x="4896339" y="822739"/>
                    <a:pt x="4896339" y="1203624"/>
                  </a:cubicBezTo>
                  <a:cubicBezTo>
                    <a:pt x="4896339" y="1233753"/>
                    <a:pt x="4863051" y="1258178"/>
                    <a:pt x="4821989" y="1258178"/>
                  </a:cubicBezTo>
                  <a:lnTo>
                    <a:pt x="4480117" y="1258178"/>
                  </a:lnTo>
                  <a:lnTo>
                    <a:pt x="4434978" y="1374337"/>
                  </a:lnTo>
                  <a:cubicBezTo>
                    <a:pt x="4313728" y="1640025"/>
                    <a:pt x="4037673" y="2041984"/>
                    <a:pt x="3920765" y="2058820"/>
                  </a:cubicBezTo>
                  <a:lnTo>
                    <a:pt x="936104" y="2178242"/>
                  </a:lnTo>
                  <a:cubicBezTo>
                    <a:pt x="773791" y="2170898"/>
                    <a:pt x="155346" y="2250847"/>
                    <a:pt x="128249" y="2181727"/>
                  </a:cubicBezTo>
                  <a:cubicBezTo>
                    <a:pt x="74055" y="1805420"/>
                    <a:pt x="-20539" y="1133805"/>
                    <a:pt x="3980" y="724905"/>
                  </a:cubicBezTo>
                  <a:cubicBezTo>
                    <a:pt x="-10050" y="627482"/>
                    <a:pt x="198901" y="555195"/>
                    <a:pt x="395644" y="50919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9">
              <a:extLst>
                <a:ext uri="{FF2B5EF4-FFF2-40B4-BE49-F238E27FC236}">
                  <a16:creationId xmlns:a16="http://schemas.microsoft.com/office/drawing/2014/main" id="{97CDE487-0571-4E12-9462-99950B0422CF}"/>
                </a:ext>
              </a:extLst>
            </p:cNvPr>
            <p:cNvSpPr/>
            <p:nvPr/>
          </p:nvSpPr>
          <p:spPr>
            <a:xfrm rot="20115684">
              <a:off x="7305127" y="3946598"/>
              <a:ext cx="2107939" cy="916770"/>
            </a:xfrm>
            <a:custGeom>
              <a:avLst/>
              <a:gdLst>
                <a:gd name="connsiteX0" fmla="*/ 0 w 1134143"/>
                <a:gd name="connsiteY0" fmla="*/ 141569 h 849397"/>
                <a:gd name="connsiteX1" fmla="*/ 141569 w 1134143"/>
                <a:gd name="connsiteY1" fmla="*/ 0 h 849397"/>
                <a:gd name="connsiteX2" fmla="*/ 992574 w 1134143"/>
                <a:gd name="connsiteY2" fmla="*/ 0 h 849397"/>
                <a:gd name="connsiteX3" fmla="*/ 1134143 w 1134143"/>
                <a:gd name="connsiteY3" fmla="*/ 141569 h 849397"/>
                <a:gd name="connsiteX4" fmla="*/ 1134143 w 1134143"/>
                <a:gd name="connsiteY4" fmla="*/ 707828 h 849397"/>
                <a:gd name="connsiteX5" fmla="*/ 992574 w 1134143"/>
                <a:gd name="connsiteY5" fmla="*/ 849397 h 849397"/>
                <a:gd name="connsiteX6" fmla="*/ 141569 w 1134143"/>
                <a:gd name="connsiteY6" fmla="*/ 849397 h 849397"/>
                <a:gd name="connsiteX7" fmla="*/ 0 w 1134143"/>
                <a:gd name="connsiteY7" fmla="*/ 707828 h 849397"/>
                <a:gd name="connsiteX8" fmla="*/ 0 w 1134143"/>
                <a:gd name="connsiteY8" fmla="*/ 141569 h 849397"/>
                <a:gd name="connsiteX0" fmla="*/ 538326 w 1672469"/>
                <a:gd name="connsiteY0" fmla="*/ 141569 h 880441"/>
                <a:gd name="connsiteX1" fmla="*/ 679895 w 1672469"/>
                <a:gd name="connsiteY1" fmla="*/ 0 h 880441"/>
                <a:gd name="connsiteX2" fmla="*/ 1530900 w 1672469"/>
                <a:gd name="connsiteY2" fmla="*/ 0 h 880441"/>
                <a:gd name="connsiteX3" fmla="*/ 1672469 w 1672469"/>
                <a:gd name="connsiteY3" fmla="*/ 141569 h 880441"/>
                <a:gd name="connsiteX4" fmla="*/ 1672469 w 1672469"/>
                <a:gd name="connsiteY4" fmla="*/ 707828 h 880441"/>
                <a:gd name="connsiteX5" fmla="*/ 1530900 w 1672469"/>
                <a:gd name="connsiteY5" fmla="*/ 849397 h 880441"/>
                <a:gd name="connsiteX6" fmla="*/ 679895 w 1672469"/>
                <a:gd name="connsiteY6" fmla="*/ 849397 h 880441"/>
                <a:gd name="connsiteX7" fmla="*/ 0 w 1672469"/>
                <a:gd name="connsiteY7" fmla="*/ 844327 h 880441"/>
                <a:gd name="connsiteX8" fmla="*/ 538326 w 1672469"/>
                <a:gd name="connsiteY8" fmla="*/ 141569 h 880441"/>
                <a:gd name="connsiteX0" fmla="*/ 0 w 1672469"/>
                <a:gd name="connsiteY0" fmla="*/ 844327 h 880441"/>
                <a:gd name="connsiteX1" fmla="*/ 679895 w 1672469"/>
                <a:gd name="connsiteY1" fmla="*/ 0 h 880441"/>
                <a:gd name="connsiteX2" fmla="*/ 1530900 w 1672469"/>
                <a:gd name="connsiteY2" fmla="*/ 0 h 880441"/>
                <a:gd name="connsiteX3" fmla="*/ 1672469 w 1672469"/>
                <a:gd name="connsiteY3" fmla="*/ 141569 h 880441"/>
                <a:gd name="connsiteX4" fmla="*/ 1672469 w 1672469"/>
                <a:gd name="connsiteY4" fmla="*/ 707828 h 880441"/>
                <a:gd name="connsiteX5" fmla="*/ 1530900 w 1672469"/>
                <a:gd name="connsiteY5" fmla="*/ 849397 h 880441"/>
                <a:gd name="connsiteX6" fmla="*/ 679895 w 1672469"/>
                <a:gd name="connsiteY6" fmla="*/ 849397 h 880441"/>
                <a:gd name="connsiteX7" fmla="*/ 0 w 1672469"/>
                <a:gd name="connsiteY7" fmla="*/ 844327 h 88044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672469 w 1955794"/>
                <a:gd name="connsiteY4" fmla="*/ 724038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679895 w 1955794"/>
                <a:gd name="connsiteY5" fmla="*/ 865607 h 896651"/>
                <a:gd name="connsiteX6" fmla="*/ 0 w 1955794"/>
                <a:gd name="connsiteY6" fmla="*/ 860537 h 896651"/>
                <a:gd name="connsiteX0" fmla="*/ 0 w 1955794"/>
                <a:gd name="connsiteY0" fmla="*/ 860537 h 944717"/>
                <a:gd name="connsiteX1" fmla="*/ 679895 w 1955794"/>
                <a:gd name="connsiteY1" fmla="*/ 16210 h 944717"/>
                <a:gd name="connsiteX2" fmla="*/ 1530900 w 1955794"/>
                <a:gd name="connsiteY2" fmla="*/ 16210 h 944717"/>
                <a:gd name="connsiteX3" fmla="*/ 1955794 w 1955794"/>
                <a:gd name="connsiteY3" fmla="*/ 43618 h 944717"/>
                <a:gd name="connsiteX4" fmla="*/ 1445458 w 1955794"/>
                <a:gd name="connsiteY4" fmla="*/ 822197 h 944717"/>
                <a:gd name="connsiteX5" fmla="*/ 0 w 1955794"/>
                <a:gd name="connsiteY5" fmla="*/ 860537 h 944717"/>
                <a:gd name="connsiteX0" fmla="*/ 0 w 1955794"/>
                <a:gd name="connsiteY0" fmla="*/ 860537 h 885676"/>
                <a:gd name="connsiteX1" fmla="*/ 679895 w 1955794"/>
                <a:gd name="connsiteY1" fmla="*/ 16210 h 885676"/>
                <a:gd name="connsiteX2" fmla="*/ 1530900 w 1955794"/>
                <a:gd name="connsiteY2" fmla="*/ 16210 h 885676"/>
                <a:gd name="connsiteX3" fmla="*/ 1955794 w 1955794"/>
                <a:gd name="connsiteY3" fmla="*/ 43618 h 885676"/>
                <a:gd name="connsiteX4" fmla="*/ 1445458 w 1955794"/>
                <a:gd name="connsiteY4" fmla="*/ 822197 h 885676"/>
                <a:gd name="connsiteX5" fmla="*/ 0 w 1955794"/>
                <a:gd name="connsiteY5" fmla="*/ 860537 h 885676"/>
                <a:gd name="connsiteX0" fmla="*/ 0 w 1955794"/>
                <a:gd name="connsiteY0" fmla="*/ 860537 h 885676"/>
                <a:gd name="connsiteX1" fmla="*/ 679895 w 1955794"/>
                <a:gd name="connsiteY1" fmla="*/ 16210 h 885676"/>
                <a:gd name="connsiteX2" fmla="*/ 1530900 w 1955794"/>
                <a:gd name="connsiteY2" fmla="*/ 16210 h 885676"/>
                <a:gd name="connsiteX3" fmla="*/ 1955794 w 1955794"/>
                <a:gd name="connsiteY3" fmla="*/ 43618 h 885676"/>
                <a:gd name="connsiteX4" fmla="*/ 1445458 w 1955794"/>
                <a:gd name="connsiteY4" fmla="*/ 822197 h 885676"/>
                <a:gd name="connsiteX5" fmla="*/ 0 w 1955794"/>
                <a:gd name="connsiteY5" fmla="*/ 860537 h 885676"/>
                <a:gd name="connsiteX0" fmla="*/ 0 w 1955794"/>
                <a:gd name="connsiteY0" fmla="*/ 844327 h 869466"/>
                <a:gd name="connsiteX1" fmla="*/ 679895 w 1955794"/>
                <a:gd name="connsiteY1" fmla="*/ 0 h 869466"/>
                <a:gd name="connsiteX2" fmla="*/ 1955794 w 1955794"/>
                <a:gd name="connsiteY2" fmla="*/ 27408 h 869466"/>
                <a:gd name="connsiteX3" fmla="*/ 1445458 w 1955794"/>
                <a:gd name="connsiteY3" fmla="*/ 805987 h 869466"/>
                <a:gd name="connsiteX4" fmla="*/ 0 w 1955794"/>
                <a:gd name="connsiteY4" fmla="*/ 844327 h 869466"/>
                <a:gd name="connsiteX0" fmla="*/ 0 w 1963766"/>
                <a:gd name="connsiteY0" fmla="*/ 844327 h 869466"/>
                <a:gd name="connsiteX1" fmla="*/ 679895 w 1963766"/>
                <a:gd name="connsiteY1" fmla="*/ 0 h 869466"/>
                <a:gd name="connsiteX2" fmla="*/ 1963766 w 1963766"/>
                <a:gd name="connsiteY2" fmla="*/ 10107 h 869466"/>
                <a:gd name="connsiteX3" fmla="*/ 1445458 w 1963766"/>
                <a:gd name="connsiteY3" fmla="*/ 805987 h 869466"/>
                <a:gd name="connsiteX4" fmla="*/ 0 w 1963766"/>
                <a:gd name="connsiteY4" fmla="*/ 844327 h 86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766" h="869466">
                  <a:moveTo>
                    <a:pt x="0" y="844327"/>
                  </a:moveTo>
                  <a:cubicBezTo>
                    <a:pt x="184100" y="773604"/>
                    <a:pt x="424745" y="140721"/>
                    <a:pt x="679895" y="0"/>
                  </a:cubicBezTo>
                  <a:lnTo>
                    <a:pt x="1963766" y="10107"/>
                  </a:lnTo>
                  <a:lnTo>
                    <a:pt x="1445458" y="805987"/>
                  </a:lnTo>
                  <a:cubicBezTo>
                    <a:pt x="1119492" y="942140"/>
                    <a:pt x="190465" y="811860"/>
                    <a:pt x="0" y="84432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0DD42F74-BCA4-4B72-A94A-D8539AF93859}"/>
                </a:ext>
              </a:extLst>
            </p:cNvPr>
            <p:cNvSpPr/>
            <p:nvPr/>
          </p:nvSpPr>
          <p:spPr>
            <a:xfrm rot="20659728">
              <a:off x="2536785" y="2480831"/>
              <a:ext cx="1882515" cy="1341520"/>
            </a:xfrm>
            <a:custGeom>
              <a:avLst/>
              <a:gdLst>
                <a:gd name="connsiteX0" fmla="*/ 0 w 1403730"/>
                <a:gd name="connsiteY0" fmla="*/ 0 h 400266"/>
                <a:gd name="connsiteX1" fmla="*/ 1403730 w 1403730"/>
                <a:gd name="connsiteY1" fmla="*/ 0 h 400266"/>
                <a:gd name="connsiteX2" fmla="*/ 1403730 w 1403730"/>
                <a:gd name="connsiteY2" fmla="*/ 400266 h 400266"/>
                <a:gd name="connsiteX3" fmla="*/ 0 w 1403730"/>
                <a:gd name="connsiteY3" fmla="*/ 400266 h 400266"/>
                <a:gd name="connsiteX4" fmla="*/ 0 w 1403730"/>
                <a:gd name="connsiteY4" fmla="*/ 0 h 400266"/>
                <a:gd name="connsiteX0" fmla="*/ 0 w 1403730"/>
                <a:gd name="connsiteY0" fmla="*/ 0 h 859792"/>
                <a:gd name="connsiteX1" fmla="*/ 1403730 w 1403730"/>
                <a:gd name="connsiteY1" fmla="*/ 0 h 859792"/>
                <a:gd name="connsiteX2" fmla="*/ 1179842 w 1403730"/>
                <a:gd name="connsiteY2" fmla="*/ 859792 h 859792"/>
                <a:gd name="connsiteX3" fmla="*/ 0 w 1403730"/>
                <a:gd name="connsiteY3" fmla="*/ 400266 h 859792"/>
                <a:gd name="connsiteX4" fmla="*/ 0 w 1403730"/>
                <a:gd name="connsiteY4" fmla="*/ 0 h 859792"/>
                <a:gd name="connsiteX0" fmla="*/ 144014 w 1547744"/>
                <a:gd name="connsiteY0" fmla="*/ 0 h 1364966"/>
                <a:gd name="connsiteX1" fmla="*/ 1547744 w 1547744"/>
                <a:gd name="connsiteY1" fmla="*/ 0 h 1364966"/>
                <a:gd name="connsiteX2" fmla="*/ 1323856 w 1547744"/>
                <a:gd name="connsiteY2" fmla="*/ 859792 h 1364966"/>
                <a:gd name="connsiteX3" fmla="*/ 0 w 1547744"/>
                <a:gd name="connsiteY3" fmla="*/ 1364966 h 1364966"/>
                <a:gd name="connsiteX4" fmla="*/ 144014 w 1547744"/>
                <a:gd name="connsiteY4" fmla="*/ 0 h 1364966"/>
                <a:gd name="connsiteX0" fmla="*/ 144014 w 1547744"/>
                <a:gd name="connsiteY0" fmla="*/ 0 h 1364966"/>
                <a:gd name="connsiteX1" fmla="*/ 1547744 w 1547744"/>
                <a:gd name="connsiteY1" fmla="*/ 0 h 1364966"/>
                <a:gd name="connsiteX2" fmla="*/ 1293778 w 1547744"/>
                <a:gd name="connsiteY2" fmla="*/ 1136264 h 1364966"/>
                <a:gd name="connsiteX3" fmla="*/ 0 w 1547744"/>
                <a:gd name="connsiteY3" fmla="*/ 1364966 h 1364966"/>
                <a:gd name="connsiteX4" fmla="*/ 144014 w 1547744"/>
                <a:gd name="connsiteY4" fmla="*/ 0 h 1364966"/>
                <a:gd name="connsiteX0" fmla="*/ 163070 w 1547744"/>
                <a:gd name="connsiteY0" fmla="*/ 44917 h 1364966"/>
                <a:gd name="connsiteX1" fmla="*/ 1547744 w 1547744"/>
                <a:gd name="connsiteY1" fmla="*/ 0 h 1364966"/>
                <a:gd name="connsiteX2" fmla="*/ 1293778 w 1547744"/>
                <a:gd name="connsiteY2" fmla="*/ 1136264 h 1364966"/>
                <a:gd name="connsiteX3" fmla="*/ 0 w 1547744"/>
                <a:gd name="connsiteY3" fmla="*/ 1364966 h 1364966"/>
                <a:gd name="connsiteX4" fmla="*/ 163070 w 1547744"/>
                <a:gd name="connsiteY4" fmla="*/ 44917 h 1364966"/>
                <a:gd name="connsiteX0" fmla="*/ 511584 w 1896258"/>
                <a:gd name="connsiteY0" fmla="*/ 44917 h 1364966"/>
                <a:gd name="connsiteX1" fmla="*/ 1896258 w 1896258"/>
                <a:gd name="connsiteY1" fmla="*/ 0 h 1364966"/>
                <a:gd name="connsiteX2" fmla="*/ 1642292 w 1896258"/>
                <a:gd name="connsiteY2" fmla="*/ 1136264 h 1364966"/>
                <a:gd name="connsiteX3" fmla="*/ 348514 w 1896258"/>
                <a:gd name="connsiteY3" fmla="*/ 1364966 h 1364966"/>
                <a:gd name="connsiteX4" fmla="*/ 3748 w 1896258"/>
                <a:gd name="connsiteY4" fmla="*/ 202631 h 1364966"/>
                <a:gd name="connsiteX5" fmla="*/ 511584 w 1896258"/>
                <a:gd name="connsiteY5" fmla="*/ 44917 h 1364966"/>
                <a:gd name="connsiteX0" fmla="*/ 507836 w 1892510"/>
                <a:gd name="connsiteY0" fmla="*/ 44917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5" fmla="*/ 507836 w 1892510"/>
                <a:gd name="connsiteY5" fmla="*/ 44917 h 1364966"/>
                <a:gd name="connsiteX0" fmla="*/ 0 w 1892510"/>
                <a:gd name="connsiteY0" fmla="*/ 202631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0" fmla="*/ 0 w 1892510"/>
                <a:gd name="connsiteY0" fmla="*/ 202631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0" fmla="*/ 0 w 1769478"/>
                <a:gd name="connsiteY0" fmla="*/ 102607 h 1364966"/>
                <a:gd name="connsiteX1" fmla="*/ 1769478 w 1769478"/>
                <a:gd name="connsiteY1" fmla="*/ 0 h 1364966"/>
                <a:gd name="connsiteX2" fmla="*/ 1515512 w 1769478"/>
                <a:gd name="connsiteY2" fmla="*/ 1136264 h 1364966"/>
                <a:gd name="connsiteX3" fmla="*/ 221734 w 1769478"/>
                <a:gd name="connsiteY3" fmla="*/ 1364966 h 1364966"/>
                <a:gd name="connsiteX4" fmla="*/ 0 w 1769478"/>
                <a:gd name="connsiteY4" fmla="*/ 102607 h 1364966"/>
                <a:gd name="connsiteX0" fmla="*/ 0 w 1769478"/>
                <a:gd name="connsiteY0" fmla="*/ 102607 h 1364966"/>
                <a:gd name="connsiteX1" fmla="*/ 1769478 w 1769478"/>
                <a:gd name="connsiteY1" fmla="*/ 0 h 1364966"/>
                <a:gd name="connsiteX2" fmla="*/ 1515512 w 1769478"/>
                <a:gd name="connsiteY2" fmla="*/ 1136264 h 1364966"/>
                <a:gd name="connsiteX3" fmla="*/ 221734 w 1769478"/>
                <a:gd name="connsiteY3" fmla="*/ 1364966 h 1364966"/>
                <a:gd name="connsiteX4" fmla="*/ 0 w 1769478"/>
                <a:gd name="connsiteY4" fmla="*/ 102607 h 1364966"/>
                <a:gd name="connsiteX0" fmla="*/ 0 w 1773329"/>
                <a:gd name="connsiteY0" fmla="*/ 172754 h 1364966"/>
                <a:gd name="connsiteX1" fmla="*/ 1773329 w 1773329"/>
                <a:gd name="connsiteY1" fmla="*/ 0 h 1364966"/>
                <a:gd name="connsiteX2" fmla="*/ 1519363 w 1773329"/>
                <a:gd name="connsiteY2" fmla="*/ 1136264 h 1364966"/>
                <a:gd name="connsiteX3" fmla="*/ 225585 w 1773329"/>
                <a:gd name="connsiteY3" fmla="*/ 1364966 h 1364966"/>
                <a:gd name="connsiteX4" fmla="*/ 0 w 1773329"/>
                <a:gd name="connsiteY4" fmla="*/ 172754 h 1364966"/>
                <a:gd name="connsiteX0" fmla="*/ 0 w 1760980"/>
                <a:gd name="connsiteY0" fmla="*/ 128733 h 1364966"/>
                <a:gd name="connsiteX1" fmla="*/ 1760980 w 1760980"/>
                <a:gd name="connsiteY1" fmla="*/ 0 h 1364966"/>
                <a:gd name="connsiteX2" fmla="*/ 1507014 w 1760980"/>
                <a:gd name="connsiteY2" fmla="*/ 1136264 h 1364966"/>
                <a:gd name="connsiteX3" fmla="*/ 213236 w 1760980"/>
                <a:gd name="connsiteY3" fmla="*/ 1364966 h 1364966"/>
                <a:gd name="connsiteX4" fmla="*/ 0 w 1760980"/>
                <a:gd name="connsiteY4" fmla="*/ 128733 h 1364966"/>
                <a:gd name="connsiteX0" fmla="*/ 0 w 1765097"/>
                <a:gd name="connsiteY0" fmla="*/ 143406 h 1364966"/>
                <a:gd name="connsiteX1" fmla="*/ 1765097 w 1765097"/>
                <a:gd name="connsiteY1" fmla="*/ 0 h 1364966"/>
                <a:gd name="connsiteX2" fmla="*/ 1511131 w 1765097"/>
                <a:gd name="connsiteY2" fmla="*/ 1136264 h 1364966"/>
                <a:gd name="connsiteX3" fmla="*/ 217353 w 1765097"/>
                <a:gd name="connsiteY3" fmla="*/ 1364966 h 1364966"/>
                <a:gd name="connsiteX4" fmla="*/ 0 w 1765097"/>
                <a:gd name="connsiteY4" fmla="*/ 143406 h 1364966"/>
                <a:gd name="connsiteX0" fmla="*/ 0 w 1767155"/>
                <a:gd name="connsiteY0" fmla="*/ 150743 h 1364966"/>
                <a:gd name="connsiteX1" fmla="*/ 1767155 w 1767155"/>
                <a:gd name="connsiteY1" fmla="*/ 0 h 1364966"/>
                <a:gd name="connsiteX2" fmla="*/ 1513189 w 1767155"/>
                <a:gd name="connsiteY2" fmla="*/ 1136264 h 1364966"/>
                <a:gd name="connsiteX3" fmla="*/ 219411 w 1767155"/>
                <a:gd name="connsiteY3" fmla="*/ 1364966 h 1364966"/>
                <a:gd name="connsiteX4" fmla="*/ 0 w 1767155"/>
                <a:gd name="connsiteY4" fmla="*/ 150743 h 1364966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33230"/>
                <a:gd name="connsiteY0" fmla="*/ 122973 h 1337196"/>
                <a:gd name="connsiteX1" fmla="*/ 1833230 w 1833230"/>
                <a:gd name="connsiteY1" fmla="*/ 0 h 1337196"/>
                <a:gd name="connsiteX2" fmla="*/ 1513189 w 1833230"/>
                <a:gd name="connsiteY2" fmla="*/ 1108494 h 1337196"/>
                <a:gd name="connsiteX3" fmla="*/ 219411 w 1833230"/>
                <a:gd name="connsiteY3" fmla="*/ 1337196 h 1337196"/>
                <a:gd name="connsiteX4" fmla="*/ 0 w 1833230"/>
                <a:gd name="connsiteY4" fmla="*/ 122973 h 1337196"/>
                <a:gd name="connsiteX0" fmla="*/ 0 w 1879084"/>
                <a:gd name="connsiteY0" fmla="*/ 110109 h 1324332"/>
                <a:gd name="connsiteX1" fmla="*/ 1879084 w 1879084"/>
                <a:gd name="connsiteY1" fmla="*/ 0 h 1324332"/>
                <a:gd name="connsiteX2" fmla="*/ 1513189 w 1879084"/>
                <a:gd name="connsiteY2" fmla="*/ 1095630 h 1324332"/>
                <a:gd name="connsiteX3" fmla="*/ 219411 w 1879084"/>
                <a:gd name="connsiteY3" fmla="*/ 1324332 h 1324332"/>
                <a:gd name="connsiteX4" fmla="*/ 0 w 1879084"/>
                <a:gd name="connsiteY4" fmla="*/ 110109 h 1324332"/>
                <a:gd name="connsiteX0" fmla="*/ 0 w 1879084"/>
                <a:gd name="connsiteY0" fmla="*/ 117112 h 1331335"/>
                <a:gd name="connsiteX1" fmla="*/ 1879084 w 1879084"/>
                <a:gd name="connsiteY1" fmla="*/ 7003 h 1331335"/>
                <a:gd name="connsiteX2" fmla="*/ 1513189 w 1879084"/>
                <a:gd name="connsiteY2" fmla="*/ 1102633 h 1331335"/>
                <a:gd name="connsiteX3" fmla="*/ 219411 w 1879084"/>
                <a:gd name="connsiteY3" fmla="*/ 1331335 h 1331335"/>
                <a:gd name="connsiteX4" fmla="*/ 0 w 1879084"/>
                <a:gd name="connsiteY4" fmla="*/ 117112 h 1331335"/>
                <a:gd name="connsiteX0" fmla="*/ 0 w 1882515"/>
                <a:gd name="connsiteY0" fmla="*/ 126731 h 1328727"/>
                <a:gd name="connsiteX1" fmla="*/ 1882515 w 1882515"/>
                <a:gd name="connsiteY1" fmla="*/ 4395 h 1328727"/>
                <a:gd name="connsiteX2" fmla="*/ 1516620 w 1882515"/>
                <a:gd name="connsiteY2" fmla="*/ 1100025 h 1328727"/>
                <a:gd name="connsiteX3" fmla="*/ 222842 w 1882515"/>
                <a:gd name="connsiteY3" fmla="*/ 1328727 h 1328727"/>
                <a:gd name="connsiteX4" fmla="*/ 0 w 1882515"/>
                <a:gd name="connsiteY4" fmla="*/ 126731 h 1328727"/>
                <a:gd name="connsiteX0" fmla="*/ 0 w 1882515"/>
                <a:gd name="connsiteY0" fmla="*/ 139524 h 1341520"/>
                <a:gd name="connsiteX1" fmla="*/ 1882515 w 1882515"/>
                <a:gd name="connsiteY1" fmla="*/ 17188 h 1341520"/>
                <a:gd name="connsiteX2" fmla="*/ 1516620 w 1882515"/>
                <a:gd name="connsiteY2" fmla="*/ 1112818 h 1341520"/>
                <a:gd name="connsiteX3" fmla="*/ 222842 w 1882515"/>
                <a:gd name="connsiteY3" fmla="*/ 1341520 h 1341520"/>
                <a:gd name="connsiteX4" fmla="*/ 0 w 1882515"/>
                <a:gd name="connsiteY4" fmla="*/ 139524 h 13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515" h="1341520">
                  <a:moveTo>
                    <a:pt x="0" y="139524"/>
                  </a:moveTo>
                  <a:cubicBezTo>
                    <a:pt x="282969" y="-58585"/>
                    <a:pt x="1272605" y="10142"/>
                    <a:pt x="1882515" y="17188"/>
                  </a:cubicBezTo>
                  <a:lnTo>
                    <a:pt x="1516620" y="1112818"/>
                  </a:lnTo>
                  <a:lnTo>
                    <a:pt x="222842" y="1341520"/>
                  </a:lnTo>
                  <a:cubicBezTo>
                    <a:pt x="271508" y="944570"/>
                    <a:pt x="726640" y="255389"/>
                    <a:pt x="0" y="13952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42830A-F263-4711-BF86-2887CB740134}"/>
                </a:ext>
              </a:extLst>
            </p:cNvPr>
            <p:cNvSpPr/>
            <p:nvPr/>
          </p:nvSpPr>
          <p:spPr>
            <a:xfrm rot="7048580">
              <a:off x="2661179" y="4347243"/>
              <a:ext cx="663709" cy="265095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8716EE5-FC5D-40B6-BB90-95E643C304D0}"/>
                </a:ext>
              </a:extLst>
            </p:cNvPr>
            <p:cNvSpPr/>
            <p:nvPr/>
          </p:nvSpPr>
          <p:spPr>
            <a:xfrm rot="649065">
              <a:off x="3074057" y="3221264"/>
              <a:ext cx="4817550" cy="1177242"/>
            </a:xfrm>
            <a:custGeom>
              <a:avLst/>
              <a:gdLst>
                <a:gd name="connsiteX0" fmla="*/ 656567 w 4817550"/>
                <a:gd name="connsiteY0" fmla="*/ 760236 h 1177242"/>
                <a:gd name="connsiteX1" fmla="*/ 723593 w 4817550"/>
                <a:gd name="connsiteY1" fmla="*/ 760550 h 1177242"/>
                <a:gd name="connsiteX2" fmla="*/ 898371 w 4817550"/>
                <a:gd name="connsiteY2" fmla="*/ 757517 h 1177242"/>
                <a:gd name="connsiteX3" fmla="*/ 1047757 w 4817550"/>
                <a:gd name="connsiteY3" fmla="*/ 89365 h 1177242"/>
                <a:gd name="connsiteX4" fmla="*/ 3214911 w 4817550"/>
                <a:gd name="connsiteY4" fmla="*/ 83263 h 1177242"/>
                <a:gd name="connsiteX5" fmla="*/ 4817550 w 4817550"/>
                <a:gd name="connsiteY5" fmla="*/ 45890 h 1177242"/>
                <a:gd name="connsiteX6" fmla="*/ 4454762 w 4817550"/>
                <a:gd name="connsiteY6" fmla="*/ 657500 h 1177242"/>
                <a:gd name="connsiteX7" fmla="*/ 4445782 w 4817550"/>
                <a:gd name="connsiteY7" fmla="*/ 672144 h 1177242"/>
                <a:gd name="connsiteX8" fmla="*/ 4473335 w 4817550"/>
                <a:gd name="connsiteY8" fmla="*/ 680542 h 1177242"/>
                <a:gd name="connsiteX9" fmla="*/ 4547015 w 4817550"/>
                <a:gd name="connsiteY9" fmla="*/ 1023977 h 1177242"/>
                <a:gd name="connsiteX10" fmla="*/ 4546576 w 4817550"/>
                <a:gd name="connsiteY10" fmla="*/ 1047822 h 1177242"/>
                <a:gd name="connsiteX11" fmla="*/ 4454948 w 4817550"/>
                <a:gd name="connsiteY11" fmla="*/ 1154692 h 1177242"/>
                <a:gd name="connsiteX12" fmla="*/ 161179 w 4817550"/>
                <a:gd name="connsiteY12" fmla="*/ 1177242 h 1177242"/>
                <a:gd name="connsiteX13" fmla="*/ 59 w 4817550"/>
                <a:gd name="connsiteY13" fmla="*/ 964097 h 1177242"/>
                <a:gd name="connsiteX14" fmla="*/ 498 w 4817550"/>
                <a:gd name="connsiteY14" fmla="*/ 940253 h 1177242"/>
                <a:gd name="connsiteX15" fmla="*/ 123565 w 4817550"/>
                <a:gd name="connsiteY15" fmla="*/ 769992 h 1177242"/>
                <a:gd name="connsiteX16" fmla="*/ 162232 w 4817550"/>
                <a:gd name="connsiteY16" fmla="*/ 764124 h 1177242"/>
                <a:gd name="connsiteX17" fmla="*/ 190091 w 4817550"/>
                <a:gd name="connsiteY17" fmla="*/ 714979 h 1177242"/>
                <a:gd name="connsiteX18" fmla="*/ 1047757 w 4817550"/>
                <a:gd name="connsiteY18" fmla="*/ 89365 h 117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17550" h="1177242">
                  <a:moveTo>
                    <a:pt x="656567" y="760236"/>
                  </a:moveTo>
                  <a:lnTo>
                    <a:pt x="723593" y="760550"/>
                  </a:lnTo>
                  <a:lnTo>
                    <a:pt x="898371" y="757517"/>
                  </a:lnTo>
                  <a:close/>
                  <a:moveTo>
                    <a:pt x="1047757" y="89365"/>
                  </a:moveTo>
                  <a:lnTo>
                    <a:pt x="3214911" y="83263"/>
                  </a:lnTo>
                  <a:cubicBezTo>
                    <a:pt x="3315601" y="83263"/>
                    <a:pt x="4817550" y="-75901"/>
                    <a:pt x="4817550" y="45890"/>
                  </a:cubicBezTo>
                  <a:lnTo>
                    <a:pt x="4454762" y="657500"/>
                  </a:lnTo>
                  <a:lnTo>
                    <a:pt x="4445782" y="672144"/>
                  </a:lnTo>
                  <a:lnTo>
                    <a:pt x="4473335" y="680542"/>
                  </a:lnTo>
                  <a:cubicBezTo>
                    <a:pt x="4548323" y="729561"/>
                    <a:pt x="4548815" y="926232"/>
                    <a:pt x="4547015" y="1023977"/>
                  </a:cubicBezTo>
                  <a:lnTo>
                    <a:pt x="4546576" y="1047822"/>
                  </a:lnTo>
                  <a:cubicBezTo>
                    <a:pt x="4544518" y="1159531"/>
                    <a:pt x="4566658" y="1156750"/>
                    <a:pt x="4454948" y="1154692"/>
                  </a:cubicBezTo>
                  <a:lnTo>
                    <a:pt x="161179" y="1177242"/>
                  </a:lnTo>
                  <a:cubicBezTo>
                    <a:pt x="49469" y="1175185"/>
                    <a:pt x="-1998" y="1075807"/>
                    <a:pt x="59" y="964097"/>
                  </a:cubicBezTo>
                  <a:lnTo>
                    <a:pt x="498" y="940253"/>
                  </a:lnTo>
                  <a:cubicBezTo>
                    <a:pt x="2041" y="856471"/>
                    <a:pt x="51703" y="794749"/>
                    <a:pt x="123565" y="769992"/>
                  </a:cubicBezTo>
                  <a:lnTo>
                    <a:pt x="162232" y="764124"/>
                  </a:lnTo>
                  <a:lnTo>
                    <a:pt x="190091" y="714979"/>
                  </a:lnTo>
                  <a:cubicBezTo>
                    <a:pt x="300464" y="578330"/>
                    <a:pt x="697021" y="322131"/>
                    <a:pt x="1047757" y="89365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noFill/>
            </a:ln>
            <a:effectLst>
              <a:innerShdw blurRad="63500" dist="50800" dir="54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8">
              <a:extLst>
                <a:ext uri="{FF2B5EF4-FFF2-40B4-BE49-F238E27FC236}">
                  <a16:creationId xmlns:a16="http://schemas.microsoft.com/office/drawing/2014/main" id="{3EBD0C2F-6F2D-4EEE-BE56-56B1BE55B2F1}"/>
                </a:ext>
              </a:extLst>
            </p:cNvPr>
            <p:cNvSpPr/>
            <p:nvPr/>
          </p:nvSpPr>
          <p:spPr>
            <a:xfrm rot="20119055">
              <a:off x="7433855" y="3102573"/>
              <a:ext cx="2140268" cy="751753"/>
            </a:xfrm>
            <a:custGeom>
              <a:avLst/>
              <a:gdLst>
                <a:gd name="connsiteX0" fmla="*/ 0 w 1126054"/>
                <a:gd name="connsiteY0" fmla="*/ 97043 h 582244"/>
                <a:gd name="connsiteX1" fmla="*/ 97043 w 1126054"/>
                <a:gd name="connsiteY1" fmla="*/ 0 h 582244"/>
                <a:gd name="connsiteX2" fmla="*/ 1029011 w 1126054"/>
                <a:gd name="connsiteY2" fmla="*/ 0 h 582244"/>
                <a:gd name="connsiteX3" fmla="*/ 1126054 w 1126054"/>
                <a:gd name="connsiteY3" fmla="*/ 97043 h 582244"/>
                <a:gd name="connsiteX4" fmla="*/ 1126054 w 1126054"/>
                <a:gd name="connsiteY4" fmla="*/ 485201 h 582244"/>
                <a:gd name="connsiteX5" fmla="*/ 1029011 w 1126054"/>
                <a:gd name="connsiteY5" fmla="*/ 582244 h 582244"/>
                <a:gd name="connsiteX6" fmla="*/ 97043 w 1126054"/>
                <a:gd name="connsiteY6" fmla="*/ 582244 h 582244"/>
                <a:gd name="connsiteX7" fmla="*/ 0 w 1126054"/>
                <a:gd name="connsiteY7" fmla="*/ 485201 h 582244"/>
                <a:gd name="connsiteX8" fmla="*/ 0 w 1126054"/>
                <a:gd name="connsiteY8" fmla="*/ 97043 h 582244"/>
                <a:gd name="connsiteX0" fmla="*/ 207533 w 1333587"/>
                <a:gd name="connsiteY0" fmla="*/ 271099 h 756300"/>
                <a:gd name="connsiteX1" fmla="*/ 7435 w 1333587"/>
                <a:gd name="connsiteY1" fmla="*/ 0 h 756300"/>
                <a:gd name="connsiteX2" fmla="*/ 1236544 w 1333587"/>
                <a:gd name="connsiteY2" fmla="*/ 174056 h 756300"/>
                <a:gd name="connsiteX3" fmla="*/ 1333587 w 1333587"/>
                <a:gd name="connsiteY3" fmla="*/ 271099 h 756300"/>
                <a:gd name="connsiteX4" fmla="*/ 1333587 w 1333587"/>
                <a:gd name="connsiteY4" fmla="*/ 659257 h 756300"/>
                <a:gd name="connsiteX5" fmla="*/ 1236544 w 1333587"/>
                <a:gd name="connsiteY5" fmla="*/ 756300 h 756300"/>
                <a:gd name="connsiteX6" fmla="*/ 304576 w 1333587"/>
                <a:gd name="connsiteY6" fmla="*/ 756300 h 756300"/>
                <a:gd name="connsiteX7" fmla="*/ 207533 w 1333587"/>
                <a:gd name="connsiteY7" fmla="*/ 659257 h 756300"/>
                <a:gd name="connsiteX8" fmla="*/ 207533 w 1333587"/>
                <a:gd name="connsiteY8" fmla="*/ 271099 h 756300"/>
                <a:gd name="connsiteX0" fmla="*/ 207533 w 1333587"/>
                <a:gd name="connsiteY0" fmla="*/ 321042 h 806243"/>
                <a:gd name="connsiteX1" fmla="*/ 7435 w 1333587"/>
                <a:gd name="connsiteY1" fmla="*/ 49943 h 806243"/>
                <a:gd name="connsiteX2" fmla="*/ 600430 w 1333587"/>
                <a:gd name="connsiteY2" fmla="*/ 10932 h 806243"/>
                <a:gd name="connsiteX3" fmla="*/ 1236544 w 1333587"/>
                <a:gd name="connsiteY3" fmla="*/ 223999 h 806243"/>
                <a:gd name="connsiteX4" fmla="*/ 1333587 w 1333587"/>
                <a:gd name="connsiteY4" fmla="*/ 321042 h 806243"/>
                <a:gd name="connsiteX5" fmla="*/ 1333587 w 1333587"/>
                <a:gd name="connsiteY5" fmla="*/ 709200 h 806243"/>
                <a:gd name="connsiteX6" fmla="*/ 1236544 w 1333587"/>
                <a:gd name="connsiteY6" fmla="*/ 806243 h 806243"/>
                <a:gd name="connsiteX7" fmla="*/ 304576 w 1333587"/>
                <a:gd name="connsiteY7" fmla="*/ 806243 h 806243"/>
                <a:gd name="connsiteX8" fmla="*/ 207533 w 1333587"/>
                <a:gd name="connsiteY8" fmla="*/ 709200 h 806243"/>
                <a:gd name="connsiteX9" fmla="*/ 207533 w 1333587"/>
                <a:gd name="connsiteY9" fmla="*/ 321042 h 806243"/>
                <a:gd name="connsiteX0" fmla="*/ 331080 w 1457134"/>
                <a:gd name="connsiteY0" fmla="*/ 329776 h 814977"/>
                <a:gd name="connsiteX1" fmla="*/ 5185 w 1457134"/>
                <a:gd name="connsiteY1" fmla="*/ 27870 h 814977"/>
                <a:gd name="connsiteX2" fmla="*/ 723977 w 1457134"/>
                <a:gd name="connsiteY2" fmla="*/ 19666 h 814977"/>
                <a:gd name="connsiteX3" fmla="*/ 1360091 w 1457134"/>
                <a:gd name="connsiteY3" fmla="*/ 232733 h 814977"/>
                <a:gd name="connsiteX4" fmla="*/ 1457134 w 1457134"/>
                <a:gd name="connsiteY4" fmla="*/ 329776 h 814977"/>
                <a:gd name="connsiteX5" fmla="*/ 1457134 w 1457134"/>
                <a:gd name="connsiteY5" fmla="*/ 717934 h 814977"/>
                <a:gd name="connsiteX6" fmla="*/ 1360091 w 1457134"/>
                <a:gd name="connsiteY6" fmla="*/ 814977 h 814977"/>
                <a:gd name="connsiteX7" fmla="*/ 428123 w 1457134"/>
                <a:gd name="connsiteY7" fmla="*/ 814977 h 814977"/>
                <a:gd name="connsiteX8" fmla="*/ 331080 w 1457134"/>
                <a:gd name="connsiteY8" fmla="*/ 717934 h 814977"/>
                <a:gd name="connsiteX9" fmla="*/ 331080 w 1457134"/>
                <a:gd name="connsiteY9" fmla="*/ 329776 h 814977"/>
                <a:gd name="connsiteX0" fmla="*/ 693728 w 1819782"/>
                <a:gd name="connsiteY0" fmla="*/ 312255 h 797456"/>
                <a:gd name="connsiteX1" fmla="*/ 2760 w 1819782"/>
                <a:gd name="connsiteY1" fmla="*/ 281226 h 797456"/>
                <a:gd name="connsiteX2" fmla="*/ 1086625 w 1819782"/>
                <a:gd name="connsiteY2" fmla="*/ 2145 h 797456"/>
                <a:gd name="connsiteX3" fmla="*/ 1722739 w 1819782"/>
                <a:gd name="connsiteY3" fmla="*/ 215212 h 797456"/>
                <a:gd name="connsiteX4" fmla="*/ 1819782 w 1819782"/>
                <a:gd name="connsiteY4" fmla="*/ 312255 h 797456"/>
                <a:gd name="connsiteX5" fmla="*/ 1819782 w 1819782"/>
                <a:gd name="connsiteY5" fmla="*/ 700413 h 797456"/>
                <a:gd name="connsiteX6" fmla="*/ 1722739 w 1819782"/>
                <a:gd name="connsiteY6" fmla="*/ 797456 h 797456"/>
                <a:gd name="connsiteX7" fmla="*/ 790771 w 1819782"/>
                <a:gd name="connsiteY7" fmla="*/ 797456 h 797456"/>
                <a:gd name="connsiteX8" fmla="*/ 693728 w 1819782"/>
                <a:gd name="connsiteY8" fmla="*/ 700413 h 797456"/>
                <a:gd name="connsiteX9" fmla="*/ 693728 w 1819782"/>
                <a:gd name="connsiteY9" fmla="*/ 312255 h 797456"/>
                <a:gd name="connsiteX0" fmla="*/ 693728 w 1819782"/>
                <a:gd name="connsiteY0" fmla="*/ 351465 h 836666"/>
                <a:gd name="connsiteX1" fmla="*/ 2760 w 1819782"/>
                <a:gd name="connsiteY1" fmla="*/ 320436 h 836666"/>
                <a:gd name="connsiteX2" fmla="*/ 682694 w 1819782"/>
                <a:gd name="connsiteY2" fmla="*/ 20646 h 836666"/>
                <a:gd name="connsiteX3" fmla="*/ 1086625 w 1819782"/>
                <a:gd name="connsiteY3" fmla="*/ 41355 h 836666"/>
                <a:gd name="connsiteX4" fmla="*/ 1722739 w 1819782"/>
                <a:gd name="connsiteY4" fmla="*/ 254422 h 836666"/>
                <a:gd name="connsiteX5" fmla="*/ 1819782 w 1819782"/>
                <a:gd name="connsiteY5" fmla="*/ 351465 h 836666"/>
                <a:gd name="connsiteX6" fmla="*/ 1819782 w 1819782"/>
                <a:gd name="connsiteY6" fmla="*/ 739623 h 836666"/>
                <a:gd name="connsiteX7" fmla="*/ 1722739 w 1819782"/>
                <a:gd name="connsiteY7" fmla="*/ 836666 h 836666"/>
                <a:gd name="connsiteX8" fmla="*/ 790771 w 1819782"/>
                <a:gd name="connsiteY8" fmla="*/ 836666 h 836666"/>
                <a:gd name="connsiteX9" fmla="*/ 693728 w 1819782"/>
                <a:gd name="connsiteY9" fmla="*/ 739623 h 836666"/>
                <a:gd name="connsiteX10" fmla="*/ 693728 w 1819782"/>
                <a:gd name="connsiteY10" fmla="*/ 351465 h 836666"/>
                <a:gd name="connsiteX0" fmla="*/ 698414 w 1824468"/>
                <a:gd name="connsiteY0" fmla="*/ 338157 h 823358"/>
                <a:gd name="connsiteX1" fmla="*/ 7446 w 1824468"/>
                <a:gd name="connsiteY1" fmla="*/ 307128 h 823358"/>
                <a:gd name="connsiteX2" fmla="*/ 370096 w 1824468"/>
                <a:gd name="connsiteY2" fmla="*/ 41183 h 823358"/>
                <a:gd name="connsiteX3" fmla="*/ 687380 w 1824468"/>
                <a:gd name="connsiteY3" fmla="*/ 7338 h 823358"/>
                <a:gd name="connsiteX4" fmla="*/ 1091311 w 1824468"/>
                <a:gd name="connsiteY4" fmla="*/ 28047 h 823358"/>
                <a:gd name="connsiteX5" fmla="*/ 1727425 w 1824468"/>
                <a:gd name="connsiteY5" fmla="*/ 241114 h 823358"/>
                <a:gd name="connsiteX6" fmla="*/ 1824468 w 1824468"/>
                <a:gd name="connsiteY6" fmla="*/ 338157 h 823358"/>
                <a:gd name="connsiteX7" fmla="*/ 1824468 w 1824468"/>
                <a:gd name="connsiteY7" fmla="*/ 726315 h 823358"/>
                <a:gd name="connsiteX8" fmla="*/ 1727425 w 1824468"/>
                <a:gd name="connsiteY8" fmla="*/ 823358 h 823358"/>
                <a:gd name="connsiteX9" fmla="*/ 795457 w 1824468"/>
                <a:gd name="connsiteY9" fmla="*/ 823358 h 823358"/>
                <a:gd name="connsiteX10" fmla="*/ 698414 w 1824468"/>
                <a:gd name="connsiteY10" fmla="*/ 726315 h 823358"/>
                <a:gd name="connsiteX11" fmla="*/ 698414 w 1824468"/>
                <a:gd name="connsiteY11" fmla="*/ 338157 h 823358"/>
                <a:gd name="connsiteX0" fmla="*/ 570039 w 1696093"/>
                <a:gd name="connsiteY0" fmla="*/ 338157 h 823358"/>
                <a:gd name="connsiteX1" fmla="*/ 11830 w 1696093"/>
                <a:gd name="connsiteY1" fmla="*/ 278097 h 823358"/>
                <a:gd name="connsiteX2" fmla="*/ 241721 w 1696093"/>
                <a:gd name="connsiteY2" fmla="*/ 41183 h 823358"/>
                <a:gd name="connsiteX3" fmla="*/ 559005 w 1696093"/>
                <a:gd name="connsiteY3" fmla="*/ 7338 h 823358"/>
                <a:gd name="connsiteX4" fmla="*/ 962936 w 1696093"/>
                <a:gd name="connsiteY4" fmla="*/ 28047 h 823358"/>
                <a:gd name="connsiteX5" fmla="*/ 1599050 w 1696093"/>
                <a:gd name="connsiteY5" fmla="*/ 241114 h 823358"/>
                <a:gd name="connsiteX6" fmla="*/ 1696093 w 1696093"/>
                <a:gd name="connsiteY6" fmla="*/ 338157 h 823358"/>
                <a:gd name="connsiteX7" fmla="*/ 1696093 w 1696093"/>
                <a:gd name="connsiteY7" fmla="*/ 726315 h 823358"/>
                <a:gd name="connsiteX8" fmla="*/ 1599050 w 1696093"/>
                <a:gd name="connsiteY8" fmla="*/ 823358 h 823358"/>
                <a:gd name="connsiteX9" fmla="*/ 667082 w 1696093"/>
                <a:gd name="connsiteY9" fmla="*/ 823358 h 823358"/>
                <a:gd name="connsiteX10" fmla="*/ 570039 w 1696093"/>
                <a:gd name="connsiteY10" fmla="*/ 726315 h 823358"/>
                <a:gd name="connsiteX11" fmla="*/ 570039 w 1696093"/>
                <a:gd name="connsiteY11" fmla="*/ 338157 h 823358"/>
                <a:gd name="connsiteX0" fmla="*/ 612275 w 1738329"/>
                <a:gd name="connsiteY0" fmla="*/ 338157 h 823358"/>
                <a:gd name="connsiteX1" fmla="*/ 9903 w 1738329"/>
                <a:gd name="connsiteY1" fmla="*/ 327543 h 823358"/>
                <a:gd name="connsiteX2" fmla="*/ 283957 w 1738329"/>
                <a:gd name="connsiteY2" fmla="*/ 41183 h 823358"/>
                <a:gd name="connsiteX3" fmla="*/ 601241 w 1738329"/>
                <a:gd name="connsiteY3" fmla="*/ 7338 h 823358"/>
                <a:gd name="connsiteX4" fmla="*/ 1005172 w 1738329"/>
                <a:gd name="connsiteY4" fmla="*/ 28047 h 823358"/>
                <a:gd name="connsiteX5" fmla="*/ 1641286 w 1738329"/>
                <a:gd name="connsiteY5" fmla="*/ 241114 h 823358"/>
                <a:gd name="connsiteX6" fmla="*/ 1738329 w 1738329"/>
                <a:gd name="connsiteY6" fmla="*/ 338157 h 823358"/>
                <a:gd name="connsiteX7" fmla="*/ 1738329 w 1738329"/>
                <a:gd name="connsiteY7" fmla="*/ 726315 h 823358"/>
                <a:gd name="connsiteX8" fmla="*/ 1641286 w 1738329"/>
                <a:gd name="connsiteY8" fmla="*/ 823358 h 823358"/>
                <a:gd name="connsiteX9" fmla="*/ 709318 w 1738329"/>
                <a:gd name="connsiteY9" fmla="*/ 823358 h 823358"/>
                <a:gd name="connsiteX10" fmla="*/ 612275 w 1738329"/>
                <a:gd name="connsiteY10" fmla="*/ 726315 h 823358"/>
                <a:gd name="connsiteX11" fmla="*/ 612275 w 1738329"/>
                <a:gd name="connsiteY11" fmla="*/ 338157 h 823358"/>
                <a:gd name="connsiteX0" fmla="*/ 612275 w 1738329"/>
                <a:gd name="connsiteY0" fmla="*/ 726315 h 823358"/>
                <a:gd name="connsiteX1" fmla="*/ 9903 w 1738329"/>
                <a:gd name="connsiteY1" fmla="*/ 327543 h 823358"/>
                <a:gd name="connsiteX2" fmla="*/ 283957 w 1738329"/>
                <a:gd name="connsiteY2" fmla="*/ 41183 h 823358"/>
                <a:gd name="connsiteX3" fmla="*/ 601241 w 1738329"/>
                <a:gd name="connsiteY3" fmla="*/ 7338 h 823358"/>
                <a:gd name="connsiteX4" fmla="*/ 1005172 w 1738329"/>
                <a:gd name="connsiteY4" fmla="*/ 28047 h 823358"/>
                <a:gd name="connsiteX5" fmla="*/ 1641286 w 1738329"/>
                <a:gd name="connsiteY5" fmla="*/ 241114 h 823358"/>
                <a:gd name="connsiteX6" fmla="*/ 1738329 w 1738329"/>
                <a:gd name="connsiteY6" fmla="*/ 338157 h 823358"/>
                <a:gd name="connsiteX7" fmla="*/ 1738329 w 1738329"/>
                <a:gd name="connsiteY7" fmla="*/ 726315 h 823358"/>
                <a:gd name="connsiteX8" fmla="*/ 1641286 w 1738329"/>
                <a:gd name="connsiteY8" fmla="*/ 823358 h 823358"/>
                <a:gd name="connsiteX9" fmla="*/ 709318 w 1738329"/>
                <a:gd name="connsiteY9" fmla="*/ 823358 h 823358"/>
                <a:gd name="connsiteX10" fmla="*/ 612275 w 1738329"/>
                <a:gd name="connsiteY10" fmla="*/ 726315 h 823358"/>
                <a:gd name="connsiteX0" fmla="*/ 288031 w 1738329"/>
                <a:gd name="connsiteY0" fmla="*/ 819998 h 844721"/>
                <a:gd name="connsiteX1" fmla="*/ 9903 w 1738329"/>
                <a:gd name="connsiteY1" fmla="*/ 327543 h 844721"/>
                <a:gd name="connsiteX2" fmla="*/ 283957 w 1738329"/>
                <a:gd name="connsiteY2" fmla="*/ 41183 h 844721"/>
                <a:gd name="connsiteX3" fmla="*/ 601241 w 1738329"/>
                <a:gd name="connsiteY3" fmla="*/ 7338 h 844721"/>
                <a:gd name="connsiteX4" fmla="*/ 1005172 w 1738329"/>
                <a:gd name="connsiteY4" fmla="*/ 28047 h 844721"/>
                <a:gd name="connsiteX5" fmla="*/ 1641286 w 1738329"/>
                <a:gd name="connsiteY5" fmla="*/ 241114 h 844721"/>
                <a:gd name="connsiteX6" fmla="*/ 1738329 w 1738329"/>
                <a:gd name="connsiteY6" fmla="*/ 338157 h 844721"/>
                <a:gd name="connsiteX7" fmla="*/ 1738329 w 1738329"/>
                <a:gd name="connsiteY7" fmla="*/ 726315 h 844721"/>
                <a:gd name="connsiteX8" fmla="*/ 1641286 w 1738329"/>
                <a:gd name="connsiteY8" fmla="*/ 823358 h 844721"/>
                <a:gd name="connsiteX9" fmla="*/ 709318 w 1738329"/>
                <a:gd name="connsiteY9" fmla="*/ 823358 h 844721"/>
                <a:gd name="connsiteX10" fmla="*/ 288031 w 1738329"/>
                <a:gd name="connsiteY10" fmla="*/ 819998 h 844721"/>
                <a:gd name="connsiteX0" fmla="*/ 288031 w 1871741"/>
                <a:gd name="connsiteY0" fmla="*/ 819998 h 844721"/>
                <a:gd name="connsiteX1" fmla="*/ 9903 w 1871741"/>
                <a:gd name="connsiteY1" fmla="*/ 327543 h 844721"/>
                <a:gd name="connsiteX2" fmla="*/ 283957 w 1871741"/>
                <a:gd name="connsiteY2" fmla="*/ 41183 h 844721"/>
                <a:gd name="connsiteX3" fmla="*/ 601241 w 1871741"/>
                <a:gd name="connsiteY3" fmla="*/ 7338 h 844721"/>
                <a:gd name="connsiteX4" fmla="*/ 1005172 w 1871741"/>
                <a:gd name="connsiteY4" fmla="*/ 28047 h 844721"/>
                <a:gd name="connsiteX5" fmla="*/ 1861629 w 1871741"/>
                <a:gd name="connsiteY5" fmla="*/ 84803 h 844721"/>
                <a:gd name="connsiteX6" fmla="*/ 1738329 w 1871741"/>
                <a:gd name="connsiteY6" fmla="*/ 338157 h 844721"/>
                <a:gd name="connsiteX7" fmla="*/ 1738329 w 1871741"/>
                <a:gd name="connsiteY7" fmla="*/ 726315 h 844721"/>
                <a:gd name="connsiteX8" fmla="*/ 1641286 w 1871741"/>
                <a:gd name="connsiteY8" fmla="*/ 823358 h 844721"/>
                <a:gd name="connsiteX9" fmla="*/ 709318 w 1871741"/>
                <a:gd name="connsiteY9" fmla="*/ 823358 h 844721"/>
                <a:gd name="connsiteX10" fmla="*/ 288031 w 1871741"/>
                <a:gd name="connsiteY10" fmla="*/ 819998 h 844721"/>
                <a:gd name="connsiteX0" fmla="*/ 288031 w 2133446"/>
                <a:gd name="connsiteY0" fmla="*/ 819998 h 844721"/>
                <a:gd name="connsiteX1" fmla="*/ 9903 w 2133446"/>
                <a:gd name="connsiteY1" fmla="*/ 327543 h 844721"/>
                <a:gd name="connsiteX2" fmla="*/ 283957 w 2133446"/>
                <a:gd name="connsiteY2" fmla="*/ 41183 h 844721"/>
                <a:gd name="connsiteX3" fmla="*/ 601241 w 2133446"/>
                <a:gd name="connsiteY3" fmla="*/ 7338 h 844721"/>
                <a:gd name="connsiteX4" fmla="*/ 1005172 w 2133446"/>
                <a:gd name="connsiteY4" fmla="*/ 28047 h 844721"/>
                <a:gd name="connsiteX5" fmla="*/ 1861629 w 2133446"/>
                <a:gd name="connsiteY5" fmla="*/ 84803 h 844721"/>
                <a:gd name="connsiteX6" fmla="*/ 2133446 w 2133446"/>
                <a:gd name="connsiteY6" fmla="*/ 347733 h 844721"/>
                <a:gd name="connsiteX7" fmla="*/ 1738329 w 2133446"/>
                <a:gd name="connsiteY7" fmla="*/ 726315 h 844721"/>
                <a:gd name="connsiteX8" fmla="*/ 1641286 w 2133446"/>
                <a:gd name="connsiteY8" fmla="*/ 823358 h 844721"/>
                <a:gd name="connsiteX9" fmla="*/ 709318 w 2133446"/>
                <a:gd name="connsiteY9" fmla="*/ 823358 h 844721"/>
                <a:gd name="connsiteX10" fmla="*/ 288031 w 2133446"/>
                <a:gd name="connsiteY10" fmla="*/ 819998 h 844721"/>
                <a:gd name="connsiteX0" fmla="*/ 288031 w 2133446"/>
                <a:gd name="connsiteY0" fmla="*/ 819998 h 844721"/>
                <a:gd name="connsiteX1" fmla="*/ 9903 w 2133446"/>
                <a:gd name="connsiteY1" fmla="*/ 327543 h 844721"/>
                <a:gd name="connsiteX2" fmla="*/ 283957 w 2133446"/>
                <a:gd name="connsiteY2" fmla="*/ 41183 h 844721"/>
                <a:gd name="connsiteX3" fmla="*/ 601241 w 2133446"/>
                <a:gd name="connsiteY3" fmla="*/ 7338 h 844721"/>
                <a:gd name="connsiteX4" fmla="*/ 1005172 w 2133446"/>
                <a:gd name="connsiteY4" fmla="*/ 28047 h 844721"/>
                <a:gd name="connsiteX5" fmla="*/ 1861629 w 2133446"/>
                <a:gd name="connsiteY5" fmla="*/ 84803 h 844721"/>
                <a:gd name="connsiteX6" fmla="*/ 2133446 w 2133446"/>
                <a:gd name="connsiteY6" fmla="*/ 347733 h 844721"/>
                <a:gd name="connsiteX7" fmla="*/ 2112389 w 2133446"/>
                <a:gd name="connsiteY7" fmla="*/ 690987 h 844721"/>
                <a:gd name="connsiteX8" fmla="*/ 1641286 w 2133446"/>
                <a:gd name="connsiteY8" fmla="*/ 823358 h 844721"/>
                <a:gd name="connsiteX9" fmla="*/ 709318 w 2133446"/>
                <a:gd name="connsiteY9" fmla="*/ 823358 h 844721"/>
                <a:gd name="connsiteX10" fmla="*/ 288031 w 2133446"/>
                <a:gd name="connsiteY10" fmla="*/ 819998 h 844721"/>
                <a:gd name="connsiteX0" fmla="*/ 288031 w 2148834"/>
                <a:gd name="connsiteY0" fmla="*/ 819998 h 844721"/>
                <a:gd name="connsiteX1" fmla="*/ 9903 w 2148834"/>
                <a:gd name="connsiteY1" fmla="*/ 327543 h 844721"/>
                <a:gd name="connsiteX2" fmla="*/ 283957 w 2148834"/>
                <a:gd name="connsiteY2" fmla="*/ 41183 h 844721"/>
                <a:gd name="connsiteX3" fmla="*/ 601241 w 2148834"/>
                <a:gd name="connsiteY3" fmla="*/ 7338 h 844721"/>
                <a:gd name="connsiteX4" fmla="*/ 1005172 w 2148834"/>
                <a:gd name="connsiteY4" fmla="*/ 28047 h 844721"/>
                <a:gd name="connsiteX5" fmla="*/ 1861629 w 2148834"/>
                <a:gd name="connsiteY5" fmla="*/ 84803 h 844721"/>
                <a:gd name="connsiteX6" fmla="*/ 2133446 w 2148834"/>
                <a:gd name="connsiteY6" fmla="*/ 347733 h 844721"/>
                <a:gd name="connsiteX7" fmla="*/ 2112389 w 2148834"/>
                <a:gd name="connsiteY7" fmla="*/ 690987 h 844721"/>
                <a:gd name="connsiteX8" fmla="*/ 1641286 w 2148834"/>
                <a:gd name="connsiteY8" fmla="*/ 823358 h 844721"/>
                <a:gd name="connsiteX9" fmla="*/ 709318 w 2148834"/>
                <a:gd name="connsiteY9" fmla="*/ 823358 h 844721"/>
                <a:gd name="connsiteX10" fmla="*/ 288031 w 2148834"/>
                <a:gd name="connsiteY10" fmla="*/ 819998 h 844721"/>
                <a:gd name="connsiteX0" fmla="*/ 288031 w 2148834"/>
                <a:gd name="connsiteY0" fmla="*/ 819998 h 844721"/>
                <a:gd name="connsiteX1" fmla="*/ 9903 w 2148834"/>
                <a:gd name="connsiteY1" fmla="*/ 327543 h 844721"/>
                <a:gd name="connsiteX2" fmla="*/ 283957 w 2148834"/>
                <a:gd name="connsiteY2" fmla="*/ 41183 h 844721"/>
                <a:gd name="connsiteX3" fmla="*/ 601241 w 2148834"/>
                <a:gd name="connsiteY3" fmla="*/ 7338 h 844721"/>
                <a:gd name="connsiteX4" fmla="*/ 1005172 w 2148834"/>
                <a:gd name="connsiteY4" fmla="*/ 28047 h 844721"/>
                <a:gd name="connsiteX5" fmla="*/ 1861629 w 2148834"/>
                <a:gd name="connsiteY5" fmla="*/ 84803 h 844721"/>
                <a:gd name="connsiteX6" fmla="*/ 2133446 w 2148834"/>
                <a:gd name="connsiteY6" fmla="*/ 347733 h 844721"/>
                <a:gd name="connsiteX7" fmla="*/ 2112389 w 2148834"/>
                <a:gd name="connsiteY7" fmla="*/ 690987 h 844721"/>
                <a:gd name="connsiteX8" fmla="*/ 1911704 w 2148834"/>
                <a:gd name="connsiteY8" fmla="*/ 802650 h 844721"/>
                <a:gd name="connsiteX9" fmla="*/ 1641286 w 2148834"/>
                <a:gd name="connsiteY9" fmla="*/ 823358 h 844721"/>
                <a:gd name="connsiteX10" fmla="*/ 709318 w 2148834"/>
                <a:gd name="connsiteY10" fmla="*/ 823358 h 844721"/>
                <a:gd name="connsiteX11" fmla="*/ 288031 w 2148834"/>
                <a:gd name="connsiteY11" fmla="*/ 819998 h 844721"/>
                <a:gd name="connsiteX0" fmla="*/ 288031 w 2154261"/>
                <a:gd name="connsiteY0" fmla="*/ 819998 h 844721"/>
                <a:gd name="connsiteX1" fmla="*/ 9903 w 2154261"/>
                <a:gd name="connsiteY1" fmla="*/ 327543 h 844721"/>
                <a:gd name="connsiteX2" fmla="*/ 283957 w 2154261"/>
                <a:gd name="connsiteY2" fmla="*/ 41183 h 844721"/>
                <a:gd name="connsiteX3" fmla="*/ 601241 w 2154261"/>
                <a:gd name="connsiteY3" fmla="*/ 7338 h 844721"/>
                <a:gd name="connsiteX4" fmla="*/ 1005172 w 2154261"/>
                <a:gd name="connsiteY4" fmla="*/ 28047 h 844721"/>
                <a:gd name="connsiteX5" fmla="*/ 1861629 w 2154261"/>
                <a:gd name="connsiteY5" fmla="*/ 84803 h 844721"/>
                <a:gd name="connsiteX6" fmla="*/ 2147269 w 2154261"/>
                <a:gd name="connsiteY6" fmla="*/ 333169 h 844721"/>
                <a:gd name="connsiteX7" fmla="*/ 2112389 w 2154261"/>
                <a:gd name="connsiteY7" fmla="*/ 690987 h 844721"/>
                <a:gd name="connsiteX8" fmla="*/ 1911704 w 2154261"/>
                <a:gd name="connsiteY8" fmla="*/ 802650 h 844721"/>
                <a:gd name="connsiteX9" fmla="*/ 1641286 w 2154261"/>
                <a:gd name="connsiteY9" fmla="*/ 823358 h 844721"/>
                <a:gd name="connsiteX10" fmla="*/ 709318 w 2154261"/>
                <a:gd name="connsiteY10" fmla="*/ 823358 h 844721"/>
                <a:gd name="connsiteX11" fmla="*/ 288031 w 2154261"/>
                <a:gd name="connsiteY11" fmla="*/ 819998 h 844721"/>
                <a:gd name="connsiteX0" fmla="*/ 288031 w 2112770"/>
                <a:gd name="connsiteY0" fmla="*/ 819998 h 844721"/>
                <a:gd name="connsiteX1" fmla="*/ 9903 w 2112770"/>
                <a:gd name="connsiteY1" fmla="*/ 327543 h 844721"/>
                <a:gd name="connsiteX2" fmla="*/ 283957 w 2112770"/>
                <a:gd name="connsiteY2" fmla="*/ 41183 h 844721"/>
                <a:gd name="connsiteX3" fmla="*/ 601241 w 2112770"/>
                <a:gd name="connsiteY3" fmla="*/ 7338 h 844721"/>
                <a:gd name="connsiteX4" fmla="*/ 1005172 w 2112770"/>
                <a:gd name="connsiteY4" fmla="*/ 28047 h 844721"/>
                <a:gd name="connsiteX5" fmla="*/ 1861629 w 2112770"/>
                <a:gd name="connsiteY5" fmla="*/ 84803 h 844721"/>
                <a:gd name="connsiteX6" fmla="*/ 2112389 w 2112770"/>
                <a:gd name="connsiteY6" fmla="*/ 690987 h 844721"/>
                <a:gd name="connsiteX7" fmla="*/ 1911704 w 2112770"/>
                <a:gd name="connsiteY7" fmla="*/ 802650 h 844721"/>
                <a:gd name="connsiteX8" fmla="*/ 1641286 w 2112770"/>
                <a:gd name="connsiteY8" fmla="*/ 823358 h 844721"/>
                <a:gd name="connsiteX9" fmla="*/ 709318 w 2112770"/>
                <a:gd name="connsiteY9" fmla="*/ 823358 h 844721"/>
                <a:gd name="connsiteX10" fmla="*/ 288031 w 2112770"/>
                <a:gd name="connsiteY10" fmla="*/ 819998 h 844721"/>
                <a:gd name="connsiteX0" fmla="*/ 288031 w 2166422"/>
                <a:gd name="connsiteY0" fmla="*/ 819998 h 844721"/>
                <a:gd name="connsiteX1" fmla="*/ 9903 w 2166422"/>
                <a:gd name="connsiteY1" fmla="*/ 327543 h 844721"/>
                <a:gd name="connsiteX2" fmla="*/ 283957 w 2166422"/>
                <a:gd name="connsiteY2" fmla="*/ 41183 h 844721"/>
                <a:gd name="connsiteX3" fmla="*/ 601241 w 2166422"/>
                <a:gd name="connsiteY3" fmla="*/ 7338 h 844721"/>
                <a:gd name="connsiteX4" fmla="*/ 1005172 w 2166422"/>
                <a:gd name="connsiteY4" fmla="*/ 28047 h 844721"/>
                <a:gd name="connsiteX5" fmla="*/ 1861629 w 2166422"/>
                <a:gd name="connsiteY5" fmla="*/ 84803 h 844721"/>
                <a:gd name="connsiteX6" fmla="*/ 2151918 w 2166422"/>
                <a:gd name="connsiteY6" fmla="*/ 319132 h 844721"/>
                <a:gd name="connsiteX7" fmla="*/ 2112389 w 2166422"/>
                <a:gd name="connsiteY7" fmla="*/ 690987 h 844721"/>
                <a:gd name="connsiteX8" fmla="*/ 1911704 w 2166422"/>
                <a:gd name="connsiteY8" fmla="*/ 802650 h 844721"/>
                <a:gd name="connsiteX9" fmla="*/ 1641286 w 2166422"/>
                <a:gd name="connsiteY9" fmla="*/ 823358 h 844721"/>
                <a:gd name="connsiteX10" fmla="*/ 709318 w 2166422"/>
                <a:gd name="connsiteY10" fmla="*/ 823358 h 844721"/>
                <a:gd name="connsiteX11" fmla="*/ 288031 w 2166422"/>
                <a:gd name="connsiteY11" fmla="*/ 819998 h 844721"/>
                <a:gd name="connsiteX0" fmla="*/ 288031 w 2164157"/>
                <a:gd name="connsiteY0" fmla="*/ 819998 h 844721"/>
                <a:gd name="connsiteX1" fmla="*/ 9903 w 2164157"/>
                <a:gd name="connsiteY1" fmla="*/ 327543 h 844721"/>
                <a:gd name="connsiteX2" fmla="*/ 283957 w 2164157"/>
                <a:gd name="connsiteY2" fmla="*/ 41183 h 844721"/>
                <a:gd name="connsiteX3" fmla="*/ 601241 w 2164157"/>
                <a:gd name="connsiteY3" fmla="*/ 7338 h 844721"/>
                <a:gd name="connsiteX4" fmla="*/ 1005172 w 2164157"/>
                <a:gd name="connsiteY4" fmla="*/ 28047 h 844721"/>
                <a:gd name="connsiteX5" fmla="*/ 1861629 w 2164157"/>
                <a:gd name="connsiteY5" fmla="*/ 84803 h 844721"/>
                <a:gd name="connsiteX6" fmla="*/ 2151918 w 2164157"/>
                <a:gd name="connsiteY6" fmla="*/ 319132 h 844721"/>
                <a:gd name="connsiteX7" fmla="*/ 2095134 w 2164157"/>
                <a:gd name="connsiteY7" fmla="*/ 682915 h 844721"/>
                <a:gd name="connsiteX8" fmla="*/ 1911704 w 2164157"/>
                <a:gd name="connsiteY8" fmla="*/ 802650 h 844721"/>
                <a:gd name="connsiteX9" fmla="*/ 1641286 w 2164157"/>
                <a:gd name="connsiteY9" fmla="*/ 823358 h 844721"/>
                <a:gd name="connsiteX10" fmla="*/ 709318 w 2164157"/>
                <a:gd name="connsiteY10" fmla="*/ 823358 h 844721"/>
                <a:gd name="connsiteX11" fmla="*/ 288031 w 2164157"/>
                <a:gd name="connsiteY11" fmla="*/ 819998 h 844721"/>
                <a:gd name="connsiteX0" fmla="*/ 288031 w 2140268"/>
                <a:gd name="connsiteY0" fmla="*/ 819998 h 844721"/>
                <a:gd name="connsiteX1" fmla="*/ 9903 w 2140268"/>
                <a:gd name="connsiteY1" fmla="*/ 327543 h 844721"/>
                <a:gd name="connsiteX2" fmla="*/ 283957 w 2140268"/>
                <a:gd name="connsiteY2" fmla="*/ 41183 h 844721"/>
                <a:gd name="connsiteX3" fmla="*/ 601241 w 2140268"/>
                <a:gd name="connsiteY3" fmla="*/ 7338 h 844721"/>
                <a:gd name="connsiteX4" fmla="*/ 1005172 w 2140268"/>
                <a:gd name="connsiteY4" fmla="*/ 28047 h 844721"/>
                <a:gd name="connsiteX5" fmla="*/ 1861629 w 2140268"/>
                <a:gd name="connsiteY5" fmla="*/ 84803 h 844721"/>
                <a:gd name="connsiteX6" fmla="*/ 2123900 w 2140268"/>
                <a:gd name="connsiteY6" fmla="*/ 334066 h 844721"/>
                <a:gd name="connsiteX7" fmla="*/ 2095134 w 2140268"/>
                <a:gd name="connsiteY7" fmla="*/ 682915 h 844721"/>
                <a:gd name="connsiteX8" fmla="*/ 1911704 w 2140268"/>
                <a:gd name="connsiteY8" fmla="*/ 802650 h 844721"/>
                <a:gd name="connsiteX9" fmla="*/ 1641286 w 2140268"/>
                <a:gd name="connsiteY9" fmla="*/ 823358 h 844721"/>
                <a:gd name="connsiteX10" fmla="*/ 709318 w 2140268"/>
                <a:gd name="connsiteY10" fmla="*/ 823358 h 844721"/>
                <a:gd name="connsiteX11" fmla="*/ 288031 w 2140268"/>
                <a:gd name="connsiteY11" fmla="*/ 819998 h 84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0268" h="844721">
                  <a:moveTo>
                    <a:pt x="288031" y="819998"/>
                  </a:moveTo>
                  <a:lnTo>
                    <a:pt x="9903" y="327543"/>
                  </a:lnTo>
                  <a:cubicBezTo>
                    <a:pt x="-49178" y="292365"/>
                    <a:pt x="170635" y="91148"/>
                    <a:pt x="283957" y="41183"/>
                  </a:cubicBezTo>
                  <a:cubicBezTo>
                    <a:pt x="397279" y="-8782"/>
                    <a:pt x="476678" y="23845"/>
                    <a:pt x="601241" y="7338"/>
                  </a:cubicBezTo>
                  <a:cubicBezTo>
                    <a:pt x="725805" y="-9169"/>
                    <a:pt x="818966" y="4097"/>
                    <a:pt x="1005172" y="28047"/>
                  </a:cubicBezTo>
                  <a:cubicBezTo>
                    <a:pt x="1191378" y="51997"/>
                    <a:pt x="1688859" y="32022"/>
                    <a:pt x="1861629" y="84803"/>
                  </a:cubicBezTo>
                  <a:cubicBezTo>
                    <a:pt x="2034399" y="137584"/>
                    <a:pt x="2082107" y="233035"/>
                    <a:pt x="2123900" y="334066"/>
                  </a:cubicBezTo>
                  <a:cubicBezTo>
                    <a:pt x="2165693" y="435097"/>
                    <a:pt x="2116816" y="606595"/>
                    <a:pt x="2095134" y="682915"/>
                  </a:cubicBezTo>
                  <a:cubicBezTo>
                    <a:pt x="2073452" y="759235"/>
                    <a:pt x="1990221" y="780588"/>
                    <a:pt x="1911704" y="802650"/>
                  </a:cubicBezTo>
                  <a:cubicBezTo>
                    <a:pt x="1833187" y="824712"/>
                    <a:pt x="1838298" y="817154"/>
                    <a:pt x="1641286" y="823358"/>
                  </a:cubicBezTo>
                  <a:lnTo>
                    <a:pt x="709318" y="823358"/>
                  </a:lnTo>
                  <a:cubicBezTo>
                    <a:pt x="655723" y="823358"/>
                    <a:pt x="288031" y="873593"/>
                    <a:pt x="288031" y="81999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62">
              <a:extLst>
                <a:ext uri="{FF2B5EF4-FFF2-40B4-BE49-F238E27FC236}">
                  <a16:creationId xmlns:a16="http://schemas.microsoft.com/office/drawing/2014/main" id="{D40D4FC4-876C-43BC-86E5-C8BE73680E66}"/>
                </a:ext>
              </a:extLst>
            </p:cNvPr>
            <p:cNvSpPr/>
            <p:nvPr/>
          </p:nvSpPr>
          <p:spPr>
            <a:xfrm rot="712364">
              <a:off x="2843880" y="4224877"/>
              <a:ext cx="4793576" cy="657742"/>
            </a:xfrm>
            <a:custGeom>
              <a:avLst/>
              <a:gdLst>
                <a:gd name="connsiteX0" fmla="*/ 0 w 4547287"/>
                <a:gd name="connsiteY0" fmla="*/ 202303 h 428454"/>
                <a:gd name="connsiteX1" fmla="*/ 202303 w 4547287"/>
                <a:gd name="connsiteY1" fmla="*/ 0 h 428454"/>
                <a:gd name="connsiteX2" fmla="*/ 4344984 w 4547287"/>
                <a:gd name="connsiteY2" fmla="*/ 0 h 428454"/>
                <a:gd name="connsiteX3" fmla="*/ 4547287 w 4547287"/>
                <a:gd name="connsiteY3" fmla="*/ 202303 h 428454"/>
                <a:gd name="connsiteX4" fmla="*/ 4547287 w 4547287"/>
                <a:gd name="connsiteY4" fmla="*/ 226151 h 428454"/>
                <a:gd name="connsiteX5" fmla="*/ 4344984 w 4547287"/>
                <a:gd name="connsiteY5" fmla="*/ 428454 h 428454"/>
                <a:gd name="connsiteX6" fmla="*/ 202303 w 4547287"/>
                <a:gd name="connsiteY6" fmla="*/ 428454 h 428454"/>
                <a:gd name="connsiteX7" fmla="*/ 0 w 4547287"/>
                <a:gd name="connsiteY7" fmla="*/ 226151 h 428454"/>
                <a:gd name="connsiteX8" fmla="*/ 0 w 4547287"/>
                <a:gd name="connsiteY8" fmla="*/ 202303 h 42845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344984 w 4547287"/>
                <a:gd name="connsiteY5" fmla="*/ 517134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420358 w 4547287"/>
                <a:gd name="connsiteY5" fmla="*/ 431209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973 w 4548260"/>
                <a:gd name="connsiteY0" fmla="*/ 290983 h 517134"/>
                <a:gd name="connsiteX1" fmla="*/ 95361 w 4548260"/>
                <a:gd name="connsiteY1" fmla="*/ 56862 h 517134"/>
                <a:gd name="connsiteX2" fmla="*/ 4397392 w 4548260"/>
                <a:gd name="connsiteY2" fmla="*/ 0 h 517134"/>
                <a:gd name="connsiteX3" fmla="*/ 4548260 w 4548260"/>
                <a:gd name="connsiteY3" fmla="*/ 290983 h 517134"/>
                <a:gd name="connsiteX4" fmla="*/ 4548260 w 4548260"/>
                <a:gd name="connsiteY4" fmla="*/ 314831 h 517134"/>
                <a:gd name="connsiteX5" fmla="*/ 4421331 w 4548260"/>
                <a:gd name="connsiteY5" fmla="*/ 431209 h 517134"/>
                <a:gd name="connsiteX6" fmla="*/ 203276 w 4548260"/>
                <a:gd name="connsiteY6" fmla="*/ 517134 h 517134"/>
                <a:gd name="connsiteX7" fmla="*/ 973 w 4548260"/>
                <a:gd name="connsiteY7" fmla="*/ 314831 h 517134"/>
                <a:gd name="connsiteX8" fmla="*/ 973 w 4548260"/>
                <a:gd name="connsiteY8" fmla="*/ 290983 h 517134"/>
                <a:gd name="connsiteX0" fmla="*/ 973 w 4548260"/>
                <a:gd name="connsiteY0" fmla="*/ 290983 h 524973"/>
                <a:gd name="connsiteX1" fmla="*/ 95361 w 4548260"/>
                <a:gd name="connsiteY1" fmla="*/ 56862 h 524973"/>
                <a:gd name="connsiteX2" fmla="*/ 4397392 w 4548260"/>
                <a:gd name="connsiteY2" fmla="*/ 0 h 524973"/>
                <a:gd name="connsiteX3" fmla="*/ 4548260 w 4548260"/>
                <a:gd name="connsiteY3" fmla="*/ 290983 h 524973"/>
                <a:gd name="connsiteX4" fmla="*/ 4548260 w 4548260"/>
                <a:gd name="connsiteY4" fmla="*/ 314831 h 524973"/>
                <a:gd name="connsiteX5" fmla="*/ 4421331 w 4548260"/>
                <a:gd name="connsiteY5" fmla="*/ 431209 h 524973"/>
                <a:gd name="connsiteX6" fmla="*/ 165990 w 4548260"/>
                <a:gd name="connsiteY6" fmla="*/ 524973 h 524973"/>
                <a:gd name="connsiteX7" fmla="*/ 973 w 4548260"/>
                <a:gd name="connsiteY7" fmla="*/ 314831 h 524973"/>
                <a:gd name="connsiteX8" fmla="*/ 973 w 4548260"/>
                <a:gd name="connsiteY8" fmla="*/ 290983 h 524973"/>
                <a:gd name="connsiteX0" fmla="*/ 973 w 4548260"/>
                <a:gd name="connsiteY0" fmla="*/ 352588 h 586578"/>
                <a:gd name="connsiteX1" fmla="*/ 95361 w 4548260"/>
                <a:gd name="connsiteY1" fmla="*/ 118467 h 586578"/>
                <a:gd name="connsiteX2" fmla="*/ 4431160 w 4548260"/>
                <a:gd name="connsiteY2" fmla="*/ 0 h 586578"/>
                <a:gd name="connsiteX3" fmla="*/ 4548260 w 4548260"/>
                <a:gd name="connsiteY3" fmla="*/ 352588 h 586578"/>
                <a:gd name="connsiteX4" fmla="*/ 4548260 w 4548260"/>
                <a:gd name="connsiteY4" fmla="*/ 376436 h 586578"/>
                <a:gd name="connsiteX5" fmla="*/ 4421331 w 4548260"/>
                <a:gd name="connsiteY5" fmla="*/ 492814 h 586578"/>
                <a:gd name="connsiteX6" fmla="*/ 165990 w 4548260"/>
                <a:gd name="connsiteY6" fmla="*/ 586578 h 586578"/>
                <a:gd name="connsiteX7" fmla="*/ 973 w 4548260"/>
                <a:gd name="connsiteY7" fmla="*/ 376436 h 586578"/>
                <a:gd name="connsiteX8" fmla="*/ 973 w 4548260"/>
                <a:gd name="connsiteY8" fmla="*/ 352588 h 586578"/>
                <a:gd name="connsiteX0" fmla="*/ 973 w 4550032"/>
                <a:gd name="connsiteY0" fmla="*/ 352588 h 586578"/>
                <a:gd name="connsiteX1" fmla="*/ 95361 w 4550032"/>
                <a:gd name="connsiteY1" fmla="*/ 118467 h 586578"/>
                <a:gd name="connsiteX2" fmla="*/ 4431160 w 4550032"/>
                <a:gd name="connsiteY2" fmla="*/ 0 h 586578"/>
                <a:gd name="connsiteX3" fmla="*/ 4548260 w 4550032"/>
                <a:gd name="connsiteY3" fmla="*/ 352588 h 586578"/>
                <a:gd name="connsiteX4" fmla="*/ 4548260 w 4550032"/>
                <a:gd name="connsiteY4" fmla="*/ 376436 h 586578"/>
                <a:gd name="connsiteX5" fmla="*/ 4458616 w 4550032"/>
                <a:gd name="connsiteY5" fmla="*/ 484976 h 586578"/>
                <a:gd name="connsiteX6" fmla="*/ 165990 w 4550032"/>
                <a:gd name="connsiteY6" fmla="*/ 586578 h 586578"/>
                <a:gd name="connsiteX7" fmla="*/ 973 w 4550032"/>
                <a:gd name="connsiteY7" fmla="*/ 376436 h 586578"/>
                <a:gd name="connsiteX8" fmla="*/ 973 w 4550032"/>
                <a:gd name="connsiteY8" fmla="*/ 352588 h 586578"/>
                <a:gd name="connsiteX0" fmla="*/ 40716 w 4589775"/>
                <a:gd name="connsiteY0" fmla="*/ 352588 h 586578"/>
                <a:gd name="connsiteX1" fmla="*/ 53077 w 4589775"/>
                <a:gd name="connsiteY1" fmla="*/ 135712 h 586578"/>
                <a:gd name="connsiteX2" fmla="*/ 4470903 w 4589775"/>
                <a:gd name="connsiteY2" fmla="*/ 0 h 586578"/>
                <a:gd name="connsiteX3" fmla="*/ 4588003 w 4589775"/>
                <a:gd name="connsiteY3" fmla="*/ 352588 h 586578"/>
                <a:gd name="connsiteX4" fmla="*/ 4588003 w 4589775"/>
                <a:gd name="connsiteY4" fmla="*/ 376436 h 586578"/>
                <a:gd name="connsiteX5" fmla="*/ 4498359 w 4589775"/>
                <a:gd name="connsiteY5" fmla="*/ 484976 h 586578"/>
                <a:gd name="connsiteX6" fmla="*/ 205733 w 4589775"/>
                <a:gd name="connsiteY6" fmla="*/ 586578 h 586578"/>
                <a:gd name="connsiteX7" fmla="*/ 40716 w 4589775"/>
                <a:gd name="connsiteY7" fmla="*/ 376436 h 586578"/>
                <a:gd name="connsiteX8" fmla="*/ 40716 w 4589775"/>
                <a:gd name="connsiteY8" fmla="*/ 352588 h 586578"/>
                <a:gd name="connsiteX0" fmla="*/ 20478 w 4600933"/>
                <a:gd name="connsiteY0" fmla="*/ 351402 h 586578"/>
                <a:gd name="connsiteX1" fmla="*/ 64235 w 4600933"/>
                <a:gd name="connsiteY1" fmla="*/ 135712 h 586578"/>
                <a:gd name="connsiteX2" fmla="*/ 4482061 w 4600933"/>
                <a:gd name="connsiteY2" fmla="*/ 0 h 586578"/>
                <a:gd name="connsiteX3" fmla="*/ 4599161 w 4600933"/>
                <a:gd name="connsiteY3" fmla="*/ 352588 h 586578"/>
                <a:gd name="connsiteX4" fmla="*/ 4599161 w 4600933"/>
                <a:gd name="connsiteY4" fmla="*/ 376436 h 586578"/>
                <a:gd name="connsiteX5" fmla="*/ 4509517 w 4600933"/>
                <a:gd name="connsiteY5" fmla="*/ 484976 h 586578"/>
                <a:gd name="connsiteX6" fmla="*/ 216891 w 4600933"/>
                <a:gd name="connsiteY6" fmla="*/ 586578 h 586578"/>
                <a:gd name="connsiteX7" fmla="*/ 51874 w 4600933"/>
                <a:gd name="connsiteY7" fmla="*/ 376436 h 586578"/>
                <a:gd name="connsiteX8" fmla="*/ 20478 w 4600933"/>
                <a:gd name="connsiteY8" fmla="*/ 351402 h 58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0933" h="586578">
                  <a:moveTo>
                    <a:pt x="20478" y="351402"/>
                  </a:moveTo>
                  <a:cubicBezTo>
                    <a:pt x="20478" y="239673"/>
                    <a:pt x="-47494" y="135712"/>
                    <a:pt x="64235" y="135712"/>
                  </a:cubicBezTo>
                  <a:cubicBezTo>
                    <a:pt x="1445129" y="135712"/>
                    <a:pt x="3101167" y="0"/>
                    <a:pt x="4482061" y="0"/>
                  </a:cubicBezTo>
                  <a:cubicBezTo>
                    <a:pt x="4593790" y="0"/>
                    <a:pt x="4599161" y="240859"/>
                    <a:pt x="4599161" y="352588"/>
                  </a:cubicBezTo>
                  <a:lnTo>
                    <a:pt x="4599161" y="376436"/>
                  </a:lnTo>
                  <a:cubicBezTo>
                    <a:pt x="4599161" y="488165"/>
                    <a:pt x="4621246" y="484976"/>
                    <a:pt x="4509517" y="484976"/>
                  </a:cubicBezTo>
                  <a:lnTo>
                    <a:pt x="216891" y="586578"/>
                  </a:lnTo>
                  <a:cubicBezTo>
                    <a:pt x="105162" y="586578"/>
                    <a:pt x="51874" y="488165"/>
                    <a:pt x="51874" y="376436"/>
                  </a:cubicBezTo>
                  <a:lnTo>
                    <a:pt x="20478" y="35140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7150">
              <a:noFill/>
            </a:ln>
            <a:effectLst>
              <a:innerShdw blurRad="63500" dist="50800" dir="54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1">
              <a:extLst>
                <a:ext uri="{FF2B5EF4-FFF2-40B4-BE49-F238E27FC236}">
                  <a16:creationId xmlns:a16="http://schemas.microsoft.com/office/drawing/2014/main" id="{84131051-1D00-464A-BF73-6F9BF009A13C}"/>
                </a:ext>
              </a:extLst>
            </p:cNvPr>
            <p:cNvSpPr/>
            <p:nvPr/>
          </p:nvSpPr>
          <p:spPr>
            <a:xfrm>
              <a:off x="2407010" y="2779631"/>
              <a:ext cx="661265" cy="1652669"/>
            </a:xfrm>
            <a:custGeom>
              <a:avLst/>
              <a:gdLst>
                <a:gd name="connsiteX0" fmla="*/ 0 w 429732"/>
                <a:gd name="connsiteY0" fmla="*/ 0 h 1453371"/>
                <a:gd name="connsiteX1" fmla="*/ 429732 w 429732"/>
                <a:gd name="connsiteY1" fmla="*/ 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0 h 1453371"/>
                <a:gd name="connsiteX1" fmla="*/ 309082 w 429732"/>
                <a:gd name="connsiteY1" fmla="*/ 4445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55934 h 1509305"/>
                <a:gd name="connsiteX1" fmla="*/ 309082 w 429732"/>
                <a:gd name="connsiteY1" fmla="*/ 100384 h 1509305"/>
                <a:gd name="connsiteX2" fmla="*/ 429732 w 429732"/>
                <a:gd name="connsiteY2" fmla="*/ 1509305 h 1509305"/>
                <a:gd name="connsiteX3" fmla="*/ 0 w 429732"/>
                <a:gd name="connsiteY3" fmla="*/ 1509305 h 1509305"/>
                <a:gd name="connsiteX4" fmla="*/ 0 w 429732"/>
                <a:gd name="connsiteY4" fmla="*/ 55934 h 1509305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31916 w 563248"/>
                <a:gd name="connsiteY0" fmla="*/ 107663 h 1491184"/>
                <a:gd name="connsiteX1" fmla="*/ 442598 w 563248"/>
                <a:gd name="connsiteY1" fmla="*/ 82263 h 1491184"/>
                <a:gd name="connsiteX2" fmla="*/ 563248 w 563248"/>
                <a:gd name="connsiteY2" fmla="*/ 1491184 h 1491184"/>
                <a:gd name="connsiteX3" fmla="*/ 133516 w 563248"/>
                <a:gd name="connsiteY3" fmla="*/ 1491184 h 1491184"/>
                <a:gd name="connsiteX4" fmla="*/ 28176 w 563248"/>
                <a:gd name="connsiteY4" fmla="*/ 307982 h 1491184"/>
                <a:gd name="connsiteX5" fmla="*/ 31916 w 563248"/>
                <a:gd name="connsiteY5" fmla="*/ 107663 h 1491184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229589 w 545021"/>
                <a:gd name="connsiteY3" fmla="*/ 147011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621221"/>
                <a:gd name="connsiteY0" fmla="*/ 73895 h 1641566"/>
                <a:gd name="connsiteX1" fmla="*/ 424371 w 621221"/>
                <a:gd name="connsiteY1" fmla="*/ 92945 h 1641566"/>
                <a:gd name="connsiteX2" fmla="*/ 621221 w 621221"/>
                <a:gd name="connsiteY2" fmla="*/ 1635216 h 1641566"/>
                <a:gd name="connsiteX3" fmla="*/ 483589 w 621221"/>
                <a:gd name="connsiteY3" fmla="*/ 1641566 h 1641566"/>
                <a:gd name="connsiteX4" fmla="*/ 9949 w 621221"/>
                <a:gd name="connsiteY4" fmla="*/ 318664 h 1641566"/>
                <a:gd name="connsiteX5" fmla="*/ 51789 w 621221"/>
                <a:gd name="connsiteY5" fmla="*/ 73895 h 1641566"/>
                <a:gd name="connsiteX0" fmla="*/ 51789 w 633921"/>
                <a:gd name="connsiteY0" fmla="*/ 73895 h 1641566"/>
                <a:gd name="connsiteX1" fmla="*/ 424371 w 633921"/>
                <a:gd name="connsiteY1" fmla="*/ 92945 h 1641566"/>
                <a:gd name="connsiteX2" fmla="*/ 633921 w 633921"/>
                <a:gd name="connsiteY2" fmla="*/ 1635216 h 1641566"/>
                <a:gd name="connsiteX3" fmla="*/ 483589 w 633921"/>
                <a:gd name="connsiteY3" fmla="*/ 1641566 h 1641566"/>
                <a:gd name="connsiteX4" fmla="*/ 9949 w 633921"/>
                <a:gd name="connsiteY4" fmla="*/ 318664 h 1641566"/>
                <a:gd name="connsiteX5" fmla="*/ 51789 w 633921"/>
                <a:gd name="connsiteY5" fmla="*/ 73895 h 164156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9949 w 633921"/>
                <a:gd name="connsiteY4" fmla="*/ 318664 h 1635216"/>
                <a:gd name="connsiteX5" fmla="*/ 51789 w 633921"/>
                <a:gd name="connsiteY5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0 w 623972"/>
                <a:gd name="connsiteY0" fmla="*/ 296871 h 1613423"/>
                <a:gd name="connsiteX1" fmla="*/ 414422 w 623972"/>
                <a:gd name="connsiteY1" fmla="*/ 71152 h 1613423"/>
                <a:gd name="connsiteX2" fmla="*/ 623972 w 623972"/>
                <a:gd name="connsiteY2" fmla="*/ 1613423 h 1613423"/>
                <a:gd name="connsiteX3" fmla="*/ 460940 w 623972"/>
                <a:gd name="connsiteY3" fmla="*/ 1613423 h 1613423"/>
                <a:gd name="connsiteX4" fmla="*/ 266700 w 623972"/>
                <a:gd name="connsiteY4" fmla="*/ 646121 h 1613423"/>
                <a:gd name="connsiteX5" fmla="*/ 0 w 623972"/>
                <a:gd name="connsiteY5" fmla="*/ 296871 h 1613423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16263 h 1632815"/>
                <a:gd name="connsiteX1" fmla="*/ 77584 w 631707"/>
                <a:gd name="connsiteY1" fmla="*/ 74963 h 1632815"/>
                <a:gd name="connsiteX2" fmla="*/ 422157 w 631707"/>
                <a:gd name="connsiteY2" fmla="*/ 90544 h 1632815"/>
                <a:gd name="connsiteX3" fmla="*/ 631707 w 631707"/>
                <a:gd name="connsiteY3" fmla="*/ 1632815 h 1632815"/>
                <a:gd name="connsiteX4" fmla="*/ 468675 w 631707"/>
                <a:gd name="connsiteY4" fmla="*/ 1632815 h 1632815"/>
                <a:gd name="connsiteX5" fmla="*/ 274435 w 631707"/>
                <a:gd name="connsiteY5" fmla="*/ 665513 h 1632815"/>
                <a:gd name="connsiteX6" fmla="*/ 7735 w 631707"/>
                <a:gd name="connsiteY6" fmla="*/ 316263 h 1632815"/>
                <a:gd name="connsiteX0" fmla="*/ 8776 w 632748"/>
                <a:gd name="connsiteY0" fmla="*/ 32332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332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2748" h="1639873">
                  <a:moveTo>
                    <a:pt x="8776" y="329671"/>
                  </a:moveTo>
                  <a:cubicBezTo>
                    <a:pt x="-12391" y="236538"/>
                    <a:pt x="3205" y="100591"/>
                    <a:pt x="72275" y="62971"/>
                  </a:cubicBezTo>
                  <a:cubicBezTo>
                    <a:pt x="141345" y="25351"/>
                    <a:pt x="272636" y="-74198"/>
                    <a:pt x="423198" y="97602"/>
                  </a:cubicBezTo>
                  <a:cubicBezTo>
                    <a:pt x="603115" y="433892"/>
                    <a:pt x="592531" y="1170233"/>
                    <a:pt x="632748" y="1639873"/>
                  </a:cubicBezTo>
                  <a:lnTo>
                    <a:pt x="488766" y="1620823"/>
                  </a:lnTo>
                  <a:cubicBezTo>
                    <a:pt x="387946" y="1483948"/>
                    <a:pt x="257049" y="930096"/>
                    <a:pt x="275476" y="672571"/>
                  </a:cubicBezTo>
                  <a:cubicBezTo>
                    <a:pt x="109753" y="561096"/>
                    <a:pt x="36728" y="427616"/>
                    <a:pt x="8776" y="32967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51">
              <a:extLst>
                <a:ext uri="{FF2B5EF4-FFF2-40B4-BE49-F238E27FC236}">
                  <a16:creationId xmlns:a16="http://schemas.microsoft.com/office/drawing/2014/main" id="{29621361-0C8D-4500-A650-1EFC148624F6}"/>
                </a:ext>
              </a:extLst>
            </p:cNvPr>
            <p:cNvSpPr/>
            <p:nvPr/>
          </p:nvSpPr>
          <p:spPr>
            <a:xfrm rot="21359927" flipH="1">
              <a:off x="7330205" y="3446145"/>
              <a:ext cx="925894" cy="1780766"/>
            </a:xfrm>
            <a:custGeom>
              <a:avLst/>
              <a:gdLst>
                <a:gd name="connsiteX0" fmla="*/ 0 w 429732"/>
                <a:gd name="connsiteY0" fmla="*/ 0 h 1453371"/>
                <a:gd name="connsiteX1" fmla="*/ 429732 w 429732"/>
                <a:gd name="connsiteY1" fmla="*/ 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0 h 1453371"/>
                <a:gd name="connsiteX1" fmla="*/ 309082 w 429732"/>
                <a:gd name="connsiteY1" fmla="*/ 4445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55934 h 1509305"/>
                <a:gd name="connsiteX1" fmla="*/ 309082 w 429732"/>
                <a:gd name="connsiteY1" fmla="*/ 100384 h 1509305"/>
                <a:gd name="connsiteX2" fmla="*/ 429732 w 429732"/>
                <a:gd name="connsiteY2" fmla="*/ 1509305 h 1509305"/>
                <a:gd name="connsiteX3" fmla="*/ 0 w 429732"/>
                <a:gd name="connsiteY3" fmla="*/ 1509305 h 1509305"/>
                <a:gd name="connsiteX4" fmla="*/ 0 w 429732"/>
                <a:gd name="connsiteY4" fmla="*/ 55934 h 1509305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31916 w 563248"/>
                <a:gd name="connsiteY0" fmla="*/ 107663 h 1491184"/>
                <a:gd name="connsiteX1" fmla="*/ 442598 w 563248"/>
                <a:gd name="connsiteY1" fmla="*/ 82263 h 1491184"/>
                <a:gd name="connsiteX2" fmla="*/ 563248 w 563248"/>
                <a:gd name="connsiteY2" fmla="*/ 1491184 h 1491184"/>
                <a:gd name="connsiteX3" fmla="*/ 133516 w 563248"/>
                <a:gd name="connsiteY3" fmla="*/ 1491184 h 1491184"/>
                <a:gd name="connsiteX4" fmla="*/ 28176 w 563248"/>
                <a:gd name="connsiteY4" fmla="*/ 307982 h 1491184"/>
                <a:gd name="connsiteX5" fmla="*/ 31916 w 563248"/>
                <a:gd name="connsiteY5" fmla="*/ 107663 h 1491184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229589 w 545021"/>
                <a:gd name="connsiteY3" fmla="*/ 147011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621221"/>
                <a:gd name="connsiteY0" fmla="*/ 73895 h 1641566"/>
                <a:gd name="connsiteX1" fmla="*/ 424371 w 621221"/>
                <a:gd name="connsiteY1" fmla="*/ 92945 h 1641566"/>
                <a:gd name="connsiteX2" fmla="*/ 621221 w 621221"/>
                <a:gd name="connsiteY2" fmla="*/ 1635216 h 1641566"/>
                <a:gd name="connsiteX3" fmla="*/ 483589 w 621221"/>
                <a:gd name="connsiteY3" fmla="*/ 1641566 h 1641566"/>
                <a:gd name="connsiteX4" fmla="*/ 9949 w 621221"/>
                <a:gd name="connsiteY4" fmla="*/ 318664 h 1641566"/>
                <a:gd name="connsiteX5" fmla="*/ 51789 w 621221"/>
                <a:gd name="connsiteY5" fmla="*/ 73895 h 1641566"/>
                <a:gd name="connsiteX0" fmla="*/ 51789 w 633921"/>
                <a:gd name="connsiteY0" fmla="*/ 73895 h 1641566"/>
                <a:gd name="connsiteX1" fmla="*/ 424371 w 633921"/>
                <a:gd name="connsiteY1" fmla="*/ 92945 h 1641566"/>
                <a:gd name="connsiteX2" fmla="*/ 633921 w 633921"/>
                <a:gd name="connsiteY2" fmla="*/ 1635216 h 1641566"/>
                <a:gd name="connsiteX3" fmla="*/ 483589 w 633921"/>
                <a:gd name="connsiteY3" fmla="*/ 1641566 h 1641566"/>
                <a:gd name="connsiteX4" fmla="*/ 9949 w 633921"/>
                <a:gd name="connsiteY4" fmla="*/ 318664 h 1641566"/>
                <a:gd name="connsiteX5" fmla="*/ 51789 w 633921"/>
                <a:gd name="connsiteY5" fmla="*/ 73895 h 164156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9949 w 633921"/>
                <a:gd name="connsiteY4" fmla="*/ 318664 h 1635216"/>
                <a:gd name="connsiteX5" fmla="*/ 51789 w 633921"/>
                <a:gd name="connsiteY5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0 w 623972"/>
                <a:gd name="connsiteY0" fmla="*/ 296871 h 1613423"/>
                <a:gd name="connsiteX1" fmla="*/ 414422 w 623972"/>
                <a:gd name="connsiteY1" fmla="*/ 71152 h 1613423"/>
                <a:gd name="connsiteX2" fmla="*/ 623972 w 623972"/>
                <a:gd name="connsiteY2" fmla="*/ 1613423 h 1613423"/>
                <a:gd name="connsiteX3" fmla="*/ 460940 w 623972"/>
                <a:gd name="connsiteY3" fmla="*/ 1613423 h 1613423"/>
                <a:gd name="connsiteX4" fmla="*/ 266700 w 623972"/>
                <a:gd name="connsiteY4" fmla="*/ 646121 h 1613423"/>
                <a:gd name="connsiteX5" fmla="*/ 0 w 623972"/>
                <a:gd name="connsiteY5" fmla="*/ 296871 h 1613423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16263 h 1632815"/>
                <a:gd name="connsiteX1" fmla="*/ 77584 w 631707"/>
                <a:gd name="connsiteY1" fmla="*/ 74963 h 1632815"/>
                <a:gd name="connsiteX2" fmla="*/ 422157 w 631707"/>
                <a:gd name="connsiteY2" fmla="*/ 90544 h 1632815"/>
                <a:gd name="connsiteX3" fmla="*/ 631707 w 631707"/>
                <a:gd name="connsiteY3" fmla="*/ 1632815 h 1632815"/>
                <a:gd name="connsiteX4" fmla="*/ 468675 w 631707"/>
                <a:gd name="connsiteY4" fmla="*/ 1632815 h 1632815"/>
                <a:gd name="connsiteX5" fmla="*/ 274435 w 631707"/>
                <a:gd name="connsiteY5" fmla="*/ 665513 h 1632815"/>
                <a:gd name="connsiteX6" fmla="*/ 7735 w 631707"/>
                <a:gd name="connsiteY6" fmla="*/ 316263 h 1632815"/>
                <a:gd name="connsiteX0" fmla="*/ 8776 w 632748"/>
                <a:gd name="connsiteY0" fmla="*/ 32332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332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21347 w 632748"/>
                <a:gd name="connsiteY4" fmla="*/ 1627187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50271 w 632748"/>
                <a:gd name="connsiteY5" fmla="*/ 689019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39899 w 632748"/>
                <a:gd name="connsiteY5" fmla="*/ 689998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30176 w 632748"/>
                <a:gd name="connsiteY5" fmla="*/ 690915 h 1639873"/>
                <a:gd name="connsiteX6" fmla="*/ 8776 w 632748"/>
                <a:gd name="connsiteY6" fmla="*/ 329671 h 1639873"/>
                <a:gd name="connsiteX0" fmla="*/ 8776 w 632748"/>
                <a:gd name="connsiteY0" fmla="*/ 329671 h 1668731"/>
                <a:gd name="connsiteX1" fmla="*/ 72275 w 632748"/>
                <a:gd name="connsiteY1" fmla="*/ 62971 h 1668731"/>
                <a:gd name="connsiteX2" fmla="*/ 423198 w 632748"/>
                <a:gd name="connsiteY2" fmla="*/ 97602 h 1668731"/>
                <a:gd name="connsiteX3" fmla="*/ 632748 w 632748"/>
                <a:gd name="connsiteY3" fmla="*/ 1639873 h 1668731"/>
                <a:gd name="connsiteX4" fmla="*/ 446952 w 632748"/>
                <a:gd name="connsiteY4" fmla="*/ 1668731 h 1668731"/>
                <a:gd name="connsiteX5" fmla="*/ 230176 w 632748"/>
                <a:gd name="connsiteY5" fmla="*/ 690915 h 1668731"/>
                <a:gd name="connsiteX6" fmla="*/ 8776 w 632748"/>
                <a:gd name="connsiteY6" fmla="*/ 329671 h 1668731"/>
                <a:gd name="connsiteX0" fmla="*/ 8776 w 632748"/>
                <a:gd name="connsiteY0" fmla="*/ 329671 h 1689381"/>
                <a:gd name="connsiteX1" fmla="*/ 72275 w 632748"/>
                <a:gd name="connsiteY1" fmla="*/ 62971 h 1689381"/>
                <a:gd name="connsiteX2" fmla="*/ 423198 w 632748"/>
                <a:gd name="connsiteY2" fmla="*/ 97602 h 1689381"/>
                <a:gd name="connsiteX3" fmla="*/ 632748 w 632748"/>
                <a:gd name="connsiteY3" fmla="*/ 1639873 h 1689381"/>
                <a:gd name="connsiteX4" fmla="*/ 461051 w 632748"/>
                <a:gd name="connsiteY4" fmla="*/ 1689381 h 1689381"/>
                <a:gd name="connsiteX5" fmla="*/ 230176 w 632748"/>
                <a:gd name="connsiteY5" fmla="*/ 690915 h 1689381"/>
                <a:gd name="connsiteX6" fmla="*/ 8776 w 632748"/>
                <a:gd name="connsiteY6" fmla="*/ 329671 h 1689381"/>
                <a:gd name="connsiteX0" fmla="*/ 8776 w 632748"/>
                <a:gd name="connsiteY0" fmla="*/ 329671 h 1660892"/>
                <a:gd name="connsiteX1" fmla="*/ 72275 w 632748"/>
                <a:gd name="connsiteY1" fmla="*/ 62971 h 1660892"/>
                <a:gd name="connsiteX2" fmla="*/ 423198 w 632748"/>
                <a:gd name="connsiteY2" fmla="*/ 97602 h 1660892"/>
                <a:gd name="connsiteX3" fmla="*/ 632748 w 632748"/>
                <a:gd name="connsiteY3" fmla="*/ 1639873 h 1660892"/>
                <a:gd name="connsiteX4" fmla="*/ 464786 w 632748"/>
                <a:gd name="connsiteY4" fmla="*/ 1660892 h 1660892"/>
                <a:gd name="connsiteX5" fmla="*/ 230176 w 632748"/>
                <a:gd name="connsiteY5" fmla="*/ 690915 h 1660892"/>
                <a:gd name="connsiteX6" fmla="*/ 8776 w 632748"/>
                <a:gd name="connsiteY6" fmla="*/ 329671 h 1660892"/>
                <a:gd name="connsiteX0" fmla="*/ 8776 w 631690"/>
                <a:gd name="connsiteY0" fmla="*/ 329671 h 1660892"/>
                <a:gd name="connsiteX1" fmla="*/ 72275 w 631690"/>
                <a:gd name="connsiteY1" fmla="*/ 62971 h 1660892"/>
                <a:gd name="connsiteX2" fmla="*/ 423198 w 631690"/>
                <a:gd name="connsiteY2" fmla="*/ 97602 h 1660892"/>
                <a:gd name="connsiteX3" fmla="*/ 631690 w 631690"/>
                <a:gd name="connsiteY3" fmla="*/ 1619459 h 1660892"/>
                <a:gd name="connsiteX4" fmla="*/ 464786 w 631690"/>
                <a:gd name="connsiteY4" fmla="*/ 1660892 h 1660892"/>
                <a:gd name="connsiteX5" fmla="*/ 230176 w 631690"/>
                <a:gd name="connsiteY5" fmla="*/ 690915 h 1660892"/>
                <a:gd name="connsiteX6" fmla="*/ 8776 w 631690"/>
                <a:gd name="connsiteY6" fmla="*/ 329671 h 1660892"/>
                <a:gd name="connsiteX0" fmla="*/ 8776 w 631690"/>
                <a:gd name="connsiteY0" fmla="*/ 329671 h 1630708"/>
                <a:gd name="connsiteX1" fmla="*/ 72275 w 631690"/>
                <a:gd name="connsiteY1" fmla="*/ 62971 h 1630708"/>
                <a:gd name="connsiteX2" fmla="*/ 423198 w 631690"/>
                <a:gd name="connsiteY2" fmla="*/ 97602 h 1630708"/>
                <a:gd name="connsiteX3" fmla="*/ 631690 w 631690"/>
                <a:gd name="connsiteY3" fmla="*/ 1619459 h 1630708"/>
                <a:gd name="connsiteX4" fmla="*/ 474078 w 631690"/>
                <a:gd name="connsiteY4" fmla="*/ 1630708 h 1630708"/>
                <a:gd name="connsiteX5" fmla="*/ 230176 w 631690"/>
                <a:gd name="connsiteY5" fmla="*/ 690915 h 1630708"/>
                <a:gd name="connsiteX6" fmla="*/ 8776 w 631690"/>
                <a:gd name="connsiteY6" fmla="*/ 329671 h 1630708"/>
                <a:gd name="connsiteX0" fmla="*/ 8776 w 631690"/>
                <a:gd name="connsiteY0" fmla="*/ 329671 h 1645148"/>
                <a:gd name="connsiteX1" fmla="*/ 72275 w 631690"/>
                <a:gd name="connsiteY1" fmla="*/ 62971 h 1645148"/>
                <a:gd name="connsiteX2" fmla="*/ 423198 w 631690"/>
                <a:gd name="connsiteY2" fmla="*/ 97602 h 1645148"/>
                <a:gd name="connsiteX3" fmla="*/ 631690 w 631690"/>
                <a:gd name="connsiteY3" fmla="*/ 1619459 h 1645148"/>
                <a:gd name="connsiteX4" fmla="*/ 507398 w 631690"/>
                <a:gd name="connsiteY4" fmla="*/ 1645148 h 1645148"/>
                <a:gd name="connsiteX5" fmla="*/ 230176 w 631690"/>
                <a:gd name="connsiteY5" fmla="*/ 690915 h 1645148"/>
                <a:gd name="connsiteX6" fmla="*/ 8776 w 631690"/>
                <a:gd name="connsiteY6" fmla="*/ 329671 h 1645148"/>
                <a:gd name="connsiteX0" fmla="*/ 8776 w 631690"/>
                <a:gd name="connsiteY0" fmla="*/ 329671 h 1637215"/>
                <a:gd name="connsiteX1" fmla="*/ 72275 w 631690"/>
                <a:gd name="connsiteY1" fmla="*/ 62971 h 1637215"/>
                <a:gd name="connsiteX2" fmla="*/ 423198 w 631690"/>
                <a:gd name="connsiteY2" fmla="*/ 97602 h 1637215"/>
                <a:gd name="connsiteX3" fmla="*/ 631690 w 631690"/>
                <a:gd name="connsiteY3" fmla="*/ 1619459 h 1637215"/>
                <a:gd name="connsiteX4" fmla="*/ 498301 w 631690"/>
                <a:gd name="connsiteY4" fmla="*/ 1637215 h 1637215"/>
                <a:gd name="connsiteX5" fmla="*/ 230176 w 631690"/>
                <a:gd name="connsiteY5" fmla="*/ 690915 h 1637215"/>
                <a:gd name="connsiteX6" fmla="*/ 8776 w 631690"/>
                <a:gd name="connsiteY6" fmla="*/ 329671 h 1637215"/>
                <a:gd name="connsiteX0" fmla="*/ 8776 w 631690"/>
                <a:gd name="connsiteY0" fmla="*/ 329671 h 1637827"/>
                <a:gd name="connsiteX1" fmla="*/ 72275 w 631690"/>
                <a:gd name="connsiteY1" fmla="*/ 62971 h 1637827"/>
                <a:gd name="connsiteX2" fmla="*/ 423198 w 631690"/>
                <a:gd name="connsiteY2" fmla="*/ 97602 h 1637827"/>
                <a:gd name="connsiteX3" fmla="*/ 631690 w 631690"/>
                <a:gd name="connsiteY3" fmla="*/ 1619459 h 1637827"/>
                <a:gd name="connsiteX4" fmla="*/ 491818 w 631690"/>
                <a:gd name="connsiteY4" fmla="*/ 1637827 h 1637827"/>
                <a:gd name="connsiteX5" fmla="*/ 230176 w 631690"/>
                <a:gd name="connsiteY5" fmla="*/ 690915 h 1637827"/>
                <a:gd name="connsiteX6" fmla="*/ 8776 w 631690"/>
                <a:gd name="connsiteY6" fmla="*/ 329671 h 1637827"/>
                <a:gd name="connsiteX0" fmla="*/ 8776 w 631690"/>
                <a:gd name="connsiteY0" fmla="*/ 329671 h 1638134"/>
                <a:gd name="connsiteX1" fmla="*/ 72275 w 631690"/>
                <a:gd name="connsiteY1" fmla="*/ 62971 h 1638134"/>
                <a:gd name="connsiteX2" fmla="*/ 423198 w 631690"/>
                <a:gd name="connsiteY2" fmla="*/ 97602 h 1638134"/>
                <a:gd name="connsiteX3" fmla="*/ 631690 w 631690"/>
                <a:gd name="connsiteY3" fmla="*/ 1619459 h 1638134"/>
                <a:gd name="connsiteX4" fmla="*/ 491818 w 631690"/>
                <a:gd name="connsiteY4" fmla="*/ 1637827 h 1638134"/>
                <a:gd name="connsiteX5" fmla="*/ 230176 w 631690"/>
                <a:gd name="connsiteY5" fmla="*/ 690915 h 1638134"/>
                <a:gd name="connsiteX6" fmla="*/ 8776 w 631690"/>
                <a:gd name="connsiteY6" fmla="*/ 329671 h 1638134"/>
                <a:gd name="connsiteX0" fmla="*/ 8776 w 631690"/>
                <a:gd name="connsiteY0" fmla="*/ 329671 h 1639759"/>
                <a:gd name="connsiteX1" fmla="*/ 72275 w 631690"/>
                <a:gd name="connsiteY1" fmla="*/ 62971 h 1639759"/>
                <a:gd name="connsiteX2" fmla="*/ 423198 w 631690"/>
                <a:gd name="connsiteY2" fmla="*/ 97602 h 1639759"/>
                <a:gd name="connsiteX3" fmla="*/ 631690 w 631690"/>
                <a:gd name="connsiteY3" fmla="*/ 1619459 h 1639759"/>
                <a:gd name="connsiteX4" fmla="*/ 491818 w 631690"/>
                <a:gd name="connsiteY4" fmla="*/ 1637827 h 1639759"/>
                <a:gd name="connsiteX5" fmla="*/ 230176 w 631690"/>
                <a:gd name="connsiteY5" fmla="*/ 690915 h 1639759"/>
                <a:gd name="connsiteX6" fmla="*/ 8776 w 631690"/>
                <a:gd name="connsiteY6" fmla="*/ 329671 h 16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1690" h="1639759">
                  <a:moveTo>
                    <a:pt x="8776" y="329671"/>
                  </a:moveTo>
                  <a:cubicBezTo>
                    <a:pt x="-12391" y="236538"/>
                    <a:pt x="3205" y="100591"/>
                    <a:pt x="72275" y="62971"/>
                  </a:cubicBezTo>
                  <a:cubicBezTo>
                    <a:pt x="141345" y="25351"/>
                    <a:pt x="272636" y="-74198"/>
                    <a:pt x="423198" y="97602"/>
                  </a:cubicBezTo>
                  <a:cubicBezTo>
                    <a:pt x="603115" y="433892"/>
                    <a:pt x="591473" y="1149819"/>
                    <a:pt x="631690" y="1619459"/>
                  </a:cubicBezTo>
                  <a:cubicBezTo>
                    <a:pt x="585066" y="1625582"/>
                    <a:pt x="541359" y="1646084"/>
                    <a:pt x="491818" y="1637827"/>
                  </a:cubicBezTo>
                  <a:cubicBezTo>
                    <a:pt x="390998" y="1500952"/>
                    <a:pt x="211749" y="948440"/>
                    <a:pt x="230176" y="690915"/>
                  </a:cubicBezTo>
                  <a:cubicBezTo>
                    <a:pt x="64453" y="579440"/>
                    <a:pt x="36728" y="427616"/>
                    <a:pt x="8776" y="32967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CE54905-9DE8-4137-B1B8-1B21B6C1677A}"/>
              </a:ext>
            </a:extLst>
          </p:cNvPr>
          <p:cNvGrpSpPr/>
          <p:nvPr/>
        </p:nvGrpSpPr>
        <p:grpSpPr>
          <a:xfrm>
            <a:off x="2847086" y="2178681"/>
            <a:ext cx="2412079" cy="1422027"/>
            <a:chOff x="4140115" y="2932029"/>
            <a:chExt cx="3263064" cy="192372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3657083-F8C9-4EDA-B4F4-C058D1C0AA51}"/>
                </a:ext>
              </a:extLst>
            </p:cNvPr>
            <p:cNvSpPr/>
            <p:nvPr/>
          </p:nvSpPr>
          <p:spPr>
            <a:xfrm rot="731325">
              <a:off x="4946529" y="2932029"/>
              <a:ext cx="2229219" cy="1006210"/>
            </a:xfrm>
            <a:custGeom>
              <a:avLst/>
              <a:gdLst>
                <a:gd name="connsiteX0" fmla="*/ 395644 w 4896339"/>
                <a:gd name="connsiteY0" fmla="*/ 509199 h 2210076"/>
                <a:gd name="connsiteX1" fmla="*/ 685793 w 4896339"/>
                <a:gd name="connsiteY1" fmla="*/ 455050 h 2210076"/>
                <a:gd name="connsiteX2" fmla="*/ 3662053 w 4896339"/>
                <a:gd name="connsiteY2" fmla="*/ 80183 h 2210076"/>
                <a:gd name="connsiteX3" fmla="*/ 4547530 w 4896339"/>
                <a:gd name="connsiteY3" fmla="*/ 4123 h 2210076"/>
                <a:gd name="connsiteX4" fmla="*/ 4576344 w 4896339"/>
                <a:gd name="connsiteY4" fmla="*/ 10469 h 2210076"/>
                <a:gd name="connsiteX5" fmla="*/ 4621855 w 4896339"/>
                <a:gd name="connsiteY5" fmla="*/ 12542 h 2210076"/>
                <a:gd name="connsiteX6" fmla="*/ 4864181 w 4896339"/>
                <a:gd name="connsiteY6" fmla="*/ 276552 h 2210076"/>
                <a:gd name="connsiteX7" fmla="*/ 4896339 w 4896339"/>
                <a:gd name="connsiteY7" fmla="*/ 1203624 h 2210076"/>
                <a:gd name="connsiteX8" fmla="*/ 4821989 w 4896339"/>
                <a:gd name="connsiteY8" fmla="*/ 1258178 h 2210076"/>
                <a:gd name="connsiteX9" fmla="*/ 4480117 w 4896339"/>
                <a:gd name="connsiteY9" fmla="*/ 1258178 h 2210076"/>
                <a:gd name="connsiteX10" fmla="*/ 4434978 w 4896339"/>
                <a:gd name="connsiteY10" fmla="*/ 1374337 h 2210076"/>
                <a:gd name="connsiteX11" fmla="*/ 3920765 w 4896339"/>
                <a:gd name="connsiteY11" fmla="*/ 2058820 h 2210076"/>
                <a:gd name="connsiteX12" fmla="*/ 936104 w 4896339"/>
                <a:gd name="connsiteY12" fmla="*/ 2178242 h 2210076"/>
                <a:gd name="connsiteX13" fmla="*/ 128249 w 4896339"/>
                <a:gd name="connsiteY13" fmla="*/ 2181727 h 2210076"/>
                <a:gd name="connsiteX14" fmla="*/ 3980 w 4896339"/>
                <a:gd name="connsiteY14" fmla="*/ 724905 h 2210076"/>
                <a:gd name="connsiteX15" fmla="*/ 395644 w 4896339"/>
                <a:gd name="connsiteY15" fmla="*/ 509199 h 22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6339" h="2210076">
                  <a:moveTo>
                    <a:pt x="395644" y="509199"/>
                  </a:moveTo>
                  <a:cubicBezTo>
                    <a:pt x="513689" y="481601"/>
                    <a:pt x="627340" y="463468"/>
                    <a:pt x="685793" y="455050"/>
                  </a:cubicBezTo>
                  <a:lnTo>
                    <a:pt x="3662053" y="80183"/>
                  </a:lnTo>
                  <a:cubicBezTo>
                    <a:pt x="4157637" y="29528"/>
                    <a:pt x="4409376" y="-13806"/>
                    <a:pt x="4547530" y="4123"/>
                  </a:cubicBezTo>
                  <a:lnTo>
                    <a:pt x="4576344" y="10469"/>
                  </a:lnTo>
                  <a:lnTo>
                    <a:pt x="4621855" y="12542"/>
                  </a:lnTo>
                  <a:cubicBezTo>
                    <a:pt x="4772608" y="28799"/>
                    <a:pt x="4805160" y="106554"/>
                    <a:pt x="4864181" y="276552"/>
                  </a:cubicBezTo>
                  <a:cubicBezTo>
                    <a:pt x="4864181" y="657437"/>
                    <a:pt x="4896339" y="822739"/>
                    <a:pt x="4896339" y="1203624"/>
                  </a:cubicBezTo>
                  <a:cubicBezTo>
                    <a:pt x="4896339" y="1233753"/>
                    <a:pt x="4863051" y="1258178"/>
                    <a:pt x="4821989" y="1258178"/>
                  </a:cubicBezTo>
                  <a:lnTo>
                    <a:pt x="4480117" y="1258178"/>
                  </a:lnTo>
                  <a:lnTo>
                    <a:pt x="4434978" y="1374337"/>
                  </a:lnTo>
                  <a:cubicBezTo>
                    <a:pt x="4313728" y="1640025"/>
                    <a:pt x="4037673" y="2041984"/>
                    <a:pt x="3920765" y="2058820"/>
                  </a:cubicBezTo>
                  <a:lnTo>
                    <a:pt x="936104" y="2178242"/>
                  </a:lnTo>
                  <a:cubicBezTo>
                    <a:pt x="773791" y="2170898"/>
                    <a:pt x="155346" y="2250847"/>
                    <a:pt x="128249" y="2181727"/>
                  </a:cubicBezTo>
                  <a:cubicBezTo>
                    <a:pt x="74055" y="1805420"/>
                    <a:pt x="-20539" y="1133805"/>
                    <a:pt x="3980" y="724905"/>
                  </a:cubicBezTo>
                  <a:cubicBezTo>
                    <a:pt x="-10050" y="627482"/>
                    <a:pt x="198901" y="555195"/>
                    <a:pt x="395644" y="50919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B10C1E10-1AAD-4D50-BFB5-6BA654966E3D}"/>
                </a:ext>
              </a:extLst>
            </p:cNvPr>
            <p:cNvSpPr/>
            <p:nvPr/>
          </p:nvSpPr>
          <p:spPr>
            <a:xfrm rot="20659728">
              <a:off x="4199199" y="3416374"/>
              <a:ext cx="857077" cy="610771"/>
            </a:xfrm>
            <a:custGeom>
              <a:avLst/>
              <a:gdLst>
                <a:gd name="connsiteX0" fmla="*/ 0 w 1403730"/>
                <a:gd name="connsiteY0" fmla="*/ 0 h 400266"/>
                <a:gd name="connsiteX1" fmla="*/ 1403730 w 1403730"/>
                <a:gd name="connsiteY1" fmla="*/ 0 h 400266"/>
                <a:gd name="connsiteX2" fmla="*/ 1403730 w 1403730"/>
                <a:gd name="connsiteY2" fmla="*/ 400266 h 400266"/>
                <a:gd name="connsiteX3" fmla="*/ 0 w 1403730"/>
                <a:gd name="connsiteY3" fmla="*/ 400266 h 400266"/>
                <a:gd name="connsiteX4" fmla="*/ 0 w 1403730"/>
                <a:gd name="connsiteY4" fmla="*/ 0 h 400266"/>
                <a:gd name="connsiteX0" fmla="*/ 0 w 1403730"/>
                <a:gd name="connsiteY0" fmla="*/ 0 h 859792"/>
                <a:gd name="connsiteX1" fmla="*/ 1403730 w 1403730"/>
                <a:gd name="connsiteY1" fmla="*/ 0 h 859792"/>
                <a:gd name="connsiteX2" fmla="*/ 1179842 w 1403730"/>
                <a:gd name="connsiteY2" fmla="*/ 859792 h 859792"/>
                <a:gd name="connsiteX3" fmla="*/ 0 w 1403730"/>
                <a:gd name="connsiteY3" fmla="*/ 400266 h 859792"/>
                <a:gd name="connsiteX4" fmla="*/ 0 w 1403730"/>
                <a:gd name="connsiteY4" fmla="*/ 0 h 859792"/>
                <a:gd name="connsiteX0" fmla="*/ 144014 w 1547744"/>
                <a:gd name="connsiteY0" fmla="*/ 0 h 1364966"/>
                <a:gd name="connsiteX1" fmla="*/ 1547744 w 1547744"/>
                <a:gd name="connsiteY1" fmla="*/ 0 h 1364966"/>
                <a:gd name="connsiteX2" fmla="*/ 1323856 w 1547744"/>
                <a:gd name="connsiteY2" fmla="*/ 859792 h 1364966"/>
                <a:gd name="connsiteX3" fmla="*/ 0 w 1547744"/>
                <a:gd name="connsiteY3" fmla="*/ 1364966 h 1364966"/>
                <a:gd name="connsiteX4" fmla="*/ 144014 w 1547744"/>
                <a:gd name="connsiteY4" fmla="*/ 0 h 1364966"/>
                <a:gd name="connsiteX0" fmla="*/ 144014 w 1547744"/>
                <a:gd name="connsiteY0" fmla="*/ 0 h 1364966"/>
                <a:gd name="connsiteX1" fmla="*/ 1547744 w 1547744"/>
                <a:gd name="connsiteY1" fmla="*/ 0 h 1364966"/>
                <a:gd name="connsiteX2" fmla="*/ 1293778 w 1547744"/>
                <a:gd name="connsiteY2" fmla="*/ 1136264 h 1364966"/>
                <a:gd name="connsiteX3" fmla="*/ 0 w 1547744"/>
                <a:gd name="connsiteY3" fmla="*/ 1364966 h 1364966"/>
                <a:gd name="connsiteX4" fmla="*/ 144014 w 1547744"/>
                <a:gd name="connsiteY4" fmla="*/ 0 h 1364966"/>
                <a:gd name="connsiteX0" fmla="*/ 163070 w 1547744"/>
                <a:gd name="connsiteY0" fmla="*/ 44917 h 1364966"/>
                <a:gd name="connsiteX1" fmla="*/ 1547744 w 1547744"/>
                <a:gd name="connsiteY1" fmla="*/ 0 h 1364966"/>
                <a:gd name="connsiteX2" fmla="*/ 1293778 w 1547744"/>
                <a:gd name="connsiteY2" fmla="*/ 1136264 h 1364966"/>
                <a:gd name="connsiteX3" fmla="*/ 0 w 1547744"/>
                <a:gd name="connsiteY3" fmla="*/ 1364966 h 1364966"/>
                <a:gd name="connsiteX4" fmla="*/ 163070 w 1547744"/>
                <a:gd name="connsiteY4" fmla="*/ 44917 h 1364966"/>
                <a:gd name="connsiteX0" fmla="*/ 511584 w 1896258"/>
                <a:gd name="connsiteY0" fmla="*/ 44917 h 1364966"/>
                <a:gd name="connsiteX1" fmla="*/ 1896258 w 1896258"/>
                <a:gd name="connsiteY1" fmla="*/ 0 h 1364966"/>
                <a:gd name="connsiteX2" fmla="*/ 1642292 w 1896258"/>
                <a:gd name="connsiteY2" fmla="*/ 1136264 h 1364966"/>
                <a:gd name="connsiteX3" fmla="*/ 348514 w 1896258"/>
                <a:gd name="connsiteY3" fmla="*/ 1364966 h 1364966"/>
                <a:gd name="connsiteX4" fmla="*/ 3748 w 1896258"/>
                <a:gd name="connsiteY4" fmla="*/ 202631 h 1364966"/>
                <a:gd name="connsiteX5" fmla="*/ 511584 w 1896258"/>
                <a:gd name="connsiteY5" fmla="*/ 44917 h 1364966"/>
                <a:gd name="connsiteX0" fmla="*/ 507836 w 1892510"/>
                <a:gd name="connsiteY0" fmla="*/ 44917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5" fmla="*/ 507836 w 1892510"/>
                <a:gd name="connsiteY5" fmla="*/ 44917 h 1364966"/>
                <a:gd name="connsiteX0" fmla="*/ 0 w 1892510"/>
                <a:gd name="connsiteY0" fmla="*/ 202631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0" fmla="*/ 0 w 1892510"/>
                <a:gd name="connsiteY0" fmla="*/ 202631 h 1364966"/>
                <a:gd name="connsiteX1" fmla="*/ 1892510 w 1892510"/>
                <a:gd name="connsiteY1" fmla="*/ 0 h 1364966"/>
                <a:gd name="connsiteX2" fmla="*/ 1638544 w 1892510"/>
                <a:gd name="connsiteY2" fmla="*/ 1136264 h 1364966"/>
                <a:gd name="connsiteX3" fmla="*/ 344766 w 1892510"/>
                <a:gd name="connsiteY3" fmla="*/ 1364966 h 1364966"/>
                <a:gd name="connsiteX4" fmla="*/ 0 w 1892510"/>
                <a:gd name="connsiteY4" fmla="*/ 202631 h 1364966"/>
                <a:gd name="connsiteX0" fmla="*/ 0 w 1769478"/>
                <a:gd name="connsiteY0" fmla="*/ 102607 h 1364966"/>
                <a:gd name="connsiteX1" fmla="*/ 1769478 w 1769478"/>
                <a:gd name="connsiteY1" fmla="*/ 0 h 1364966"/>
                <a:gd name="connsiteX2" fmla="*/ 1515512 w 1769478"/>
                <a:gd name="connsiteY2" fmla="*/ 1136264 h 1364966"/>
                <a:gd name="connsiteX3" fmla="*/ 221734 w 1769478"/>
                <a:gd name="connsiteY3" fmla="*/ 1364966 h 1364966"/>
                <a:gd name="connsiteX4" fmla="*/ 0 w 1769478"/>
                <a:gd name="connsiteY4" fmla="*/ 102607 h 1364966"/>
                <a:gd name="connsiteX0" fmla="*/ 0 w 1769478"/>
                <a:gd name="connsiteY0" fmla="*/ 102607 h 1364966"/>
                <a:gd name="connsiteX1" fmla="*/ 1769478 w 1769478"/>
                <a:gd name="connsiteY1" fmla="*/ 0 h 1364966"/>
                <a:gd name="connsiteX2" fmla="*/ 1515512 w 1769478"/>
                <a:gd name="connsiteY2" fmla="*/ 1136264 h 1364966"/>
                <a:gd name="connsiteX3" fmla="*/ 221734 w 1769478"/>
                <a:gd name="connsiteY3" fmla="*/ 1364966 h 1364966"/>
                <a:gd name="connsiteX4" fmla="*/ 0 w 1769478"/>
                <a:gd name="connsiteY4" fmla="*/ 102607 h 1364966"/>
                <a:gd name="connsiteX0" fmla="*/ 0 w 1773329"/>
                <a:gd name="connsiteY0" fmla="*/ 172754 h 1364966"/>
                <a:gd name="connsiteX1" fmla="*/ 1773329 w 1773329"/>
                <a:gd name="connsiteY1" fmla="*/ 0 h 1364966"/>
                <a:gd name="connsiteX2" fmla="*/ 1519363 w 1773329"/>
                <a:gd name="connsiteY2" fmla="*/ 1136264 h 1364966"/>
                <a:gd name="connsiteX3" fmla="*/ 225585 w 1773329"/>
                <a:gd name="connsiteY3" fmla="*/ 1364966 h 1364966"/>
                <a:gd name="connsiteX4" fmla="*/ 0 w 1773329"/>
                <a:gd name="connsiteY4" fmla="*/ 172754 h 1364966"/>
                <a:gd name="connsiteX0" fmla="*/ 0 w 1760980"/>
                <a:gd name="connsiteY0" fmla="*/ 128733 h 1364966"/>
                <a:gd name="connsiteX1" fmla="*/ 1760980 w 1760980"/>
                <a:gd name="connsiteY1" fmla="*/ 0 h 1364966"/>
                <a:gd name="connsiteX2" fmla="*/ 1507014 w 1760980"/>
                <a:gd name="connsiteY2" fmla="*/ 1136264 h 1364966"/>
                <a:gd name="connsiteX3" fmla="*/ 213236 w 1760980"/>
                <a:gd name="connsiteY3" fmla="*/ 1364966 h 1364966"/>
                <a:gd name="connsiteX4" fmla="*/ 0 w 1760980"/>
                <a:gd name="connsiteY4" fmla="*/ 128733 h 1364966"/>
                <a:gd name="connsiteX0" fmla="*/ 0 w 1765097"/>
                <a:gd name="connsiteY0" fmla="*/ 143406 h 1364966"/>
                <a:gd name="connsiteX1" fmla="*/ 1765097 w 1765097"/>
                <a:gd name="connsiteY1" fmla="*/ 0 h 1364966"/>
                <a:gd name="connsiteX2" fmla="*/ 1511131 w 1765097"/>
                <a:gd name="connsiteY2" fmla="*/ 1136264 h 1364966"/>
                <a:gd name="connsiteX3" fmla="*/ 217353 w 1765097"/>
                <a:gd name="connsiteY3" fmla="*/ 1364966 h 1364966"/>
                <a:gd name="connsiteX4" fmla="*/ 0 w 1765097"/>
                <a:gd name="connsiteY4" fmla="*/ 143406 h 1364966"/>
                <a:gd name="connsiteX0" fmla="*/ 0 w 1767155"/>
                <a:gd name="connsiteY0" fmla="*/ 150743 h 1364966"/>
                <a:gd name="connsiteX1" fmla="*/ 1767155 w 1767155"/>
                <a:gd name="connsiteY1" fmla="*/ 0 h 1364966"/>
                <a:gd name="connsiteX2" fmla="*/ 1513189 w 1767155"/>
                <a:gd name="connsiteY2" fmla="*/ 1136264 h 1364966"/>
                <a:gd name="connsiteX3" fmla="*/ 219411 w 1767155"/>
                <a:gd name="connsiteY3" fmla="*/ 1364966 h 1364966"/>
                <a:gd name="connsiteX4" fmla="*/ 0 w 1767155"/>
                <a:gd name="connsiteY4" fmla="*/ 150743 h 1364966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54034"/>
                <a:gd name="connsiteY0" fmla="*/ 150112 h 1364335"/>
                <a:gd name="connsiteX1" fmla="*/ 1854034 w 1854034"/>
                <a:gd name="connsiteY1" fmla="*/ 0 h 1364335"/>
                <a:gd name="connsiteX2" fmla="*/ 1513189 w 1854034"/>
                <a:gd name="connsiteY2" fmla="*/ 1135633 h 1364335"/>
                <a:gd name="connsiteX3" fmla="*/ 219411 w 1854034"/>
                <a:gd name="connsiteY3" fmla="*/ 1364335 h 1364335"/>
                <a:gd name="connsiteX4" fmla="*/ 0 w 1854034"/>
                <a:gd name="connsiteY4" fmla="*/ 150112 h 1364335"/>
                <a:gd name="connsiteX0" fmla="*/ 0 w 1833230"/>
                <a:gd name="connsiteY0" fmla="*/ 122973 h 1337196"/>
                <a:gd name="connsiteX1" fmla="*/ 1833230 w 1833230"/>
                <a:gd name="connsiteY1" fmla="*/ 0 h 1337196"/>
                <a:gd name="connsiteX2" fmla="*/ 1513189 w 1833230"/>
                <a:gd name="connsiteY2" fmla="*/ 1108494 h 1337196"/>
                <a:gd name="connsiteX3" fmla="*/ 219411 w 1833230"/>
                <a:gd name="connsiteY3" fmla="*/ 1337196 h 1337196"/>
                <a:gd name="connsiteX4" fmla="*/ 0 w 1833230"/>
                <a:gd name="connsiteY4" fmla="*/ 122973 h 1337196"/>
                <a:gd name="connsiteX0" fmla="*/ 0 w 1879084"/>
                <a:gd name="connsiteY0" fmla="*/ 110109 h 1324332"/>
                <a:gd name="connsiteX1" fmla="*/ 1879084 w 1879084"/>
                <a:gd name="connsiteY1" fmla="*/ 0 h 1324332"/>
                <a:gd name="connsiteX2" fmla="*/ 1513189 w 1879084"/>
                <a:gd name="connsiteY2" fmla="*/ 1095630 h 1324332"/>
                <a:gd name="connsiteX3" fmla="*/ 219411 w 1879084"/>
                <a:gd name="connsiteY3" fmla="*/ 1324332 h 1324332"/>
                <a:gd name="connsiteX4" fmla="*/ 0 w 1879084"/>
                <a:gd name="connsiteY4" fmla="*/ 110109 h 1324332"/>
                <a:gd name="connsiteX0" fmla="*/ 0 w 1879084"/>
                <a:gd name="connsiteY0" fmla="*/ 117112 h 1331335"/>
                <a:gd name="connsiteX1" fmla="*/ 1879084 w 1879084"/>
                <a:gd name="connsiteY1" fmla="*/ 7003 h 1331335"/>
                <a:gd name="connsiteX2" fmla="*/ 1513189 w 1879084"/>
                <a:gd name="connsiteY2" fmla="*/ 1102633 h 1331335"/>
                <a:gd name="connsiteX3" fmla="*/ 219411 w 1879084"/>
                <a:gd name="connsiteY3" fmla="*/ 1331335 h 1331335"/>
                <a:gd name="connsiteX4" fmla="*/ 0 w 1879084"/>
                <a:gd name="connsiteY4" fmla="*/ 117112 h 1331335"/>
                <a:gd name="connsiteX0" fmla="*/ 0 w 1882515"/>
                <a:gd name="connsiteY0" fmla="*/ 126731 h 1328727"/>
                <a:gd name="connsiteX1" fmla="*/ 1882515 w 1882515"/>
                <a:gd name="connsiteY1" fmla="*/ 4395 h 1328727"/>
                <a:gd name="connsiteX2" fmla="*/ 1516620 w 1882515"/>
                <a:gd name="connsiteY2" fmla="*/ 1100025 h 1328727"/>
                <a:gd name="connsiteX3" fmla="*/ 222842 w 1882515"/>
                <a:gd name="connsiteY3" fmla="*/ 1328727 h 1328727"/>
                <a:gd name="connsiteX4" fmla="*/ 0 w 1882515"/>
                <a:gd name="connsiteY4" fmla="*/ 126731 h 1328727"/>
                <a:gd name="connsiteX0" fmla="*/ 0 w 1882515"/>
                <a:gd name="connsiteY0" fmla="*/ 139524 h 1341520"/>
                <a:gd name="connsiteX1" fmla="*/ 1882515 w 1882515"/>
                <a:gd name="connsiteY1" fmla="*/ 17188 h 1341520"/>
                <a:gd name="connsiteX2" fmla="*/ 1516620 w 1882515"/>
                <a:gd name="connsiteY2" fmla="*/ 1112818 h 1341520"/>
                <a:gd name="connsiteX3" fmla="*/ 222842 w 1882515"/>
                <a:gd name="connsiteY3" fmla="*/ 1341520 h 1341520"/>
                <a:gd name="connsiteX4" fmla="*/ 0 w 1882515"/>
                <a:gd name="connsiteY4" fmla="*/ 139524 h 13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515" h="1341520">
                  <a:moveTo>
                    <a:pt x="0" y="139524"/>
                  </a:moveTo>
                  <a:cubicBezTo>
                    <a:pt x="282969" y="-58585"/>
                    <a:pt x="1272605" y="10142"/>
                    <a:pt x="1882515" y="17188"/>
                  </a:cubicBezTo>
                  <a:lnTo>
                    <a:pt x="1516620" y="1112818"/>
                  </a:lnTo>
                  <a:lnTo>
                    <a:pt x="222842" y="1341520"/>
                  </a:lnTo>
                  <a:cubicBezTo>
                    <a:pt x="271508" y="944570"/>
                    <a:pt x="726640" y="255389"/>
                    <a:pt x="0" y="13952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62">
              <a:extLst>
                <a:ext uri="{FF2B5EF4-FFF2-40B4-BE49-F238E27FC236}">
                  <a16:creationId xmlns:a16="http://schemas.microsoft.com/office/drawing/2014/main" id="{CDF24CD7-DE14-479A-A122-0BE39D1A5422}"/>
                </a:ext>
              </a:extLst>
            </p:cNvPr>
            <p:cNvSpPr/>
            <p:nvPr/>
          </p:nvSpPr>
          <p:spPr>
            <a:xfrm rot="712364">
              <a:off x="4407757" y="3688519"/>
              <a:ext cx="2184309" cy="401669"/>
            </a:xfrm>
            <a:custGeom>
              <a:avLst/>
              <a:gdLst>
                <a:gd name="connsiteX0" fmla="*/ 0 w 4547287"/>
                <a:gd name="connsiteY0" fmla="*/ 202303 h 428454"/>
                <a:gd name="connsiteX1" fmla="*/ 202303 w 4547287"/>
                <a:gd name="connsiteY1" fmla="*/ 0 h 428454"/>
                <a:gd name="connsiteX2" fmla="*/ 4344984 w 4547287"/>
                <a:gd name="connsiteY2" fmla="*/ 0 h 428454"/>
                <a:gd name="connsiteX3" fmla="*/ 4547287 w 4547287"/>
                <a:gd name="connsiteY3" fmla="*/ 202303 h 428454"/>
                <a:gd name="connsiteX4" fmla="*/ 4547287 w 4547287"/>
                <a:gd name="connsiteY4" fmla="*/ 226151 h 428454"/>
                <a:gd name="connsiteX5" fmla="*/ 4344984 w 4547287"/>
                <a:gd name="connsiteY5" fmla="*/ 428454 h 428454"/>
                <a:gd name="connsiteX6" fmla="*/ 202303 w 4547287"/>
                <a:gd name="connsiteY6" fmla="*/ 428454 h 428454"/>
                <a:gd name="connsiteX7" fmla="*/ 0 w 4547287"/>
                <a:gd name="connsiteY7" fmla="*/ 226151 h 428454"/>
                <a:gd name="connsiteX8" fmla="*/ 0 w 4547287"/>
                <a:gd name="connsiteY8" fmla="*/ 202303 h 42845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344984 w 4547287"/>
                <a:gd name="connsiteY5" fmla="*/ 517134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420358 w 4547287"/>
                <a:gd name="connsiteY5" fmla="*/ 431209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973 w 4548260"/>
                <a:gd name="connsiteY0" fmla="*/ 290983 h 517134"/>
                <a:gd name="connsiteX1" fmla="*/ 95361 w 4548260"/>
                <a:gd name="connsiteY1" fmla="*/ 56862 h 517134"/>
                <a:gd name="connsiteX2" fmla="*/ 4397392 w 4548260"/>
                <a:gd name="connsiteY2" fmla="*/ 0 h 517134"/>
                <a:gd name="connsiteX3" fmla="*/ 4548260 w 4548260"/>
                <a:gd name="connsiteY3" fmla="*/ 290983 h 517134"/>
                <a:gd name="connsiteX4" fmla="*/ 4548260 w 4548260"/>
                <a:gd name="connsiteY4" fmla="*/ 314831 h 517134"/>
                <a:gd name="connsiteX5" fmla="*/ 4421331 w 4548260"/>
                <a:gd name="connsiteY5" fmla="*/ 431209 h 517134"/>
                <a:gd name="connsiteX6" fmla="*/ 203276 w 4548260"/>
                <a:gd name="connsiteY6" fmla="*/ 517134 h 517134"/>
                <a:gd name="connsiteX7" fmla="*/ 973 w 4548260"/>
                <a:gd name="connsiteY7" fmla="*/ 314831 h 517134"/>
                <a:gd name="connsiteX8" fmla="*/ 973 w 4548260"/>
                <a:gd name="connsiteY8" fmla="*/ 290983 h 517134"/>
                <a:gd name="connsiteX0" fmla="*/ 973 w 4548260"/>
                <a:gd name="connsiteY0" fmla="*/ 290983 h 524973"/>
                <a:gd name="connsiteX1" fmla="*/ 95361 w 4548260"/>
                <a:gd name="connsiteY1" fmla="*/ 56862 h 524973"/>
                <a:gd name="connsiteX2" fmla="*/ 4397392 w 4548260"/>
                <a:gd name="connsiteY2" fmla="*/ 0 h 524973"/>
                <a:gd name="connsiteX3" fmla="*/ 4548260 w 4548260"/>
                <a:gd name="connsiteY3" fmla="*/ 290983 h 524973"/>
                <a:gd name="connsiteX4" fmla="*/ 4548260 w 4548260"/>
                <a:gd name="connsiteY4" fmla="*/ 314831 h 524973"/>
                <a:gd name="connsiteX5" fmla="*/ 4421331 w 4548260"/>
                <a:gd name="connsiteY5" fmla="*/ 431209 h 524973"/>
                <a:gd name="connsiteX6" fmla="*/ 165990 w 4548260"/>
                <a:gd name="connsiteY6" fmla="*/ 524973 h 524973"/>
                <a:gd name="connsiteX7" fmla="*/ 973 w 4548260"/>
                <a:gd name="connsiteY7" fmla="*/ 314831 h 524973"/>
                <a:gd name="connsiteX8" fmla="*/ 973 w 4548260"/>
                <a:gd name="connsiteY8" fmla="*/ 290983 h 524973"/>
                <a:gd name="connsiteX0" fmla="*/ 973 w 4548260"/>
                <a:gd name="connsiteY0" fmla="*/ 352588 h 586578"/>
                <a:gd name="connsiteX1" fmla="*/ 95361 w 4548260"/>
                <a:gd name="connsiteY1" fmla="*/ 118467 h 586578"/>
                <a:gd name="connsiteX2" fmla="*/ 4431160 w 4548260"/>
                <a:gd name="connsiteY2" fmla="*/ 0 h 586578"/>
                <a:gd name="connsiteX3" fmla="*/ 4548260 w 4548260"/>
                <a:gd name="connsiteY3" fmla="*/ 352588 h 586578"/>
                <a:gd name="connsiteX4" fmla="*/ 4548260 w 4548260"/>
                <a:gd name="connsiteY4" fmla="*/ 376436 h 586578"/>
                <a:gd name="connsiteX5" fmla="*/ 4421331 w 4548260"/>
                <a:gd name="connsiteY5" fmla="*/ 492814 h 586578"/>
                <a:gd name="connsiteX6" fmla="*/ 165990 w 4548260"/>
                <a:gd name="connsiteY6" fmla="*/ 586578 h 586578"/>
                <a:gd name="connsiteX7" fmla="*/ 973 w 4548260"/>
                <a:gd name="connsiteY7" fmla="*/ 376436 h 586578"/>
                <a:gd name="connsiteX8" fmla="*/ 973 w 4548260"/>
                <a:gd name="connsiteY8" fmla="*/ 352588 h 586578"/>
                <a:gd name="connsiteX0" fmla="*/ 973 w 4550032"/>
                <a:gd name="connsiteY0" fmla="*/ 352588 h 586578"/>
                <a:gd name="connsiteX1" fmla="*/ 95361 w 4550032"/>
                <a:gd name="connsiteY1" fmla="*/ 118467 h 586578"/>
                <a:gd name="connsiteX2" fmla="*/ 4431160 w 4550032"/>
                <a:gd name="connsiteY2" fmla="*/ 0 h 586578"/>
                <a:gd name="connsiteX3" fmla="*/ 4548260 w 4550032"/>
                <a:gd name="connsiteY3" fmla="*/ 352588 h 586578"/>
                <a:gd name="connsiteX4" fmla="*/ 4548260 w 4550032"/>
                <a:gd name="connsiteY4" fmla="*/ 376436 h 586578"/>
                <a:gd name="connsiteX5" fmla="*/ 4458616 w 4550032"/>
                <a:gd name="connsiteY5" fmla="*/ 484976 h 586578"/>
                <a:gd name="connsiteX6" fmla="*/ 165990 w 4550032"/>
                <a:gd name="connsiteY6" fmla="*/ 586578 h 586578"/>
                <a:gd name="connsiteX7" fmla="*/ 973 w 4550032"/>
                <a:gd name="connsiteY7" fmla="*/ 376436 h 586578"/>
                <a:gd name="connsiteX8" fmla="*/ 973 w 4550032"/>
                <a:gd name="connsiteY8" fmla="*/ 352588 h 586578"/>
                <a:gd name="connsiteX0" fmla="*/ 40716 w 4589775"/>
                <a:gd name="connsiteY0" fmla="*/ 352588 h 586578"/>
                <a:gd name="connsiteX1" fmla="*/ 53077 w 4589775"/>
                <a:gd name="connsiteY1" fmla="*/ 135712 h 586578"/>
                <a:gd name="connsiteX2" fmla="*/ 4470903 w 4589775"/>
                <a:gd name="connsiteY2" fmla="*/ 0 h 586578"/>
                <a:gd name="connsiteX3" fmla="*/ 4588003 w 4589775"/>
                <a:gd name="connsiteY3" fmla="*/ 352588 h 586578"/>
                <a:gd name="connsiteX4" fmla="*/ 4588003 w 4589775"/>
                <a:gd name="connsiteY4" fmla="*/ 376436 h 586578"/>
                <a:gd name="connsiteX5" fmla="*/ 4498359 w 4589775"/>
                <a:gd name="connsiteY5" fmla="*/ 484976 h 586578"/>
                <a:gd name="connsiteX6" fmla="*/ 205733 w 4589775"/>
                <a:gd name="connsiteY6" fmla="*/ 586578 h 586578"/>
                <a:gd name="connsiteX7" fmla="*/ 40716 w 4589775"/>
                <a:gd name="connsiteY7" fmla="*/ 376436 h 586578"/>
                <a:gd name="connsiteX8" fmla="*/ 40716 w 4589775"/>
                <a:gd name="connsiteY8" fmla="*/ 352588 h 586578"/>
                <a:gd name="connsiteX0" fmla="*/ 20478 w 4600933"/>
                <a:gd name="connsiteY0" fmla="*/ 351402 h 586578"/>
                <a:gd name="connsiteX1" fmla="*/ 64235 w 4600933"/>
                <a:gd name="connsiteY1" fmla="*/ 135712 h 586578"/>
                <a:gd name="connsiteX2" fmla="*/ 4482061 w 4600933"/>
                <a:gd name="connsiteY2" fmla="*/ 0 h 586578"/>
                <a:gd name="connsiteX3" fmla="*/ 4599161 w 4600933"/>
                <a:gd name="connsiteY3" fmla="*/ 352588 h 586578"/>
                <a:gd name="connsiteX4" fmla="*/ 4599161 w 4600933"/>
                <a:gd name="connsiteY4" fmla="*/ 376436 h 586578"/>
                <a:gd name="connsiteX5" fmla="*/ 4509517 w 4600933"/>
                <a:gd name="connsiteY5" fmla="*/ 484976 h 586578"/>
                <a:gd name="connsiteX6" fmla="*/ 216891 w 4600933"/>
                <a:gd name="connsiteY6" fmla="*/ 586578 h 586578"/>
                <a:gd name="connsiteX7" fmla="*/ 51874 w 4600933"/>
                <a:gd name="connsiteY7" fmla="*/ 376436 h 586578"/>
                <a:gd name="connsiteX8" fmla="*/ 20478 w 4600933"/>
                <a:gd name="connsiteY8" fmla="*/ 351402 h 586578"/>
                <a:gd name="connsiteX0" fmla="*/ 0 w 4549059"/>
                <a:gd name="connsiteY0" fmla="*/ 376436 h 586578"/>
                <a:gd name="connsiteX1" fmla="*/ 12361 w 4549059"/>
                <a:gd name="connsiteY1" fmla="*/ 135712 h 586578"/>
                <a:gd name="connsiteX2" fmla="*/ 4430187 w 4549059"/>
                <a:gd name="connsiteY2" fmla="*/ 0 h 586578"/>
                <a:gd name="connsiteX3" fmla="*/ 4547287 w 4549059"/>
                <a:gd name="connsiteY3" fmla="*/ 352588 h 586578"/>
                <a:gd name="connsiteX4" fmla="*/ 4547287 w 4549059"/>
                <a:gd name="connsiteY4" fmla="*/ 376436 h 586578"/>
                <a:gd name="connsiteX5" fmla="*/ 4457643 w 4549059"/>
                <a:gd name="connsiteY5" fmla="*/ 484976 h 586578"/>
                <a:gd name="connsiteX6" fmla="*/ 165017 w 4549059"/>
                <a:gd name="connsiteY6" fmla="*/ 586578 h 586578"/>
                <a:gd name="connsiteX7" fmla="*/ 0 w 4549059"/>
                <a:gd name="connsiteY7" fmla="*/ 376436 h 586578"/>
                <a:gd name="connsiteX0" fmla="*/ 0 w 4549059"/>
                <a:gd name="connsiteY0" fmla="*/ 376436 h 586578"/>
                <a:gd name="connsiteX1" fmla="*/ 517368 w 4549059"/>
                <a:gd name="connsiteY1" fmla="*/ 134028 h 586578"/>
                <a:gd name="connsiteX2" fmla="*/ 4430187 w 4549059"/>
                <a:gd name="connsiteY2" fmla="*/ 0 h 586578"/>
                <a:gd name="connsiteX3" fmla="*/ 4547287 w 4549059"/>
                <a:gd name="connsiteY3" fmla="*/ 352588 h 586578"/>
                <a:gd name="connsiteX4" fmla="*/ 4547287 w 4549059"/>
                <a:gd name="connsiteY4" fmla="*/ 376436 h 586578"/>
                <a:gd name="connsiteX5" fmla="*/ 4457643 w 4549059"/>
                <a:gd name="connsiteY5" fmla="*/ 484976 h 586578"/>
                <a:gd name="connsiteX6" fmla="*/ 165017 w 4549059"/>
                <a:gd name="connsiteY6" fmla="*/ 586578 h 586578"/>
                <a:gd name="connsiteX7" fmla="*/ 0 w 4549059"/>
                <a:gd name="connsiteY7" fmla="*/ 376436 h 586578"/>
                <a:gd name="connsiteX0" fmla="*/ 0 w 4727222"/>
                <a:gd name="connsiteY0" fmla="*/ 543161 h 607250"/>
                <a:gd name="connsiteX1" fmla="*/ 695531 w 4727222"/>
                <a:gd name="connsiteY1" fmla="*/ 134028 h 607250"/>
                <a:gd name="connsiteX2" fmla="*/ 4608350 w 4727222"/>
                <a:gd name="connsiteY2" fmla="*/ 0 h 607250"/>
                <a:gd name="connsiteX3" fmla="*/ 4725450 w 4727222"/>
                <a:gd name="connsiteY3" fmla="*/ 352588 h 607250"/>
                <a:gd name="connsiteX4" fmla="*/ 4725450 w 4727222"/>
                <a:gd name="connsiteY4" fmla="*/ 376436 h 607250"/>
                <a:gd name="connsiteX5" fmla="*/ 4635806 w 4727222"/>
                <a:gd name="connsiteY5" fmla="*/ 484976 h 607250"/>
                <a:gd name="connsiteX6" fmla="*/ 343180 w 4727222"/>
                <a:gd name="connsiteY6" fmla="*/ 586578 h 607250"/>
                <a:gd name="connsiteX7" fmla="*/ 0 w 4727222"/>
                <a:gd name="connsiteY7" fmla="*/ 543161 h 607250"/>
                <a:gd name="connsiteX0" fmla="*/ 0 w 4834953"/>
                <a:gd name="connsiteY0" fmla="*/ 564009 h 620277"/>
                <a:gd name="connsiteX1" fmla="*/ 803262 w 4834953"/>
                <a:gd name="connsiteY1" fmla="*/ 134028 h 620277"/>
                <a:gd name="connsiteX2" fmla="*/ 4716081 w 4834953"/>
                <a:gd name="connsiteY2" fmla="*/ 0 h 620277"/>
                <a:gd name="connsiteX3" fmla="*/ 4833181 w 4834953"/>
                <a:gd name="connsiteY3" fmla="*/ 352588 h 620277"/>
                <a:gd name="connsiteX4" fmla="*/ 4833181 w 4834953"/>
                <a:gd name="connsiteY4" fmla="*/ 376436 h 620277"/>
                <a:gd name="connsiteX5" fmla="*/ 4743537 w 4834953"/>
                <a:gd name="connsiteY5" fmla="*/ 484976 h 620277"/>
                <a:gd name="connsiteX6" fmla="*/ 450911 w 4834953"/>
                <a:gd name="connsiteY6" fmla="*/ 586578 h 620277"/>
                <a:gd name="connsiteX7" fmla="*/ 0 w 4834953"/>
                <a:gd name="connsiteY7" fmla="*/ 564009 h 620277"/>
                <a:gd name="connsiteX0" fmla="*/ 0 w 4834953"/>
                <a:gd name="connsiteY0" fmla="*/ 564009 h 564009"/>
                <a:gd name="connsiteX1" fmla="*/ 803262 w 4834953"/>
                <a:gd name="connsiteY1" fmla="*/ 134028 h 564009"/>
                <a:gd name="connsiteX2" fmla="*/ 4716081 w 4834953"/>
                <a:gd name="connsiteY2" fmla="*/ 0 h 564009"/>
                <a:gd name="connsiteX3" fmla="*/ 4833181 w 4834953"/>
                <a:gd name="connsiteY3" fmla="*/ 352588 h 564009"/>
                <a:gd name="connsiteX4" fmla="*/ 4833181 w 4834953"/>
                <a:gd name="connsiteY4" fmla="*/ 376436 h 564009"/>
                <a:gd name="connsiteX5" fmla="*/ 4743537 w 4834953"/>
                <a:gd name="connsiteY5" fmla="*/ 484976 h 564009"/>
                <a:gd name="connsiteX6" fmla="*/ 0 w 4834953"/>
                <a:gd name="connsiteY6" fmla="*/ 564009 h 564009"/>
                <a:gd name="connsiteX0" fmla="*/ 0 w 4997892"/>
                <a:gd name="connsiteY0" fmla="*/ 580250 h 580250"/>
                <a:gd name="connsiteX1" fmla="*/ 966201 w 4997892"/>
                <a:gd name="connsiteY1" fmla="*/ 134028 h 580250"/>
                <a:gd name="connsiteX2" fmla="*/ 4879020 w 4997892"/>
                <a:gd name="connsiteY2" fmla="*/ 0 h 580250"/>
                <a:gd name="connsiteX3" fmla="*/ 4996120 w 4997892"/>
                <a:gd name="connsiteY3" fmla="*/ 352588 h 580250"/>
                <a:gd name="connsiteX4" fmla="*/ 4996120 w 4997892"/>
                <a:gd name="connsiteY4" fmla="*/ 376436 h 580250"/>
                <a:gd name="connsiteX5" fmla="*/ 4906476 w 4997892"/>
                <a:gd name="connsiteY5" fmla="*/ 484976 h 580250"/>
                <a:gd name="connsiteX6" fmla="*/ 0 w 4997892"/>
                <a:gd name="connsiteY6" fmla="*/ 580250 h 580250"/>
                <a:gd name="connsiteX0" fmla="*/ 1 w 5128776"/>
                <a:gd name="connsiteY0" fmla="*/ 578342 h 578342"/>
                <a:gd name="connsiteX1" fmla="*/ 1097085 w 5128776"/>
                <a:gd name="connsiteY1" fmla="*/ 134028 h 578342"/>
                <a:gd name="connsiteX2" fmla="*/ 5009904 w 5128776"/>
                <a:gd name="connsiteY2" fmla="*/ 0 h 578342"/>
                <a:gd name="connsiteX3" fmla="*/ 5127004 w 5128776"/>
                <a:gd name="connsiteY3" fmla="*/ 352588 h 578342"/>
                <a:gd name="connsiteX4" fmla="*/ 5127004 w 5128776"/>
                <a:gd name="connsiteY4" fmla="*/ 376436 h 578342"/>
                <a:gd name="connsiteX5" fmla="*/ 5037360 w 5128776"/>
                <a:gd name="connsiteY5" fmla="*/ 484976 h 578342"/>
                <a:gd name="connsiteX6" fmla="*/ 1 w 5128776"/>
                <a:gd name="connsiteY6" fmla="*/ 578342 h 578342"/>
                <a:gd name="connsiteX0" fmla="*/ 1 w 5128776"/>
                <a:gd name="connsiteY0" fmla="*/ 574003 h 574003"/>
                <a:gd name="connsiteX1" fmla="*/ 1097085 w 5128776"/>
                <a:gd name="connsiteY1" fmla="*/ 129689 h 574003"/>
                <a:gd name="connsiteX2" fmla="*/ 5011436 w 5128776"/>
                <a:gd name="connsiteY2" fmla="*/ 1 h 574003"/>
                <a:gd name="connsiteX3" fmla="*/ 5127004 w 5128776"/>
                <a:gd name="connsiteY3" fmla="*/ 348249 h 574003"/>
                <a:gd name="connsiteX4" fmla="*/ 5127004 w 5128776"/>
                <a:gd name="connsiteY4" fmla="*/ 372097 h 574003"/>
                <a:gd name="connsiteX5" fmla="*/ 5037360 w 5128776"/>
                <a:gd name="connsiteY5" fmla="*/ 480637 h 574003"/>
                <a:gd name="connsiteX6" fmla="*/ 1 w 5128776"/>
                <a:gd name="connsiteY6" fmla="*/ 574003 h 574003"/>
                <a:gd name="connsiteX0" fmla="*/ 1 w 5128776"/>
                <a:gd name="connsiteY0" fmla="*/ 574002 h 574002"/>
                <a:gd name="connsiteX1" fmla="*/ 1097085 w 5128776"/>
                <a:gd name="connsiteY1" fmla="*/ 129688 h 574002"/>
                <a:gd name="connsiteX2" fmla="*/ 5011436 w 5128776"/>
                <a:gd name="connsiteY2" fmla="*/ 0 h 574002"/>
                <a:gd name="connsiteX3" fmla="*/ 5127004 w 5128776"/>
                <a:gd name="connsiteY3" fmla="*/ 348248 h 574002"/>
                <a:gd name="connsiteX4" fmla="*/ 5127004 w 5128776"/>
                <a:gd name="connsiteY4" fmla="*/ 372096 h 574002"/>
                <a:gd name="connsiteX5" fmla="*/ 5037360 w 5128776"/>
                <a:gd name="connsiteY5" fmla="*/ 480636 h 574002"/>
                <a:gd name="connsiteX6" fmla="*/ 1 w 5128776"/>
                <a:gd name="connsiteY6" fmla="*/ 574002 h 574002"/>
                <a:gd name="connsiteX0" fmla="*/ 1 w 5128776"/>
                <a:gd name="connsiteY0" fmla="*/ 560983 h 560983"/>
                <a:gd name="connsiteX1" fmla="*/ 1097085 w 5128776"/>
                <a:gd name="connsiteY1" fmla="*/ 116669 h 560983"/>
                <a:gd name="connsiteX2" fmla="*/ 5016038 w 5128776"/>
                <a:gd name="connsiteY2" fmla="*/ 0 h 560983"/>
                <a:gd name="connsiteX3" fmla="*/ 5127004 w 5128776"/>
                <a:gd name="connsiteY3" fmla="*/ 335229 h 560983"/>
                <a:gd name="connsiteX4" fmla="*/ 5127004 w 5128776"/>
                <a:gd name="connsiteY4" fmla="*/ 359077 h 560983"/>
                <a:gd name="connsiteX5" fmla="*/ 5037360 w 5128776"/>
                <a:gd name="connsiteY5" fmla="*/ 467617 h 560983"/>
                <a:gd name="connsiteX6" fmla="*/ 1 w 5128776"/>
                <a:gd name="connsiteY6" fmla="*/ 560983 h 56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776" h="560983">
                  <a:moveTo>
                    <a:pt x="1" y="560983"/>
                  </a:moveTo>
                  <a:lnTo>
                    <a:pt x="1097085" y="116669"/>
                  </a:lnTo>
                  <a:cubicBezTo>
                    <a:pt x="2477979" y="116669"/>
                    <a:pt x="3633983" y="18271"/>
                    <a:pt x="5016038" y="0"/>
                  </a:cubicBezTo>
                  <a:cubicBezTo>
                    <a:pt x="5127767" y="0"/>
                    <a:pt x="5127004" y="223500"/>
                    <a:pt x="5127004" y="335229"/>
                  </a:cubicBezTo>
                  <a:lnTo>
                    <a:pt x="5127004" y="359077"/>
                  </a:lnTo>
                  <a:cubicBezTo>
                    <a:pt x="5127004" y="470806"/>
                    <a:pt x="5149089" y="467617"/>
                    <a:pt x="5037360" y="467617"/>
                  </a:cubicBezTo>
                  <a:lnTo>
                    <a:pt x="1" y="560983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62">
              <a:extLst>
                <a:ext uri="{FF2B5EF4-FFF2-40B4-BE49-F238E27FC236}">
                  <a16:creationId xmlns:a16="http://schemas.microsoft.com/office/drawing/2014/main" id="{67128632-07CA-4643-8A93-E52E02077DB2}"/>
                </a:ext>
              </a:extLst>
            </p:cNvPr>
            <p:cNvSpPr/>
            <p:nvPr/>
          </p:nvSpPr>
          <p:spPr>
            <a:xfrm rot="712364">
              <a:off x="4337528" y="4005689"/>
              <a:ext cx="2182433" cy="285012"/>
            </a:xfrm>
            <a:custGeom>
              <a:avLst/>
              <a:gdLst>
                <a:gd name="connsiteX0" fmla="*/ 0 w 4547287"/>
                <a:gd name="connsiteY0" fmla="*/ 202303 h 428454"/>
                <a:gd name="connsiteX1" fmla="*/ 202303 w 4547287"/>
                <a:gd name="connsiteY1" fmla="*/ 0 h 428454"/>
                <a:gd name="connsiteX2" fmla="*/ 4344984 w 4547287"/>
                <a:gd name="connsiteY2" fmla="*/ 0 h 428454"/>
                <a:gd name="connsiteX3" fmla="*/ 4547287 w 4547287"/>
                <a:gd name="connsiteY3" fmla="*/ 202303 h 428454"/>
                <a:gd name="connsiteX4" fmla="*/ 4547287 w 4547287"/>
                <a:gd name="connsiteY4" fmla="*/ 226151 h 428454"/>
                <a:gd name="connsiteX5" fmla="*/ 4344984 w 4547287"/>
                <a:gd name="connsiteY5" fmla="*/ 428454 h 428454"/>
                <a:gd name="connsiteX6" fmla="*/ 202303 w 4547287"/>
                <a:gd name="connsiteY6" fmla="*/ 428454 h 428454"/>
                <a:gd name="connsiteX7" fmla="*/ 0 w 4547287"/>
                <a:gd name="connsiteY7" fmla="*/ 226151 h 428454"/>
                <a:gd name="connsiteX8" fmla="*/ 0 w 4547287"/>
                <a:gd name="connsiteY8" fmla="*/ 202303 h 42845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344984 w 4547287"/>
                <a:gd name="connsiteY5" fmla="*/ 517134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420358 w 4547287"/>
                <a:gd name="connsiteY5" fmla="*/ 431209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973 w 4548260"/>
                <a:gd name="connsiteY0" fmla="*/ 290983 h 517134"/>
                <a:gd name="connsiteX1" fmla="*/ 95361 w 4548260"/>
                <a:gd name="connsiteY1" fmla="*/ 56862 h 517134"/>
                <a:gd name="connsiteX2" fmla="*/ 4397392 w 4548260"/>
                <a:gd name="connsiteY2" fmla="*/ 0 h 517134"/>
                <a:gd name="connsiteX3" fmla="*/ 4548260 w 4548260"/>
                <a:gd name="connsiteY3" fmla="*/ 290983 h 517134"/>
                <a:gd name="connsiteX4" fmla="*/ 4548260 w 4548260"/>
                <a:gd name="connsiteY4" fmla="*/ 314831 h 517134"/>
                <a:gd name="connsiteX5" fmla="*/ 4421331 w 4548260"/>
                <a:gd name="connsiteY5" fmla="*/ 431209 h 517134"/>
                <a:gd name="connsiteX6" fmla="*/ 203276 w 4548260"/>
                <a:gd name="connsiteY6" fmla="*/ 517134 h 517134"/>
                <a:gd name="connsiteX7" fmla="*/ 973 w 4548260"/>
                <a:gd name="connsiteY7" fmla="*/ 314831 h 517134"/>
                <a:gd name="connsiteX8" fmla="*/ 973 w 4548260"/>
                <a:gd name="connsiteY8" fmla="*/ 290983 h 517134"/>
                <a:gd name="connsiteX0" fmla="*/ 973 w 4548260"/>
                <a:gd name="connsiteY0" fmla="*/ 290983 h 524973"/>
                <a:gd name="connsiteX1" fmla="*/ 95361 w 4548260"/>
                <a:gd name="connsiteY1" fmla="*/ 56862 h 524973"/>
                <a:gd name="connsiteX2" fmla="*/ 4397392 w 4548260"/>
                <a:gd name="connsiteY2" fmla="*/ 0 h 524973"/>
                <a:gd name="connsiteX3" fmla="*/ 4548260 w 4548260"/>
                <a:gd name="connsiteY3" fmla="*/ 290983 h 524973"/>
                <a:gd name="connsiteX4" fmla="*/ 4548260 w 4548260"/>
                <a:gd name="connsiteY4" fmla="*/ 314831 h 524973"/>
                <a:gd name="connsiteX5" fmla="*/ 4421331 w 4548260"/>
                <a:gd name="connsiteY5" fmla="*/ 431209 h 524973"/>
                <a:gd name="connsiteX6" fmla="*/ 165990 w 4548260"/>
                <a:gd name="connsiteY6" fmla="*/ 524973 h 524973"/>
                <a:gd name="connsiteX7" fmla="*/ 973 w 4548260"/>
                <a:gd name="connsiteY7" fmla="*/ 314831 h 524973"/>
                <a:gd name="connsiteX8" fmla="*/ 973 w 4548260"/>
                <a:gd name="connsiteY8" fmla="*/ 290983 h 524973"/>
                <a:gd name="connsiteX0" fmla="*/ 973 w 4548260"/>
                <a:gd name="connsiteY0" fmla="*/ 352588 h 586578"/>
                <a:gd name="connsiteX1" fmla="*/ 95361 w 4548260"/>
                <a:gd name="connsiteY1" fmla="*/ 118467 h 586578"/>
                <a:gd name="connsiteX2" fmla="*/ 4431160 w 4548260"/>
                <a:gd name="connsiteY2" fmla="*/ 0 h 586578"/>
                <a:gd name="connsiteX3" fmla="*/ 4548260 w 4548260"/>
                <a:gd name="connsiteY3" fmla="*/ 352588 h 586578"/>
                <a:gd name="connsiteX4" fmla="*/ 4548260 w 4548260"/>
                <a:gd name="connsiteY4" fmla="*/ 376436 h 586578"/>
                <a:gd name="connsiteX5" fmla="*/ 4421331 w 4548260"/>
                <a:gd name="connsiteY5" fmla="*/ 492814 h 586578"/>
                <a:gd name="connsiteX6" fmla="*/ 165990 w 4548260"/>
                <a:gd name="connsiteY6" fmla="*/ 586578 h 586578"/>
                <a:gd name="connsiteX7" fmla="*/ 973 w 4548260"/>
                <a:gd name="connsiteY7" fmla="*/ 376436 h 586578"/>
                <a:gd name="connsiteX8" fmla="*/ 973 w 4548260"/>
                <a:gd name="connsiteY8" fmla="*/ 352588 h 586578"/>
                <a:gd name="connsiteX0" fmla="*/ 973 w 4550032"/>
                <a:gd name="connsiteY0" fmla="*/ 352588 h 586578"/>
                <a:gd name="connsiteX1" fmla="*/ 95361 w 4550032"/>
                <a:gd name="connsiteY1" fmla="*/ 118467 h 586578"/>
                <a:gd name="connsiteX2" fmla="*/ 4431160 w 4550032"/>
                <a:gd name="connsiteY2" fmla="*/ 0 h 586578"/>
                <a:gd name="connsiteX3" fmla="*/ 4548260 w 4550032"/>
                <a:gd name="connsiteY3" fmla="*/ 352588 h 586578"/>
                <a:gd name="connsiteX4" fmla="*/ 4548260 w 4550032"/>
                <a:gd name="connsiteY4" fmla="*/ 376436 h 586578"/>
                <a:gd name="connsiteX5" fmla="*/ 4458616 w 4550032"/>
                <a:gd name="connsiteY5" fmla="*/ 484976 h 586578"/>
                <a:gd name="connsiteX6" fmla="*/ 165990 w 4550032"/>
                <a:gd name="connsiteY6" fmla="*/ 586578 h 586578"/>
                <a:gd name="connsiteX7" fmla="*/ 973 w 4550032"/>
                <a:gd name="connsiteY7" fmla="*/ 376436 h 586578"/>
                <a:gd name="connsiteX8" fmla="*/ 973 w 4550032"/>
                <a:gd name="connsiteY8" fmla="*/ 352588 h 586578"/>
                <a:gd name="connsiteX0" fmla="*/ 40716 w 4589775"/>
                <a:gd name="connsiteY0" fmla="*/ 352588 h 586578"/>
                <a:gd name="connsiteX1" fmla="*/ 53077 w 4589775"/>
                <a:gd name="connsiteY1" fmla="*/ 135712 h 586578"/>
                <a:gd name="connsiteX2" fmla="*/ 4470903 w 4589775"/>
                <a:gd name="connsiteY2" fmla="*/ 0 h 586578"/>
                <a:gd name="connsiteX3" fmla="*/ 4588003 w 4589775"/>
                <a:gd name="connsiteY3" fmla="*/ 352588 h 586578"/>
                <a:gd name="connsiteX4" fmla="*/ 4588003 w 4589775"/>
                <a:gd name="connsiteY4" fmla="*/ 376436 h 586578"/>
                <a:gd name="connsiteX5" fmla="*/ 4498359 w 4589775"/>
                <a:gd name="connsiteY5" fmla="*/ 484976 h 586578"/>
                <a:gd name="connsiteX6" fmla="*/ 205733 w 4589775"/>
                <a:gd name="connsiteY6" fmla="*/ 586578 h 586578"/>
                <a:gd name="connsiteX7" fmla="*/ 40716 w 4589775"/>
                <a:gd name="connsiteY7" fmla="*/ 376436 h 586578"/>
                <a:gd name="connsiteX8" fmla="*/ 40716 w 4589775"/>
                <a:gd name="connsiteY8" fmla="*/ 352588 h 586578"/>
                <a:gd name="connsiteX0" fmla="*/ 20478 w 4600933"/>
                <a:gd name="connsiteY0" fmla="*/ 351402 h 586578"/>
                <a:gd name="connsiteX1" fmla="*/ 64235 w 4600933"/>
                <a:gd name="connsiteY1" fmla="*/ 135712 h 586578"/>
                <a:gd name="connsiteX2" fmla="*/ 4482061 w 4600933"/>
                <a:gd name="connsiteY2" fmla="*/ 0 h 586578"/>
                <a:gd name="connsiteX3" fmla="*/ 4599161 w 4600933"/>
                <a:gd name="connsiteY3" fmla="*/ 352588 h 586578"/>
                <a:gd name="connsiteX4" fmla="*/ 4599161 w 4600933"/>
                <a:gd name="connsiteY4" fmla="*/ 376436 h 586578"/>
                <a:gd name="connsiteX5" fmla="*/ 4509517 w 4600933"/>
                <a:gd name="connsiteY5" fmla="*/ 484976 h 586578"/>
                <a:gd name="connsiteX6" fmla="*/ 216891 w 4600933"/>
                <a:gd name="connsiteY6" fmla="*/ 586578 h 586578"/>
                <a:gd name="connsiteX7" fmla="*/ 51874 w 4600933"/>
                <a:gd name="connsiteY7" fmla="*/ 376436 h 586578"/>
                <a:gd name="connsiteX8" fmla="*/ 20478 w 4600933"/>
                <a:gd name="connsiteY8" fmla="*/ 351402 h 58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0933" h="586578">
                  <a:moveTo>
                    <a:pt x="20478" y="351402"/>
                  </a:moveTo>
                  <a:cubicBezTo>
                    <a:pt x="20478" y="239673"/>
                    <a:pt x="-47494" y="135712"/>
                    <a:pt x="64235" y="135712"/>
                  </a:cubicBezTo>
                  <a:cubicBezTo>
                    <a:pt x="1445129" y="135712"/>
                    <a:pt x="3101167" y="0"/>
                    <a:pt x="4482061" y="0"/>
                  </a:cubicBezTo>
                  <a:cubicBezTo>
                    <a:pt x="4593790" y="0"/>
                    <a:pt x="4599161" y="240859"/>
                    <a:pt x="4599161" y="352588"/>
                  </a:cubicBezTo>
                  <a:lnTo>
                    <a:pt x="4599161" y="376436"/>
                  </a:lnTo>
                  <a:cubicBezTo>
                    <a:pt x="4599161" y="488165"/>
                    <a:pt x="4621246" y="484976"/>
                    <a:pt x="4509517" y="484976"/>
                  </a:cubicBezTo>
                  <a:lnTo>
                    <a:pt x="216891" y="586578"/>
                  </a:lnTo>
                  <a:cubicBezTo>
                    <a:pt x="105162" y="586578"/>
                    <a:pt x="51874" y="488165"/>
                    <a:pt x="51874" y="376436"/>
                  </a:cubicBezTo>
                  <a:lnTo>
                    <a:pt x="20478" y="35140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3E9A507-EFCB-4920-876B-86D270B6F56D}"/>
                </a:ext>
              </a:extLst>
            </p:cNvPr>
            <p:cNvSpPr/>
            <p:nvPr/>
          </p:nvSpPr>
          <p:spPr>
            <a:xfrm rot="3948336">
              <a:off x="6377821" y="4644315"/>
              <a:ext cx="302175" cy="120693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0FC1580-CDDA-4B25-B6F5-DF61BFDBD3C9}"/>
                </a:ext>
              </a:extLst>
            </p:cNvPr>
            <p:cNvSpPr/>
            <p:nvPr/>
          </p:nvSpPr>
          <p:spPr>
            <a:xfrm rot="3254322">
              <a:off x="6951449" y="4379294"/>
              <a:ext cx="186536" cy="109991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39">
              <a:extLst>
                <a:ext uri="{FF2B5EF4-FFF2-40B4-BE49-F238E27FC236}">
                  <a16:creationId xmlns:a16="http://schemas.microsoft.com/office/drawing/2014/main" id="{C60E0E29-EEFB-4115-8006-1A120A39499B}"/>
                </a:ext>
              </a:extLst>
            </p:cNvPr>
            <p:cNvSpPr/>
            <p:nvPr/>
          </p:nvSpPr>
          <p:spPr>
            <a:xfrm rot="20115684">
              <a:off x="6370144" y="4083713"/>
              <a:ext cx="959709" cy="417390"/>
            </a:xfrm>
            <a:custGeom>
              <a:avLst/>
              <a:gdLst>
                <a:gd name="connsiteX0" fmla="*/ 0 w 1134143"/>
                <a:gd name="connsiteY0" fmla="*/ 141569 h 849397"/>
                <a:gd name="connsiteX1" fmla="*/ 141569 w 1134143"/>
                <a:gd name="connsiteY1" fmla="*/ 0 h 849397"/>
                <a:gd name="connsiteX2" fmla="*/ 992574 w 1134143"/>
                <a:gd name="connsiteY2" fmla="*/ 0 h 849397"/>
                <a:gd name="connsiteX3" fmla="*/ 1134143 w 1134143"/>
                <a:gd name="connsiteY3" fmla="*/ 141569 h 849397"/>
                <a:gd name="connsiteX4" fmla="*/ 1134143 w 1134143"/>
                <a:gd name="connsiteY4" fmla="*/ 707828 h 849397"/>
                <a:gd name="connsiteX5" fmla="*/ 992574 w 1134143"/>
                <a:gd name="connsiteY5" fmla="*/ 849397 h 849397"/>
                <a:gd name="connsiteX6" fmla="*/ 141569 w 1134143"/>
                <a:gd name="connsiteY6" fmla="*/ 849397 h 849397"/>
                <a:gd name="connsiteX7" fmla="*/ 0 w 1134143"/>
                <a:gd name="connsiteY7" fmla="*/ 707828 h 849397"/>
                <a:gd name="connsiteX8" fmla="*/ 0 w 1134143"/>
                <a:gd name="connsiteY8" fmla="*/ 141569 h 849397"/>
                <a:gd name="connsiteX0" fmla="*/ 538326 w 1672469"/>
                <a:gd name="connsiteY0" fmla="*/ 141569 h 880441"/>
                <a:gd name="connsiteX1" fmla="*/ 679895 w 1672469"/>
                <a:gd name="connsiteY1" fmla="*/ 0 h 880441"/>
                <a:gd name="connsiteX2" fmla="*/ 1530900 w 1672469"/>
                <a:gd name="connsiteY2" fmla="*/ 0 h 880441"/>
                <a:gd name="connsiteX3" fmla="*/ 1672469 w 1672469"/>
                <a:gd name="connsiteY3" fmla="*/ 141569 h 880441"/>
                <a:gd name="connsiteX4" fmla="*/ 1672469 w 1672469"/>
                <a:gd name="connsiteY4" fmla="*/ 707828 h 880441"/>
                <a:gd name="connsiteX5" fmla="*/ 1530900 w 1672469"/>
                <a:gd name="connsiteY5" fmla="*/ 849397 h 880441"/>
                <a:gd name="connsiteX6" fmla="*/ 679895 w 1672469"/>
                <a:gd name="connsiteY6" fmla="*/ 849397 h 880441"/>
                <a:gd name="connsiteX7" fmla="*/ 0 w 1672469"/>
                <a:gd name="connsiteY7" fmla="*/ 844327 h 880441"/>
                <a:gd name="connsiteX8" fmla="*/ 538326 w 1672469"/>
                <a:gd name="connsiteY8" fmla="*/ 141569 h 880441"/>
                <a:gd name="connsiteX0" fmla="*/ 0 w 1672469"/>
                <a:gd name="connsiteY0" fmla="*/ 844327 h 880441"/>
                <a:gd name="connsiteX1" fmla="*/ 679895 w 1672469"/>
                <a:gd name="connsiteY1" fmla="*/ 0 h 880441"/>
                <a:gd name="connsiteX2" fmla="*/ 1530900 w 1672469"/>
                <a:gd name="connsiteY2" fmla="*/ 0 h 880441"/>
                <a:gd name="connsiteX3" fmla="*/ 1672469 w 1672469"/>
                <a:gd name="connsiteY3" fmla="*/ 141569 h 880441"/>
                <a:gd name="connsiteX4" fmla="*/ 1672469 w 1672469"/>
                <a:gd name="connsiteY4" fmla="*/ 707828 h 880441"/>
                <a:gd name="connsiteX5" fmla="*/ 1530900 w 1672469"/>
                <a:gd name="connsiteY5" fmla="*/ 849397 h 880441"/>
                <a:gd name="connsiteX6" fmla="*/ 679895 w 1672469"/>
                <a:gd name="connsiteY6" fmla="*/ 849397 h 880441"/>
                <a:gd name="connsiteX7" fmla="*/ 0 w 1672469"/>
                <a:gd name="connsiteY7" fmla="*/ 844327 h 88044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672469 w 1955794"/>
                <a:gd name="connsiteY4" fmla="*/ 724038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1530900 w 1955794"/>
                <a:gd name="connsiteY5" fmla="*/ 865607 h 896651"/>
                <a:gd name="connsiteX6" fmla="*/ 679895 w 1955794"/>
                <a:gd name="connsiteY6" fmla="*/ 865607 h 896651"/>
                <a:gd name="connsiteX7" fmla="*/ 0 w 1955794"/>
                <a:gd name="connsiteY7" fmla="*/ 860537 h 896651"/>
                <a:gd name="connsiteX0" fmla="*/ 0 w 1955794"/>
                <a:gd name="connsiteY0" fmla="*/ 860537 h 896651"/>
                <a:gd name="connsiteX1" fmla="*/ 679895 w 1955794"/>
                <a:gd name="connsiteY1" fmla="*/ 16210 h 896651"/>
                <a:gd name="connsiteX2" fmla="*/ 1530900 w 1955794"/>
                <a:gd name="connsiteY2" fmla="*/ 16210 h 896651"/>
                <a:gd name="connsiteX3" fmla="*/ 1955794 w 1955794"/>
                <a:gd name="connsiteY3" fmla="*/ 43618 h 896651"/>
                <a:gd name="connsiteX4" fmla="*/ 1445458 w 1955794"/>
                <a:gd name="connsiteY4" fmla="*/ 822197 h 896651"/>
                <a:gd name="connsiteX5" fmla="*/ 679895 w 1955794"/>
                <a:gd name="connsiteY5" fmla="*/ 865607 h 896651"/>
                <a:gd name="connsiteX6" fmla="*/ 0 w 1955794"/>
                <a:gd name="connsiteY6" fmla="*/ 860537 h 896651"/>
                <a:gd name="connsiteX0" fmla="*/ 0 w 1955794"/>
                <a:gd name="connsiteY0" fmla="*/ 860537 h 944717"/>
                <a:gd name="connsiteX1" fmla="*/ 679895 w 1955794"/>
                <a:gd name="connsiteY1" fmla="*/ 16210 h 944717"/>
                <a:gd name="connsiteX2" fmla="*/ 1530900 w 1955794"/>
                <a:gd name="connsiteY2" fmla="*/ 16210 h 944717"/>
                <a:gd name="connsiteX3" fmla="*/ 1955794 w 1955794"/>
                <a:gd name="connsiteY3" fmla="*/ 43618 h 944717"/>
                <a:gd name="connsiteX4" fmla="*/ 1445458 w 1955794"/>
                <a:gd name="connsiteY4" fmla="*/ 822197 h 944717"/>
                <a:gd name="connsiteX5" fmla="*/ 0 w 1955794"/>
                <a:gd name="connsiteY5" fmla="*/ 860537 h 944717"/>
                <a:gd name="connsiteX0" fmla="*/ 0 w 1955794"/>
                <a:gd name="connsiteY0" fmla="*/ 860537 h 885676"/>
                <a:gd name="connsiteX1" fmla="*/ 679895 w 1955794"/>
                <a:gd name="connsiteY1" fmla="*/ 16210 h 885676"/>
                <a:gd name="connsiteX2" fmla="*/ 1530900 w 1955794"/>
                <a:gd name="connsiteY2" fmla="*/ 16210 h 885676"/>
                <a:gd name="connsiteX3" fmla="*/ 1955794 w 1955794"/>
                <a:gd name="connsiteY3" fmla="*/ 43618 h 885676"/>
                <a:gd name="connsiteX4" fmla="*/ 1445458 w 1955794"/>
                <a:gd name="connsiteY4" fmla="*/ 822197 h 885676"/>
                <a:gd name="connsiteX5" fmla="*/ 0 w 1955794"/>
                <a:gd name="connsiteY5" fmla="*/ 860537 h 885676"/>
                <a:gd name="connsiteX0" fmla="*/ 0 w 1955794"/>
                <a:gd name="connsiteY0" fmla="*/ 860537 h 885676"/>
                <a:gd name="connsiteX1" fmla="*/ 679895 w 1955794"/>
                <a:gd name="connsiteY1" fmla="*/ 16210 h 885676"/>
                <a:gd name="connsiteX2" fmla="*/ 1530900 w 1955794"/>
                <a:gd name="connsiteY2" fmla="*/ 16210 h 885676"/>
                <a:gd name="connsiteX3" fmla="*/ 1955794 w 1955794"/>
                <a:gd name="connsiteY3" fmla="*/ 43618 h 885676"/>
                <a:gd name="connsiteX4" fmla="*/ 1445458 w 1955794"/>
                <a:gd name="connsiteY4" fmla="*/ 822197 h 885676"/>
                <a:gd name="connsiteX5" fmla="*/ 0 w 1955794"/>
                <a:gd name="connsiteY5" fmla="*/ 860537 h 885676"/>
                <a:gd name="connsiteX0" fmla="*/ 0 w 1955794"/>
                <a:gd name="connsiteY0" fmla="*/ 844327 h 869466"/>
                <a:gd name="connsiteX1" fmla="*/ 679895 w 1955794"/>
                <a:gd name="connsiteY1" fmla="*/ 0 h 869466"/>
                <a:gd name="connsiteX2" fmla="*/ 1955794 w 1955794"/>
                <a:gd name="connsiteY2" fmla="*/ 27408 h 869466"/>
                <a:gd name="connsiteX3" fmla="*/ 1445458 w 1955794"/>
                <a:gd name="connsiteY3" fmla="*/ 805987 h 869466"/>
                <a:gd name="connsiteX4" fmla="*/ 0 w 1955794"/>
                <a:gd name="connsiteY4" fmla="*/ 844327 h 869466"/>
                <a:gd name="connsiteX0" fmla="*/ 0 w 1963766"/>
                <a:gd name="connsiteY0" fmla="*/ 844327 h 869466"/>
                <a:gd name="connsiteX1" fmla="*/ 679895 w 1963766"/>
                <a:gd name="connsiteY1" fmla="*/ 0 h 869466"/>
                <a:gd name="connsiteX2" fmla="*/ 1963766 w 1963766"/>
                <a:gd name="connsiteY2" fmla="*/ 10107 h 869466"/>
                <a:gd name="connsiteX3" fmla="*/ 1445458 w 1963766"/>
                <a:gd name="connsiteY3" fmla="*/ 805987 h 869466"/>
                <a:gd name="connsiteX4" fmla="*/ 0 w 1963766"/>
                <a:gd name="connsiteY4" fmla="*/ 844327 h 86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766" h="869466">
                  <a:moveTo>
                    <a:pt x="0" y="844327"/>
                  </a:moveTo>
                  <a:cubicBezTo>
                    <a:pt x="184100" y="773604"/>
                    <a:pt x="424745" y="140721"/>
                    <a:pt x="679895" y="0"/>
                  </a:cubicBezTo>
                  <a:lnTo>
                    <a:pt x="1963766" y="10107"/>
                  </a:lnTo>
                  <a:lnTo>
                    <a:pt x="1445458" y="805987"/>
                  </a:lnTo>
                  <a:cubicBezTo>
                    <a:pt x="1119492" y="942140"/>
                    <a:pt x="190465" y="811860"/>
                    <a:pt x="0" y="84432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22813D8-87D1-4C4F-8D32-5D3B8AF08A1C}"/>
                </a:ext>
              </a:extLst>
            </p:cNvPr>
            <p:cNvSpPr/>
            <p:nvPr/>
          </p:nvSpPr>
          <p:spPr>
            <a:xfrm rot="7048580">
              <a:off x="4255834" y="4266120"/>
              <a:ext cx="302175" cy="120693"/>
            </a:xfrm>
            <a:prstGeom prst="ellipse">
              <a:avLst/>
            </a:prstGeom>
            <a:solidFill>
              <a:srgbClr val="C0A1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38">
              <a:extLst>
                <a:ext uri="{FF2B5EF4-FFF2-40B4-BE49-F238E27FC236}">
                  <a16:creationId xmlns:a16="http://schemas.microsoft.com/office/drawing/2014/main" id="{FEB6A28F-0466-4D54-84D7-C84FB60D6F9E}"/>
                </a:ext>
              </a:extLst>
            </p:cNvPr>
            <p:cNvSpPr/>
            <p:nvPr/>
          </p:nvSpPr>
          <p:spPr>
            <a:xfrm rot="20119055">
              <a:off x="6428752" y="3699443"/>
              <a:ext cx="974427" cy="342260"/>
            </a:xfrm>
            <a:custGeom>
              <a:avLst/>
              <a:gdLst>
                <a:gd name="connsiteX0" fmla="*/ 0 w 1126054"/>
                <a:gd name="connsiteY0" fmla="*/ 97043 h 582244"/>
                <a:gd name="connsiteX1" fmla="*/ 97043 w 1126054"/>
                <a:gd name="connsiteY1" fmla="*/ 0 h 582244"/>
                <a:gd name="connsiteX2" fmla="*/ 1029011 w 1126054"/>
                <a:gd name="connsiteY2" fmla="*/ 0 h 582244"/>
                <a:gd name="connsiteX3" fmla="*/ 1126054 w 1126054"/>
                <a:gd name="connsiteY3" fmla="*/ 97043 h 582244"/>
                <a:gd name="connsiteX4" fmla="*/ 1126054 w 1126054"/>
                <a:gd name="connsiteY4" fmla="*/ 485201 h 582244"/>
                <a:gd name="connsiteX5" fmla="*/ 1029011 w 1126054"/>
                <a:gd name="connsiteY5" fmla="*/ 582244 h 582244"/>
                <a:gd name="connsiteX6" fmla="*/ 97043 w 1126054"/>
                <a:gd name="connsiteY6" fmla="*/ 582244 h 582244"/>
                <a:gd name="connsiteX7" fmla="*/ 0 w 1126054"/>
                <a:gd name="connsiteY7" fmla="*/ 485201 h 582244"/>
                <a:gd name="connsiteX8" fmla="*/ 0 w 1126054"/>
                <a:gd name="connsiteY8" fmla="*/ 97043 h 582244"/>
                <a:gd name="connsiteX0" fmla="*/ 207533 w 1333587"/>
                <a:gd name="connsiteY0" fmla="*/ 271099 h 756300"/>
                <a:gd name="connsiteX1" fmla="*/ 7435 w 1333587"/>
                <a:gd name="connsiteY1" fmla="*/ 0 h 756300"/>
                <a:gd name="connsiteX2" fmla="*/ 1236544 w 1333587"/>
                <a:gd name="connsiteY2" fmla="*/ 174056 h 756300"/>
                <a:gd name="connsiteX3" fmla="*/ 1333587 w 1333587"/>
                <a:gd name="connsiteY3" fmla="*/ 271099 h 756300"/>
                <a:gd name="connsiteX4" fmla="*/ 1333587 w 1333587"/>
                <a:gd name="connsiteY4" fmla="*/ 659257 h 756300"/>
                <a:gd name="connsiteX5" fmla="*/ 1236544 w 1333587"/>
                <a:gd name="connsiteY5" fmla="*/ 756300 h 756300"/>
                <a:gd name="connsiteX6" fmla="*/ 304576 w 1333587"/>
                <a:gd name="connsiteY6" fmla="*/ 756300 h 756300"/>
                <a:gd name="connsiteX7" fmla="*/ 207533 w 1333587"/>
                <a:gd name="connsiteY7" fmla="*/ 659257 h 756300"/>
                <a:gd name="connsiteX8" fmla="*/ 207533 w 1333587"/>
                <a:gd name="connsiteY8" fmla="*/ 271099 h 756300"/>
                <a:gd name="connsiteX0" fmla="*/ 207533 w 1333587"/>
                <a:gd name="connsiteY0" fmla="*/ 321042 h 806243"/>
                <a:gd name="connsiteX1" fmla="*/ 7435 w 1333587"/>
                <a:gd name="connsiteY1" fmla="*/ 49943 h 806243"/>
                <a:gd name="connsiteX2" fmla="*/ 600430 w 1333587"/>
                <a:gd name="connsiteY2" fmla="*/ 10932 h 806243"/>
                <a:gd name="connsiteX3" fmla="*/ 1236544 w 1333587"/>
                <a:gd name="connsiteY3" fmla="*/ 223999 h 806243"/>
                <a:gd name="connsiteX4" fmla="*/ 1333587 w 1333587"/>
                <a:gd name="connsiteY4" fmla="*/ 321042 h 806243"/>
                <a:gd name="connsiteX5" fmla="*/ 1333587 w 1333587"/>
                <a:gd name="connsiteY5" fmla="*/ 709200 h 806243"/>
                <a:gd name="connsiteX6" fmla="*/ 1236544 w 1333587"/>
                <a:gd name="connsiteY6" fmla="*/ 806243 h 806243"/>
                <a:gd name="connsiteX7" fmla="*/ 304576 w 1333587"/>
                <a:gd name="connsiteY7" fmla="*/ 806243 h 806243"/>
                <a:gd name="connsiteX8" fmla="*/ 207533 w 1333587"/>
                <a:gd name="connsiteY8" fmla="*/ 709200 h 806243"/>
                <a:gd name="connsiteX9" fmla="*/ 207533 w 1333587"/>
                <a:gd name="connsiteY9" fmla="*/ 321042 h 806243"/>
                <a:gd name="connsiteX0" fmla="*/ 331080 w 1457134"/>
                <a:gd name="connsiteY0" fmla="*/ 329776 h 814977"/>
                <a:gd name="connsiteX1" fmla="*/ 5185 w 1457134"/>
                <a:gd name="connsiteY1" fmla="*/ 27870 h 814977"/>
                <a:gd name="connsiteX2" fmla="*/ 723977 w 1457134"/>
                <a:gd name="connsiteY2" fmla="*/ 19666 h 814977"/>
                <a:gd name="connsiteX3" fmla="*/ 1360091 w 1457134"/>
                <a:gd name="connsiteY3" fmla="*/ 232733 h 814977"/>
                <a:gd name="connsiteX4" fmla="*/ 1457134 w 1457134"/>
                <a:gd name="connsiteY4" fmla="*/ 329776 h 814977"/>
                <a:gd name="connsiteX5" fmla="*/ 1457134 w 1457134"/>
                <a:gd name="connsiteY5" fmla="*/ 717934 h 814977"/>
                <a:gd name="connsiteX6" fmla="*/ 1360091 w 1457134"/>
                <a:gd name="connsiteY6" fmla="*/ 814977 h 814977"/>
                <a:gd name="connsiteX7" fmla="*/ 428123 w 1457134"/>
                <a:gd name="connsiteY7" fmla="*/ 814977 h 814977"/>
                <a:gd name="connsiteX8" fmla="*/ 331080 w 1457134"/>
                <a:gd name="connsiteY8" fmla="*/ 717934 h 814977"/>
                <a:gd name="connsiteX9" fmla="*/ 331080 w 1457134"/>
                <a:gd name="connsiteY9" fmla="*/ 329776 h 814977"/>
                <a:gd name="connsiteX0" fmla="*/ 693728 w 1819782"/>
                <a:gd name="connsiteY0" fmla="*/ 312255 h 797456"/>
                <a:gd name="connsiteX1" fmla="*/ 2760 w 1819782"/>
                <a:gd name="connsiteY1" fmla="*/ 281226 h 797456"/>
                <a:gd name="connsiteX2" fmla="*/ 1086625 w 1819782"/>
                <a:gd name="connsiteY2" fmla="*/ 2145 h 797456"/>
                <a:gd name="connsiteX3" fmla="*/ 1722739 w 1819782"/>
                <a:gd name="connsiteY3" fmla="*/ 215212 h 797456"/>
                <a:gd name="connsiteX4" fmla="*/ 1819782 w 1819782"/>
                <a:gd name="connsiteY4" fmla="*/ 312255 h 797456"/>
                <a:gd name="connsiteX5" fmla="*/ 1819782 w 1819782"/>
                <a:gd name="connsiteY5" fmla="*/ 700413 h 797456"/>
                <a:gd name="connsiteX6" fmla="*/ 1722739 w 1819782"/>
                <a:gd name="connsiteY6" fmla="*/ 797456 h 797456"/>
                <a:gd name="connsiteX7" fmla="*/ 790771 w 1819782"/>
                <a:gd name="connsiteY7" fmla="*/ 797456 h 797456"/>
                <a:gd name="connsiteX8" fmla="*/ 693728 w 1819782"/>
                <a:gd name="connsiteY8" fmla="*/ 700413 h 797456"/>
                <a:gd name="connsiteX9" fmla="*/ 693728 w 1819782"/>
                <a:gd name="connsiteY9" fmla="*/ 312255 h 797456"/>
                <a:gd name="connsiteX0" fmla="*/ 693728 w 1819782"/>
                <a:gd name="connsiteY0" fmla="*/ 351465 h 836666"/>
                <a:gd name="connsiteX1" fmla="*/ 2760 w 1819782"/>
                <a:gd name="connsiteY1" fmla="*/ 320436 h 836666"/>
                <a:gd name="connsiteX2" fmla="*/ 682694 w 1819782"/>
                <a:gd name="connsiteY2" fmla="*/ 20646 h 836666"/>
                <a:gd name="connsiteX3" fmla="*/ 1086625 w 1819782"/>
                <a:gd name="connsiteY3" fmla="*/ 41355 h 836666"/>
                <a:gd name="connsiteX4" fmla="*/ 1722739 w 1819782"/>
                <a:gd name="connsiteY4" fmla="*/ 254422 h 836666"/>
                <a:gd name="connsiteX5" fmla="*/ 1819782 w 1819782"/>
                <a:gd name="connsiteY5" fmla="*/ 351465 h 836666"/>
                <a:gd name="connsiteX6" fmla="*/ 1819782 w 1819782"/>
                <a:gd name="connsiteY6" fmla="*/ 739623 h 836666"/>
                <a:gd name="connsiteX7" fmla="*/ 1722739 w 1819782"/>
                <a:gd name="connsiteY7" fmla="*/ 836666 h 836666"/>
                <a:gd name="connsiteX8" fmla="*/ 790771 w 1819782"/>
                <a:gd name="connsiteY8" fmla="*/ 836666 h 836666"/>
                <a:gd name="connsiteX9" fmla="*/ 693728 w 1819782"/>
                <a:gd name="connsiteY9" fmla="*/ 739623 h 836666"/>
                <a:gd name="connsiteX10" fmla="*/ 693728 w 1819782"/>
                <a:gd name="connsiteY10" fmla="*/ 351465 h 836666"/>
                <a:gd name="connsiteX0" fmla="*/ 698414 w 1824468"/>
                <a:gd name="connsiteY0" fmla="*/ 338157 h 823358"/>
                <a:gd name="connsiteX1" fmla="*/ 7446 w 1824468"/>
                <a:gd name="connsiteY1" fmla="*/ 307128 h 823358"/>
                <a:gd name="connsiteX2" fmla="*/ 370096 w 1824468"/>
                <a:gd name="connsiteY2" fmla="*/ 41183 h 823358"/>
                <a:gd name="connsiteX3" fmla="*/ 687380 w 1824468"/>
                <a:gd name="connsiteY3" fmla="*/ 7338 h 823358"/>
                <a:gd name="connsiteX4" fmla="*/ 1091311 w 1824468"/>
                <a:gd name="connsiteY4" fmla="*/ 28047 h 823358"/>
                <a:gd name="connsiteX5" fmla="*/ 1727425 w 1824468"/>
                <a:gd name="connsiteY5" fmla="*/ 241114 h 823358"/>
                <a:gd name="connsiteX6" fmla="*/ 1824468 w 1824468"/>
                <a:gd name="connsiteY6" fmla="*/ 338157 h 823358"/>
                <a:gd name="connsiteX7" fmla="*/ 1824468 w 1824468"/>
                <a:gd name="connsiteY7" fmla="*/ 726315 h 823358"/>
                <a:gd name="connsiteX8" fmla="*/ 1727425 w 1824468"/>
                <a:gd name="connsiteY8" fmla="*/ 823358 h 823358"/>
                <a:gd name="connsiteX9" fmla="*/ 795457 w 1824468"/>
                <a:gd name="connsiteY9" fmla="*/ 823358 h 823358"/>
                <a:gd name="connsiteX10" fmla="*/ 698414 w 1824468"/>
                <a:gd name="connsiteY10" fmla="*/ 726315 h 823358"/>
                <a:gd name="connsiteX11" fmla="*/ 698414 w 1824468"/>
                <a:gd name="connsiteY11" fmla="*/ 338157 h 823358"/>
                <a:gd name="connsiteX0" fmla="*/ 570039 w 1696093"/>
                <a:gd name="connsiteY0" fmla="*/ 338157 h 823358"/>
                <a:gd name="connsiteX1" fmla="*/ 11830 w 1696093"/>
                <a:gd name="connsiteY1" fmla="*/ 278097 h 823358"/>
                <a:gd name="connsiteX2" fmla="*/ 241721 w 1696093"/>
                <a:gd name="connsiteY2" fmla="*/ 41183 h 823358"/>
                <a:gd name="connsiteX3" fmla="*/ 559005 w 1696093"/>
                <a:gd name="connsiteY3" fmla="*/ 7338 h 823358"/>
                <a:gd name="connsiteX4" fmla="*/ 962936 w 1696093"/>
                <a:gd name="connsiteY4" fmla="*/ 28047 h 823358"/>
                <a:gd name="connsiteX5" fmla="*/ 1599050 w 1696093"/>
                <a:gd name="connsiteY5" fmla="*/ 241114 h 823358"/>
                <a:gd name="connsiteX6" fmla="*/ 1696093 w 1696093"/>
                <a:gd name="connsiteY6" fmla="*/ 338157 h 823358"/>
                <a:gd name="connsiteX7" fmla="*/ 1696093 w 1696093"/>
                <a:gd name="connsiteY7" fmla="*/ 726315 h 823358"/>
                <a:gd name="connsiteX8" fmla="*/ 1599050 w 1696093"/>
                <a:gd name="connsiteY8" fmla="*/ 823358 h 823358"/>
                <a:gd name="connsiteX9" fmla="*/ 667082 w 1696093"/>
                <a:gd name="connsiteY9" fmla="*/ 823358 h 823358"/>
                <a:gd name="connsiteX10" fmla="*/ 570039 w 1696093"/>
                <a:gd name="connsiteY10" fmla="*/ 726315 h 823358"/>
                <a:gd name="connsiteX11" fmla="*/ 570039 w 1696093"/>
                <a:gd name="connsiteY11" fmla="*/ 338157 h 823358"/>
                <a:gd name="connsiteX0" fmla="*/ 612275 w 1738329"/>
                <a:gd name="connsiteY0" fmla="*/ 338157 h 823358"/>
                <a:gd name="connsiteX1" fmla="*/ 9903 w 1738329"/>
                <a:gd name="connsiteY1" fmla="*/ 327543 h 823358"/>
                <a:gd name="connsiteX2" fmla="*/ 283957 w 1738329"/>
                <a:gd name="connsiteY2" fmla="*/ 41183 h 823358"/>
                <a:gd name="connsiteX3" fmla="*/ 601241 w 1738329"/>
                <a:gd name="connsiteY3" fmla="*/ 7338 h 823358"/>
                <a:gd name="connsiteX4" fmla="*/ 1005172 w 1738329"/>
                <a:gd name="connsiteY4" fmla="*/ 28047 h 823358"/>
                <a:gd name="connsiteX5" fmla="*/ 1641286 w 1738329"/>
                <a:gd name="connsiteY5" fmla="*/ 241114 h 823358"/>
                <a:gd name="connsiteX6" fmla="*/ 1738329 w 1738329"/>
                <a:gd name="connsiteY6" fmla="*/ 338157 h 823358"/>
                <a:gd name="connsiteX7" fmla="*/ 1738329 w 1738329"/>
                <a:gd name="connsiteY7" fmla="*/ 726315 h 823358"/>
                <a:gd name="connsiteX8" fmla="*/ 1641286 w 1738329"/>
                <a:gd name="connsiteY8" fmla="*/ 823358 h 823358"/>
                <a:gd name="connsiteX9" fmla="*/ 709318 w 1738329"/>
                <a:gd name="connsiteY9" fmla="*/ 823358 h 823358"/>
                <a:gd name="connsiteX10" fmla="*/ 612275 w 1738329"/>
                <a:gd name="connsiteY10" fmla="*/ 726315 h 823358"/>
                <a:gd name="connsiteX11" fmla="*/ 612275 w 1738329"/>
                <a:gd name="connsiteY11" fmla="*/ 338157 h 823358"/>
                <a:gd name="connsiteX0" fmla="*/ 612275 w 1738329"/>
                <a:gd name="connsiteY0" fmla="*/ 726315 h 823358"/>
                <a:gd name="connsiteX1" fmla="*/ 9903 w 1738329"/>
                <a:gd name="connsiteY1" fmla="*/ 327543 h 823358"/>
                <a:gd name="connsiteX2" fmla="*/ 283957 w 1738329"/>
                <a:gd name="connsiteY2" fmla="*/ 41183 h 823358"/>
                <a:gd name="connsiteX3" fmla="*/ 601241 w 1738329"/>
                <a:gd name="connsiteY3" fmla="*/ 7338 h 823358"/>
                <a:gd name="connsiteX4" fmla="*/ 1005172 w 1738329"/>
                <a:gd name="connsiteY4" fmla="*/ 28047 h 823358"/>
                <a:gd name="connsiteX5" fmla="*/ 1641286 w 1738329"/>
                <a:gd name="connsiteY5" fmla="*/ 241114 h 823358"/>
                <a:gd name="connsiteX6" fmla="*/ 1738329 w 1738329"/>
                <a:gd name="connsiteY6" fmla="*/ 338157 h 823358"/>
                <a:gd name="connsiteX7" fmla="*/ 1738329 w 1738329"/>
                <a:gd name="connsiteY7" fmla="*/ 726315 h 823358"/>
                <a:gd name="connsiteX8" fmla="*/ 1641286 w 1738329"/>
                <a:gd name="connsiteY8" fmla="*/ 823358 h 823358"/>
                <a:gd name="connsiteX9" fmla="*/ 709318 w 1738329"/>
                <a:gd name="connsiteY9" fmla="*/ 823358 h 823358"/>
                <a:gd name="connsiteX10" fmla="*/ 612275 w 1738329"/>
                <a:gd name="connsiteY10" fmla="*/ 726315 h 823358"/>
                <a:gd name="connsiteX0" fmla="*/ 288031 w 1738329"/>
                <a:gd name="connsiteY0" fmla="*/ 819998 h 844721"/>
                <a:gd name="connsiteX1" fmla="*/ 9903 w 1738329"/>
                <a:gd name="connsiteY1" fmla="*/ 327543 h 844721"/>
                <a:gd name="connsiteX2" fmla="*/ 283957 w 1738329"/>
                <a:gd name="connsiteY2" fmla="*/ 41183 h 844721"/>
                <a:gd name="connsiteX3" fmla="*/ 601241 w 1738329"/>
                <a:gd name="connsiteY3" fmla="*/ 7338 h 844721"/>
                <a:gd name="connsiteX4" fmla="*/ 1005172 w 1738329"/>
                <a:gd name="connsiteY4" fmla="*/ 28047 h 844721"/>
                <a:gd name="connsiteX5" fmla="*/ 1641286 w 1738329"/>
                <a:gd name="connsiteY5" fmla="*/ 241114 h 844721"/>
                <a:gd name="connsiteX6" fmla="*/ 1738329 w 1738329"/>
                <a:gd name="connsiteY6" fmla="*/ 338157 h 844721"/>
                <a:gd name="connsiteX7" fmla="*/ 1738329 w 1738329"/>
                <a:gd name="connsiteY7" fmla="*/ 726315 h 844721"/>
                <a:gd name="connsiteX8" fmla="*/ 1641286 w 1738329"/>
                <a:gd name="connsiteY8" fmla="*/ 823358 h 844721"/>
                <a:gd name="connsiteX9" fmla="*/ 709318 w 1738329"/>
                <a:gd name="connsiteY9" fmla="*/ 823358 h 844721"/>
                <a:gd name="connsiteX10" fmla="*/ 288031 w 1738329"/>
                <a:gd name="connsiteY10" fmla="*/ 819998 h 844721"/>
                <a:gd name="connsiteX0" fmla="*/ 288031 w 1871741"/>
                <a:gd name="connsiteY0" fmla="*/ 819998 h 844721"/>
                <a:gd name="connsiteX1" fmla="*/ 9903 w 1871741"/>
                <a:gd name="connsiteY1" fmla="*/ 327543 h 844721"/>
                <a:gd name="connsiteX2" fmla="*/ 283957 w 1871741"/>
                <a:gd name="connsiteY2" fmla="*/ 41183 h 844721"/>
                <a:gd name="connsiteX3" fmla="*/ 601241 w 1871741"/>
                <a:gd name="connsiteY3" fmla="*/ 7338 h 844721"/>
                <a:gd name="connsiteX4" fmla="*/ 1005172 w 1871741"/>
                <a:gd name="connsiteY4" fmla="*/ 28047 h 844721"/>
                <a:gd name="connsiteX5" fmla="*/ 1861629 w 1871741"/>
                <a:gd name="connsiteY5" fmla="*/ 84803 h 844721"/>
                <a:gd name="connsiteX6" fmla="*/ 1738329 w 1871741"/>
                <a:gd name="connsiteY6" fmla="*/ 338157 h 844721"/>
                <a:gd name="connsiteX7" fmla="*/ 1738329 w 1871741"/>
                <a:gd name="connsiteY7" fmla="*/ 726315 h 844721"/>
                <a:gd name="connsiteX8" fmla="*/ 1641286 w 1871741"/>
                <a:gd name="connsiteY8" fmla="*/ 823358 h 844721"/>
                <a:gd name="connsiteX9" fmla="*/ 709318 w 1871741"/>
                <a:gd name="connsiteY9" fmla="*/ 823358 h 844721"/>
                <a:gd name="connsiteX10" fmla="*/ 288031 w 1871741"/>
                <a:gd name="connsiteY10" fmla="*/ 819998 h 844721"/>
                <a:gd name="connsiteX0" fmla="*/ 288031 w 2133446"/>
                <a:gd name="connsiteY0" fmla="*/ 819998 h 844721"/>
                <a:gd name="connsiteX1" fmla="*/ 9903 w 2133446"/>
                <a:gd name="connsiteY1" fmla="*/ 327543 h 844721"/>
                <a:gd name="connsiteX2" fmla="*/ 283957 w 2133446"/>
                <a:gd name="connsiteY2" fmla="*/ 41183 h 844721"/>
                <a:gd name="connsiteX3" fmla="*/ 601241 w 2133446"/>
                <a:gd name="connsiteY3" fmla="*/ 7338 h 844721"/>
                <a:gd name="connsiteX4" fmla="*/ 1005172 w 2133446"/>
                <a:gd name="connsiteY4" fmla="*/ 28047 h 844721"/>
                <a:gd name="connsiteX5" fmla="*/ 1861629 w 2133446"/>
                <a:gd name="connsiteY5" fmla="*/ 84803 h 844721"/>
                <a:gd name="connsiteX6" fmla="*/ 2133446 w 2133446"/>
                <a:gd name="connsiteY6" fmla="*/ 347733 h 844721"/>
                <a:gd name="connsiteX7" fmla="*/ 1738329 w 2133446"/>
                <a:gd name="connsiteY7" fmla="*/ 726315 h 844721"/>
                <a:gd name="connsiteX8" fmla="*/ 1641286 w 2133446"/>
                <a:gd name="connsiteY8" fmla="*/ 823358 h 844721"/>
                <a:gd name="connsiteX9" fmla="*/ 709318 w 2133446"/>
                <a:gd name="connsiteY9" fmla="*/ 823358 h 844721"/>
                <a:gd name="connsiteX10" fmla="*/ 288031 w 2133446"/>
                <a:gd name="connsiteY10" fmla="*/ 819998 h 844721"/>
                <a:gd name="connsiteX0" fmla="*/ 288031 w 2133446"/>
                <a:gd name="connsiteY0" fmla="*/ 819998 h 844721"/>
                <a:gd name="connsiteX1" fmla="*/ 9903 w 2133446"/>
                <a:gd name="connsiteY1" fmla="*/ 327543 h 844721"/>
                <a:gd name="connsiteX2" fmla="*/ 283957 w 2133446"/>
                <a:gd name="connsiteY2" fmla="*/ 41183 h 844721"/>
                <a:gd name="connsiteX3" fmla="*/ 601241 w 2133446"/>
                <a:gd name="connsiteY3" fmla="*/ 7338 h 844721"/>
                <a:gd name="connsiteX4" fmla="*/ 1005172 w 2133446"/>
                <a:gd name="connsiteY4" fmla="*/ 28047 h 844721"/>
                <a:gd name="connsiteX5" fmla="*/ 1861629 w 2133446"/>
                <a:gd name="connsiteY5" fmla="*/ 84803 h 844721"/>
                <a:gd name="connsiteX6" fmla="*/ 2133446 w 2133446"/>
                <a:gd name="connsiteY6" fmla="*/ 347733 h 844721"/>
                <a:gd name="connsiteX7" fmla="*/ 2112389 w 2133446"/>
                <a:gd name="connsiteY7" fmla="*/ 690987 h 844721"/>
                <a:gd name="connsiteX8" fmla="*/ 1641286 w 2133446"/>
                <a:gd name="connsiteY8" fmla="*/ 823358 h 844721"/>
                <a:gd name="connsiteX9" fmla="*/ 709318 w 2133446"/>
                <a:gd name="connsiteY9" fmla="*/ 823358 h 844721"/>
                <a:gd name="connsiteX10" fmla="*/ 288031 w 2133446"/>
                <a:gd name="connsiteY10" fmla="*/ 819998 h 844721"/>
                <a:gd name="connsiteX0" fmla="*/ 288031 w 2148834"/>
                <a:gd name="connsiteY0" fmla="*/ 819998 h 844721"/>
                <a:gd name="connsiteX1" fmla="*/ 9903 w 2148834"/>
                <a:gd name="connsiteY1" fmla="*/ 327543 h 844721"/>
                <a:gd name="connsiteX2" fmla="*/ 283957 w 2148834"/>
                <a:gd name="connsiteY2" fmla="*/ 41183 h 844721"/>
                <a:gd name="connsiteX3" fmla="*/ 601241 w 2148834"/>
                <a:gd name="connsiteY3" fmla="*/ 7338 h 844721"/>
                <a:gd name="connsiteX4" fmla="*/ 1005172 w 2148834"/>
                <a:gd name="connsiteY4" fmla="*/ 28047 h 844721"/>
                <a:gd name="connsiteX5" fmla="*/ 1861629 w 2148834"/>
                <a:gd name="connsiteY5" fmla="*/ 84803 h 844721"/>
                <a:gd name="connsiteX6" fmla="*/ 2133446 w 2148834"/>
                <a:gd name="connsiteY6" fmla="*/ 347733 h 844721"/>
                <a:gd name="connsiteX7" fmla="*/ 2112389 w 2148834"/>
                <a:gd name="connsiteY7" fmla="*/ 690987 h 844721"/>
                <a:gd name="connsiteX8" fmla="*/ 1641286 w 2148834"/>
                <a:gd name="connsiteY8" fmla="*/ 823358 h 844721"/>
                <a:gd name="connsiteX9" fmla="*/ 709318 w 2148834"/>
                <a:gd name="connsiteY9" fmla="*/ 823358 h 844721"/>
                <a:gd name="connsiteX10" fmla="*/ 288031 w 2148834"/>
                <a:gd name="connsiteY10" fmla="*/ 819998 h 844721"/>
                <a:gd name="connsiteX0" fmla="*/ 288031 w 2148834"/>
                <a:gd name="connsiteY0" fmla="*/ 819998 h 844721"/>
                <a:gd name="connsiteX1" fmla="*/ 9903 w 2148834"/>
                <a:gd name="connsiteY1" fmla="*/ 327543 h 844721"/>
                <a:gd name="connsiteX2" fmla="*/ 283957 w 2148834"/>
                <a:gd name="connsiteY2" fmla="*/ 41183 h 844721"/>
                <a:gd name="connsiteX3" fmla="*/ 601241 w 2148834"/>
                <a:gd name="connsiteY3" fmla="*/ 7338 h 844721"/>
                <a:gd name="connsiteX4" fmla="*/ 1005172 w 2148834"/>
                <a:gd name="connsiteY4" fmla="*/ 28047 h 844721"/>
                <a:gd name="connsiteX5" fmla="*/ 1861629 w 2148834"/>
                <a:gd name="connsiteY5" fmla="*/ 84803 h 844721"/>
                <a:gd name="connsiteX6" fmla="*/ 2133446 w 2148834"/>
                <a:gd name="connsiteY6" fmla="*/ 347733 h 844721"/>
                <a:gd name="connsiteX7" fmla="*/ 2112389 w 2148834"/>
                <a:gd name="connsiteY7" fmla="*/ 690987 h 844721"/>
                <a:gd name="connsiteX8" fmla="*/ 1911704 w 2148834"/>
                <a:gd name="connsiteY8" fmla="*/ 802650 h 844721"/>
                <a:gd name="connsiteX9" fmla="*/ 1641286 w 2148834"/>
                <a:gd name="connsiteY9" fmla="*/ 823358 h 844721"/>
                <a:gd name="connsiteX10" fmla="*/ 709318 w 2148834"/>
                <a:gd name="connsiteY10" fmla="*/ 823358 h 844721"/>
                <a:gd name="connsiteX11" fmla="*/ 288031 w 2148834"/>
                <a:gd name="connsiteY11" fmla="*/ 819998 h 844721"/>
                <a:gd name="connsiteX0" fmla="*/ 288031 w 2154261"/>
                <a:gd name="connsiteY0" fmla="*/ 819998 h 844721"/>
                <a:gd name="connsiteX1" fmla="*/ 9903 w 2154261"/>
                <a:gd name="connsiteY1" fmla="*/ 327543 h 844721"/>
                <a:gd name="connsiteX2" fmla="*/ 283957 w 2154261"/>
                <a:gd name="connsiteY2" fmla="*/ 41183 h 844721"/>
                <a:gd name="connsiteX3" fmla="*/ 601241 w 2154261"/>
                <a:gd name="connsiteY3" fmla="*/ 7338 h 844721"/>
                <a:gd name="connsiteX4" fmla="*/ 1005172 w 2154261"/>
                <a:gd name="connsiteY4" fmla="*/ 28047 h 844721"/>
                <a:gd name="connsiteX5" fmla="*/ 1861629 w 2154261"/>
                <a:gd name="connsiteY5" fmla="*/ 84803 h 844721"/>
                <a:gd name="connsiteX6" fmla="*/ 2147269 w 2154261"/>
                <a:gd name="connsiteY6" fmla="*/ 333169 h 844721"/>
                <a:gd name="connsiteX7" fmla="*/ 2112389 w 2154261"/>
                <a:gd name="connsiteY7" fmla="*/ 690987 h 844721"/>
                <a:gd name="connsiteX8" fmla="*/ 1911704 w 2154261"/>
                <a:gd name="connsiteY8" fmla="*/ 802650 h 844721"/>
                <a:gd name="connsiteX9" fmla="*/ 1641286 w 2154261"/>
                <a:gd name="connsiteY9" fmla="*/ 823358 h 844721"/>
                <a:gd name="connsiteX10" fmla="*/ 709318 w 2154261"/>
                <a:gd name="connsiteY10" fmla="*/ 823358 h 844721"/>
                <a:gd name="connsiteX11" fmla="*/ 288031 w 2154261"/>
                <a:gd name="connsiteY11" fmla="*/ 819998 h 844721"/>
                <a:gd name="connsiteX0" fmla="*/ 288031 w 2112770"/>
                <a:gd name="connsiteY0" fmla="*/ 819998 h 844721"/>
                <a:gd name="connsiteX1" fmla="*/ 9903 w 2112770"/>
                <a:gd name="connsiteY1" fmla="*/ 327543 h 844721"/>
                <a:gd name="connsiteX2" fmla="*/ 283957 w 2112770"/>
                <a:gd name="connsiteY2" fmla="*/ 41183 h 844721"/>
                <a:gd name="connsiteX3" fmla="*/ 601241 w 2112770"/>
                <a:gd name="connsiteY3" fmla="*/ 7338 h 844721"/>
                <a:gd name="connsiteX4" fmla="*/ 1005172 w 2112770"/>
                <a:gd name="connsiteY4" fmla="*/ 28047 h 844721"/>
                <a:gd name="connsiteX5" fmla="*/ 1861629 w 2112770"/>
                <a:gd name="connsiteY5" fmla="*/ 84803 h 844721"/>
                <a:gd name="connsiteX6" fmla="*/ 2112389 w 2112770"/>
                <a:gd name="connsiteY6" fmla="*/ 690987 h 844721"/>
                <a:gd name="connsiteX7" fmla="*/ 1911704 w 2112770"/>
                <a:gd name="connsiteY7" fmla="*/ 802650 h 844721"/>
                <a:gd name="connsiteX8" fmla="*/ 1641286 w 2112770"/>
                <a:gd name="connsiteY8" fmla="*/ 823358 h 844721"/>
                <a:gd name="connsiteX9" fmla="*/ 709318 w 2112770"/>
                <a:gd name="connsiteY9" fmla="*/ 823358 h 844721"/>
                <a:gd name="connsiteX10" fmla="*/ 288031 w 2112770"/>
                <a:gd name="connsiteY10" fmla="*/ 819998 h 844721"/>
                <a:gd name="connsiteX0" fmla="*/ 288031 w 2166422"/>
                <a:gd name="connsiteY0" fmla="*/ 819998 h 844721"/>
                <a:gd name="connsiteX1" fmla="*/ 9903 w 2166422"/>
                <a:gd name="connsiteY1" fmla="*/ 327543 h 844721"/>
                <a:gd name="connsiteX2" fmla="*/ 283957 w 2166422"/>
                <a:gd name="connsiteY2" fmla="*/ 41183 h 844721"/>
                <a:gd name="connsiteX3" fmla="*/ 601241 w 2166422"/>
                <a:gd name="connsiteY3" fmla="*/ 7338 h 844721"/>
                <a:gd name="connsiteX4" fmla="*/ 1005172 w 2166422"/>
                <a:gd name="connsiteY4" fmla="*/ 28047 h 844721"/>
                <a:gd name="connsiteX5" fmla="*/ 1861629 w 2166422"/>
                <a:gd name="connsiteY5" fmla="*/ 84803 h 844721"/>
                <a:gd name="connsiteX6" fmla="*/ 2151918 w 2166422"/>
                <a:gd name="connsiteY6" fmla="*/ 319132 h 844721"/>
                <a:gd name="connsiteX7" fmla="*/ 2112389 w 2166422"/>
                <a:gd name="connsiteY7" fmla="*/ 690987 h 844721"/>
                <a:gd name="connsiteX8" fmla="*/ 1911704 w 2166422"/>
                <a:gd name="connsiteY8" fmla="*/ 802650 h 844721"/>
                <a:gd name="connsiteX9" fmla="*/ 1641286 w 2166422"/>
                <a:gd name="connsiteY9" fmla="*/ 823358 h 844721"/>
                <a:gd name="connsiteX10" fmla="*/ 709318 w 2166422"/>
                <a:gd name="connsiteY10" fmla="*/ 823358 h 844721"/>
                <a:gd name="connsiteX11" fmla="*/ 288031 w 2166422"/>
                <a:gd name="connsiteY11" fmla="*/ 819998 h 844721"/>
                <a:gd name="connsiteX0" fmla="*/ 288031 w 2164157"/>
                <a:gd name="connsiteY0" fmla="*/ 819998 h 844721"/>
                <a:gd name="connsiteX1" fmla="*/ 9903 w 2164157"/>
                <a:gd name="connsiteY1" fmla="*/ 327543 h 844721"/>
                <a:gd name="connsiteX2" fmla="*/ 283957 w 2164157"/>
                <a:gd name="connsiteY2" fmla="*/ 41183 h 844721"/>
                <a:gd name="connsiteX3" fmla="*/ 601241 w 2164157"/>
                <a:gd name="connsiteY3" fmla="*/ 7338 h 844721"/>
                <a:gd name="connsiteX4" fmla="*/ 1005172 w 2164157"/>
                <a:gd name="connsiteY4" fmla="*/ 28047 h 844721"/>
                <a:gd name="connsiteX5" fmla="*/ 1861629 w 2164157"/>
                <a:gd name="connsiteY5" fmla="*/ 84803 h 844721"/>
                <a:gd name="connsiteX6" fmla="*/ 2151918 w 2164157"/>
                <a:gd name="connsiteY6" fmla="*/ 319132 h 844721"/>
                <a:gd name="connsiteX7" fmla="*/ 2095134 w 2164157"/>
                <a:gd name="connsiteY7" fmla="*/ 682915 h 844721"/>
                <a:gd name="connsiteX8" fmla="*/ 1911704 w 2164157"/>
                <a:gd name="connsiteY8" fmla="*/ 802650 h 844721"/>
                <a:gd name="connsiteX9" fmla="*/ 1641286 w 2164157"/>
                <a:gd name="connsiteY9" fmla="*/ 823358 h 844721"/>
                <a:gd name="connsiteX10" fmla="*/ 709318 w 2164157"/>
                <a:gd name="connsiteY10" fmla="*/ 823358 h 844721"/>
                <a:gd name="connsiteX11" fmla="*/ 288031 w 2164157"/>
                <a:gd name="connsiteY11" fmla="*/ 819998 h 844721"/>
                <a:gd name="connsiteX0" fmla="*/ 288031 w 2140268"/>
                <a:gd name="connsiteY0" fmla="*/ 819998 h 844721"/>
                <a:gd name="connsiteX1" fmla="*/ 9903 w 2140268"/>
                <a:gd name="connsiteY1" fmla="*/ 327543 h 844721"/>
                <a:gd name="connsiteX2" fmla="*/ 283957 w 2140268"/>
                <a:gd name="connsiteY2" fmla="*/ 41183 h 844721"/>
                <a:gd name="connsiteX3" fmla="*/ 601241 w 2140268"/>
                <a:gd name="connsiteY3" fmla="*/ 7338 h 844721"/>
                <a:gd name="connsiteX4" fmla="*/ 1005172 w 2140268"/>
                <a:gd name="connsiteY4" fmla="*/ 28047 h 844721"/>
                <a:gd name="connsiteX5" fmla="*/ 1861629 w 2140268"/>
                <a:gd name="connsiteY5" fmla="*/ 84803 h 844721"/>
                <a:gd name="connsiteX6" fmla="*/ 2123900 w 2140268"/>
                <a:gd name="connsiteY6" fmla="*/ 334066 h 844721"/>
                <a:gd name="connsiteX7" fmla="*/ 2095134 w 2140268"/>
                <a:gd name="connsiteY7" fmla="*/ 682915 h 844721"/>
                <a:gd name="connsiteX8" fmla="*/ 1911704 w 2140268"/>
                <a:gd name="connsiteY8" fmla="*/ 802650 h 844721"/>
                <a:gd name="connsiteX9" fmla="*/ 1641286 w 2140268"/>
                <a:gd name="connsiteY9" fmla="*/ 823358 h 844721"/>
                <a:gd name="connsiteX10" fmla="*/ 709318 w 2140268"/>
                <a:gd name="connsiteY10" fmla="*/ 823358 h 844721"/>
                <a:gd name="connsiteX11" fmla="*/ 288031 w 2140268"/>
                <a:gd name="connsiteY11" fmla="*/ 819998 h 84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0268" h="844721">
                  <a:moveTo>
                    <a:pt x="288031" y="819998"/>
                  </a:moveTo>
                  <a:lnTo>
                    <a:pt x="9903" y="327543"/>
                  </a:lnTo>
                  <a:cubicBezTo>
                    <a:pt x="-49178" y="292365"/>
                    <a:pt x="170635" y="91148"/>
                    <a:pt x="283957" y="41183"/>
                  </a:cubicBezTo>
                  <a:cubicBezTo>
                    <a:pt x="397279" y="-8782"/>
                    <a:pt x="476678" y="23845"/>
                    <a:pt x="601241" y="7338"/>
                  </a:cubicBezTo>
                  <a:cubicBezTo>
                    <a:pt x="725805" y="-9169"/>
                    <a:pt x="818966" y="4097"/>
                    <a:pt x="1005172" y="28047"/>
                  </a:cubicBezTo>
                  <a:cubicBezTo>
                    <a:pt x="1191378" y="51997"/>
                    <a:pt x="1688859" y="32022"/>
                    <a:pt x="1861629" y="84803"/>
                  </a:cubicBezTo>
                  <a:cubicBezTo>
                    <a:pt x="2034399" y="137584"/>
                    <a:pt x="2082107" y="233035"/>
                    <a:pt x="2123900" y="334066"/>
                  </a:cubicBezTo>
                  <a:cubicBezTo>
                    <a:pt x="2165693" y="435097"/>
                    <a:pt x="2116816" y="606595"/>
                    <a:pt x="2095134" y="682915"/>
                  </a:cubicBezTo>
                  <a:cubicBezTo>
                    <a:pt x="2073452" y="759235"/>
                    <a:pt x="1990221" y="780588"/>
                    <a:pt x="1911704" y="802650"/>
                  </a:cubicBezTo>
                  <a:cubicBezTo>
                    <a:pt x="1833187" y="824712"/>
                    <a:pt x="1838298" y="817154"/>
                    <a:pt x="1641286" y="823358"/>
                  </a:cubicBezTo>
                  <a:lnTo>
                    <a:pt x="709318" y="823358"/>
                  </a:lnTo>
                  <a:cubicBezTo>
                    <a:pt x="655723" y="823358"/>
                    <a:pt x="288031" y="873593"/>
                    <a:pt x="288031" y="81999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62">
              <a:extLst>
                <a:ext uri="{FF2B5EF4-FFF2-40B4-BE49-F238E27FC236}">
                  <a16:creationId xmlns:a16="http://schemas.microsoft.com/office/drawing/2014/main" id="{E52A6F24-D2C5-40CB-9172-581B5C9BCA28}"/>
                </a:ext>
              </a:extLst>
            </p:cNvPr>
            <p:cNvSpPr/>
            <p:nvPr/>
          </p:nvSpPr>
          <p:spPr>
            <a:xfrm rot="712364">
              <a:off x="4339014" y="4210409"/>
              <a:ext cx="2182433" cy="299459"/>
            </a:xfrm>
            <a:custGeom>
              <a:avLst/>
              <a:gdLst>
                <a:gd name="connsiteX0" fmla="*/ 0 w 4547287"/>
                <a:gd name="connsiteY0" fmla="*/ 202303 h 428454"/>
                <a:gd name="connsiteX1" fmla="*/ 202303 w 4547287"/>
                <a:gd name="connsiteY1" fmla="*/ 0 h 428454"/>
                <a:gd name="connsiteX2" fmla="*/ 4344984 w 4547287"/>
                <a:gd name="connsiteY2" fmla="*/ 0 h 428454"/>
                <a:gd name="connsiteX3" fmla="*/ 4547287 w 4547287"/>
                <a:gd name="connsiteY3" fmla="*/ 202303 h 428454"/>
                <a:gd name="connsiteX4" fmla="*/ 4547287 w 4547287"/>
                <a:gd name="connsiteY4" fmla="*/ 226151 h 428454"/>
                <a:gd name="connsiteX5" fmla="*/ 4344984 w 4547287"/>
                <a:gd name="connsiteY5" fmla="*/ 428454 h 428454"/>
                <a:gd name="connsiteX6" fmla="*/ 202303 w 4547287"/>
                <a:gd name="connsiteY6" fmla="*/ 428454 h 428454"/>
                <a:gd name="connsiteX7" fmla="*/ 0 w 4547287"/>
                <a:gd name="connsiteY7" fmla="*/ 226151 h 428454"/>
                <a:gd name="connsiteX8" fmla="*/ 0 w 4547287"/>
                <a:gd name="connsiteY8" fmla="*/ 202303 h 42845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344984 w 4547287"/>
                <a:gd name="connsiteY5" fmla="*/ 517134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0 w 4547287"/>
                <a:gd name="connsiteY0" fmla="*/ 290983 h 517134"/>
                <a:gd name="connsiteX1" fmla="*/ 202303 w 4547287"/>
                <a:gd name="connsiteY1" fmla="*/ 88680 h 517134"/>
                <a:gd name="connsiteX2" fmla="*/ 4396419 w 4547287"/>
                <a:gd name="connsiteY2" fmla="*/ 0 h 517134"/>
                <a:gd name="connsiteX3" fmla="*/ 4547287 w 4547287"/>
                <a:gd name="connsiteY3" fmla="*/ 290983 h 517134"/>
                <a:gd name="connsiteX4" fmla="*/ 4547287 w 4547287"/>
                <a:gd name="connsiteY4" fmla="*/ 314831 h 517134"/>
                <a:gd name="connsiteX5" fmla="*/ 4420358 w 4547287"/>
                <a:gd name="connsiteY5" fmla="*/ 431209 h 517134"/>
                <a:gd name="connsiteX6" fmla="*/ 202303 w 4547287"/>
                <a:gd name="connsiteY6" fmla="*/ 517134 h 517134"/>
                <a:gd name="connsiteX7" fmla="*/ 0 w 4547287"/>
                <a:gd name="connsiteY7" fmla="*/ 314831 h 517134"/>
                <a:gd name="connsiteX8" fmla="*/ 0 w 4547287"/>
                <a:gd name="connsiteY8" fmla="*/ 290983 h 517134"/>
                <a:gd name="connsiteX0" fmla="*/ 973 w 4548260"/>
                <a:gd name="connsiteY0" fmla="*/ 290983 h 517134"/>
                <a:gd name="connsiteX1" fmla="*/ 95361 w 4548260"/>
                <a:gd name="connsiteY1" fmla="*/ 56862 h 517134"/>
                <a:gd name="connsiteX2" fmla="*/ 4397392 w 4548260"/>
                <a:gd name="connsiteY2" fmla="*/ 0 h 517134"/>
                <a:gd name="connsiteX3" fmla="*/ 4548260 w 4548260"/>
                <a:gd name="connsiteY3" fmla="*/ 290983 h 517134"/>
                <a:gd name="connsiteX4" fmla="*/ 4548260 w 4548260"/>
                <a:gd name="connsiteY4" fmla="*/ 314831 h 517134"/>
                <a:gd name="connsiteX5" fmla="*/ 4421331 w 4548260"/>
                <a:gd name="connsiteY5" fmla="*/ 431209 h 517134"/>
                <a:gd name="connsiteX6" fmla="*/ 203276 w 4548260"/>
                <a:gd name="connsiteY6" fmla="*/ 517134 h 517134"/>
                <a:gd name="connsiteX7" fmla="*/ 973 w 4548260"/>
                <a:gd name="connsiteY7" fmla="*/ 314831 h 517134"/>
                <a:gd name="connsiteX8" fmla="*/ 973 w 4548260"/>
                <a:gd name="connsiteY8" fmla="*/ 290983 h 517134"/>
                <a:gd name="connsiteX0" fmla="*/ 973 w 4548260"/>
                <a:gd name="connsiteY0" fmla="*/ 290983 h 524973"/>
                <a:gd name="connsiteX1" fmla="*/ 95361 w 4548260"/>
                <a:gd name="connsiteY1" fmla="*/ 56862 h 524973"/>
                <a:gd name="connsiteX2" fmla="*/ 4397392 w 4548260"/>
                <a:gd name="connsiteY2" fmla="*/ 0 h 524973"/>
                <a:gd name="connsiteX3" fmla="*/ 4548260 w 4548260"/>
                <a:gd name="connsiteY3" fmla="*/ 290983 h 524973"/>
                <a:gd name="connsiteX4" fmla="*/ 4548260 w 4548260"/>
                <a:gd name="connsiteY4" fmla="*/ 314831 h 524973"/>
                <a:gd name="connsiteX5" fmla="*/ 4421331 w 4548260"/>
                <a:gd name="connsiteY5" fmla="*/ 431209 h 524973"/>
                <a:gd name="connsiteX6" fmla="*/ 165990 w 4548260"/>
                <a:gd name="connsiteY6" fmla="*/ 524973 h 524973"/>
                <a:gd name="connsiteX7" fmla="*/ 973 w 4548260"/>
                <a:gd name="connsiteY7" fmla="*/ 314831 h 524973"/>
                <a:gd name="connsiteX8" fmla="*/ 973 w 4548260"/>
                <a:gd name="connsiteY8" fmla="*/ 290983 h 524973"/>
                <a:gd name="connsiteX0" fmla="*/ 973 w 4548260"/>
                <a:gd name="connsiteY0" fmla="*/ 352588 h 586578"/>
                <a:gd name="connsiteX1" fmla="*/ 95361 w 4548260"/>
                <a:gd name="connsiteY1" fmla="*/ 118467 h 586578"/>
                <a:gd name="connsiteX2" fmla="*/ 4431160 w 4548260"/>
                <a:gd name="connsiteY2" fmla="*/ 0 h 586578"/>
                <a:gd name="connsiteX3" fmla="*/ 4548260 w 4548260"/>
                <a:gd name="connsiteY3" fmla="*/ 352588 h 586578"/>
                <a:gd name="connsiteX4" fmla="*/ 4548260 w 4548260"/>
                <a:gd name="connsiteY4" fmla="*/ 376436 h 586578"/>
                <a:gd name="connsiteX5" fmla="*/ 4421331 w 4548260"/>
                <a:gd name="connsiteY5" fmla="*/ 492814 h 586578"/>
                <a:gd name="connsiteX6" fmla="*/ 165990 w 4548260"/>
                <a:gd name="connsiteY6" fmla="*/ 586578 h 586578"/>
                <a:gd name="connsiteX7" fmla="*/ 973 w 4548260"/>
                <a:gd name="connsiteY7" fmla="*/ 376436 h 586578"/>
                <a:gd name="connsiteX8" fmla="*/ 973 w 4548260"/>
                <a:gd name="connsiteY8" fmla="*/ 352588 h 586578"/>
                <a:gd name="connsiteX0" fmla="*/ 973 w 4550032"/>
                <a:gd name="connsiteY0" fmla="*/ 352588 h 586578"/>
                <a:gd name="connsiteX1" fmla="*/ 95361 w 4550032"/>
                <a:gd name="connsiteY1" fmla="*/ 118467 h 586578"/>
                <a:gd name="connsiteX2" fmla="*/ 4431160 w 4550032"/>
                <a:gd name="connsiteY2" fmla="*/ 0 h 586578"/>
                <a:gd name="connsiteX3" fmla="*/ 4548260 w 4550032"/>
                <a:gd name="connsiteY3" fmla="*/ 352588 h 586578"/>
                <a:gd name="connsiteX4" fmla="*/ 4548260 w 4550032"/>
                <a:gd name="connsiteY4" fmla="*/ 376436 h 586578"/>
                <a:gd name="connsiteX5" fmla="*/ 4458616 w 4550032"/>
                <a:gd name="connsiteY5" fmla="*/ 484976 h 586578"/>
                <a:gd name="connsiteX6" fmla="*/ 165990 w 4550032"/>
                <a:gd name="connsiteY6" fmla="*/ 586578 h 586578"/>
                <a:gd name="connsiteX7" fmla="*/ 973 w 4550032"/>
                <a:gd name="connsiteY7" fmla="*/ 376436 h 586578"/>
                <a:gd name="connsiteX8" fmla="*/ 973 w 4550032"/>
                <a:gd name="connsiteY8" fmla="*/ 352588 h 586578"/>
                <a:gd name="connsiteX0" fmla="*/ 40716 w 4589775"/>
                <a:gd name="connsiteY0" fmla="*/ 352588 h 586578"/>
                <a:gd name="connsiteX1" fmla="*/ 53077 w 4589775"/>
                <a:gd name="connsiteY1" fmla="*/ 135712 h 586578"/>
                <a:gd name="connsiteX2" fmla="*/ 4470903 w 4589775"/>
                <a:gd name="connsiteY2" fmla="*/ 0 h 586578"/>
                <a:gd name="connsiteX3" fmla="*/ 4588003 w 4589775"/>
                <a:gd name="connsiteY3" fmla="*/ 352588 h 586578"/>
                <a:gd name="connsiteX4" fmla="*/ 4588003 w 4589775"/>
                <a:gd name="connsiteY4" fmla="*/ 376436 h 586578"/>
                <a:gd name="connsiteX5" fmla="*/ 4498359 w 4589775"/>
                <a:gd name="connsiteY5" fmla="*/ 484976 h 586578"/>
                <a:gd name="connsiteX6" fmla="*/ 205733 w 4589775"/>
                <a:gd name="connsiteY6" fmla="*/ 586578 h 586578"/>
                <a:gd name="connsiteX7" fmla="*/ 40716 w 4589775"/>
                <a:gd name="connsiteY7" fmla="*/ 376436 h 586578"/>
                <a:gd name="connsiteX8" fmla="*/ 40716 w 4589775"/>
                <a:gd name="connsiteY8" fmla="*/ 352588 h 586578"/>
                <a:gd name="connsiteX0" fmla="*/ 20478 w 4600933"/>
                <a:gd name="connsiteY0" fmla="*/ 351402 h 586578"/>
                <a:gd name="connsiteX1" fmla="*/ 64235 w 4600933"/>
                <a:gd name="connsiteY1" fmla="*/ 135712 h 586578"/>
                <a:gd name="connsiteX2" fmla="*/ 4482061 w 4600933"/>
                <a:gd name="connsiteY2" fmla="*/ 0 h 586578"/>
                <a:gd name="connsiteX3" fmla="*/ 4599161 w 4600933"/>
                <a:gd name="connsiteY3" fmla="*/ 352588 h 586578"/>
                <a:gd name="connsiteX4" fmla="*/ 4599161 w 4600933"/>
                <a:gd name="connsiteY4" fmla="*/ 376436 h 586578"/>
                <a:gd name="connsiteX5" fmla="*/ 4509517 w 4600933"/>
                <a:gd name="connsiteY5" fmla="*/ 484976 h 586578"/>
                <a:gd name="connsiteX6" fmla="*/ 216891 w 4600933"/>
                <a:gd name="connsiteY6" fmla="*/ 586578 h 586578"/>
                <a:gd name="connsiteX7" fmla="*/ 51874 w 4600933"/>
                <a:gd name="connsiteY7" fmla="*/ 376436 h 586578"/>
                <a:gd name="connsiteX8" fmla="*/ 20478 w 4600933"/>
                <a:gd name="connsiteY8" fmla="*/ 351402 h 58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0933" h="586578">
                  <a:moveTo>
                    <a:pt x="20478" y="351402"/>
                  </a:moveTo>
                  <a:cubicBezTo>
                    <a:pt x="20478" y="239673"/>
                    <a:pt x="-47494" y="135712"/>
                    <a:pt x="64235" y="135712"/>
                  </a:cubicBezTo>
                  <a:cubicBezTo>
                    <a:pt x="1445129" y="135712"/>
                    <a:pt x="3101167" y="0"/>
                    <a:pt x="4482061" y="0"/>
                  </a:cubicBezTo>
                  <a:cubicBezTo>
                    <a:pt x="4593790" y="0"/>
                    <a:pt x="4599161" y="240859"/>
                    <a:pt x="4599161" y="352588"/>
                  </a:cubicBezTo>
                  <a:lnTo>
                    <a:pt x="4599161" y="376436"/>
                  </a:lnTo>
                  <a:cubicBezTo>
                    <a:pt x="4599161" y="488165"/>
                    <a:pt x="4621246" y="484976"/>
                    <a:pt x="4509517" y="484976"/>
                  </a:cubicBezTo>
                  <a:lnTo>
                    <a:pt x="216891" y="586578"/>
                  </a:lnTo>
                  <a:cubicBezTo>
                    <a:pt x="105162" y="586578"/>
                    <a:pt x="51874" y="488165"/>
                    <a:pt x="51874" y="376436"/>
                  </a:cubicBezTo>
                  <a:lnTo>
                    <a:pt x="20478" y="35140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1">
              <a:extLst>
                <a:ext uri="{FF2B5EF4-FFF2-40B4-BE49-F238E27FC236}">
                  <a16:creationId xmlns:a16="http://schemas.microsoft.com/office/drawing/2014/main" id="{B863F70C-34D4-4E13-9B33-ABBDD03C8861}"/>
                </a:ext>
              </a:extLst>
            </p:cNvPr>
            <p:cNvSpPr/>
            <p:nvPr/>
          </p:nvSpPr>
          <p:spPr>
            <a:xfrm>
              <a:off x="4140115" y="3552413"/>
              <a:ext cx="301063" cy="752432"/>
            </a:xfrm>
            <a:custGeom>
              <a:avLst/>
              <a:gdLst>
                <a:gd name="connsiteX0" fmla="*/ 0 w 429732"/>
                <a:gd name="connsiteY0" fmla="*/ 0 h 1453371"/>
                <a:gd name="connsiteX1" fmla="*/ 429732 w 429732"/>
                <a:gd name="connsiteY1" fmla="*/ 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0 h 1453371"/>
                <a:gd name="connsiteX1" fmla="*/ 309082 w 429732"/>
                <a:gd name="connsiteY1" fmla="*/ 4445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55934 h 1509305"/>
                <a:gd name="connsiteX1" fmla="*/ 309082 w 429732"/>
                <a:gd name="connsiteY1" fmla="*/ 100384 h 1509305"/>
                <a:gd name="connsiteX2" fmla="*/ 429732 w 429732"/>
                <a:gd name="connsiteY2" fmla="*/ 1509305 h 1509305"/>
                <a:gd name="connsiteX3" fmla="*/ 0 w 429732"/>
                <a:gd name="connsiteY3" fmla="*/ 1509305 h 1509305"/>
                <a:gd name="connsiteX4" fmla="*/ 0 w 429732"/>
                <a:gd name="connsiteY4" fmla="*/ 55934 h 1509305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31916 w 563248"/>
                <a:gd name="connsiteY0" fmla="*/ 107663 h 1491184"/>
                <a:gd name="connsiteX1" fmla="*/ 442598 w 563248"/>
                <a:gd name="connsiteY1" fmla="*/ 82263 h 1491184"/>
                <a:gd name="connsiteX2" fmla="*/ 563248 w 563248"/>
                <a:gd name="connsiteY2" fmla="*/ 1491184 h 1491184"/>
                <a:gd name="connsiteX3" fmla="*/ 133516 w 563248"/>
                <a:gd name="connsiteY3" fmla="*/ 1491184 h 1491184"/>
                <a:gd name="connsiteX4" fmla="*/ 28176 w 563248"/>
                <a:gd name="connsiteY4" fmla="*/ 307982 h 1491184"/>
                <a:gd name="connsiteX5" fmla="*/ 31916 w 563248"/>
                <a:gd name="connsiteY5" fmla="*/ 107663 h 1491184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229589 w 545021"/>
                <a:gd name="connsiteY3" fmla="*/ 147011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621221"/>
                <a:gd name="connsiteY0" fmla="*/ 73895 h 1641566"/>
                <a:gd name="connsiteX1" fmla="*/ 424371 w 621221"/>
                <a:gd name="connsiteY1" fmla="*/ 92945 h 1641566"/>
                <a:gd name="connsiteX2" fmla="*/ 621221 w 621221"/>
                <a:gd name="connsiteY2" fmla="*/ 1635216 h 1641566"/>
                <a:gd name="connsiteX3" fmla="*/ 483589 w 621221"/>
                <a:gd name="connsiteY3" fmla="*/ 1641566 h 1641566"/>
                <a:gd name="connsiteX4" fmla="*/ 9949 w 621221"/>
                <a:gd name="connsiteY4" fmla="*/ 318664 h 1641566"/>
                <a:gd name="connsiteX5" fmla="*/ 51789 w 621221"/>
                <a:gd name="connsiteY5" fmla="*/ 73895 h 1641566"/>
                <a:gd name="connsiteX0" fmla="*/ 51789 w 633921"/>
                <a:gd name="connsiteY0" fmla="*/ 73895 h 1641566"/>
                <a:gd name="connsiteX1" fmla="*/ 424371 w 633921"/>
                <a:gd name="connsiteY1" fmla="*/ 92945 h 1641566"/>
                <a:gd name="connsiteX2" fmla="*/ 633921 w 633921"/>
                <a:gd name="connsiteY2" fmla="*/ 1635216 h 1641566"/>
                <a:gd name="connsiteX3" fmla="*/ 483589 w 633921"/>
                <a:gd name="connsiteY3" fmla="*/ 1641566 h 1641566"/>
                <a:gd name="connsiteX4" fmla="*/ 9949 w 633921"/>
                <a:gd name="connsiteY4" fmla="*/ 318664 h 1641566"/>
                <a:gd name="connsiteX5" fmla="*/ 51789 w 633921"/>
                <a:gd name="connsiteY5" fmla="*/ 73895 h 164156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9949 w 633921"/>
                <a:gd name="connsiteY4" fmla="*/ 318664 h 1635216"/>
                <a:gd name="connsiteX5" fmla="*/ 51789 w 633921"/>
                <a:gd name="connsiteY5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0 w 623972"/>
                <a:gd name="connsiteY0" fmla="*/ 296871 h 1613423"/>
                <a:gd name="connsiteX1" fmla="*/ 414422 w 623972"/>
                <a:gd name="connsiteY1" fmla="*/ 71152 h 1613423"/>
                <a:gd name="connsiteX2" fmla="*/ 623972 w 623972"/>
                <a:gd name="connsiteY2" fmla="*/ 1613423 h 1613423"/>
                <a:gd name="connsiteX3" fmla="*/ 460940 w 623972"/>
                <a:gd name="connsiteY3" fmla="*/ 1613423 h 1613423"/>
                <a:gd name="connsiteX4" fmla="*/ 266700 w 623972"/>
                <a:gd name="connsiteY4" fmla="*/ 646121 h 1613423"/>
                <a:gd name="connsiteX5" fmla="*/ 0 w 623972"/>
                <a:gd name="connsiteY5" fmla="*/ 296871 h 1613423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16263 h 1632815"/>
                <a:gd name="connsiteX1" fmla="*/ 77584 w 631707"/>
                <a:gd name="connsiteY1" fmla="*/ 74963 h 1632815"/>
                <a:gd name="connsiteX2" fmla="*/ 422157 w 631707"/>
                <a:gd name="connsiteY2" fmla="*/ 90544 h 1632815"/>
                <a:gd name="connsiteX3" fmla="*/ 631707 w 631707"/>
                <a:gd name="connsiteY3" fmla="*/ 1632815 h 1632815"/>
                <a:gd name="connsiteX4" fmla="*/ 468675 w 631707"/>
                <a:gd name="connsiteY4" fmla="*/ 1632815 h 1632815"/>
                <a:gd name="connsiteX5" fmla="*/ 274435 w 631707"/>
                <a:gd name="connsiteY5" fmla="*/ 665513 h 1632815"/>
                <a:gd name="connsiteX6" fmla="*/ 7735 w 631707"/>
                <a:gd name="connsiteY6" fmla="*/ 316263 h 1632815"/>
                <a:gd name="connsiteX0" fmla="*/ 8776 w 632748"/>
                <a:gd name="connsiteY0" fmla="*/ 32332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332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2748" h="1639873">
                  <a:moveTo>
                    <a:pt x="8776" y="329671"/>
                  </a:moveTo>
                  <a:cubicBezTo>
                    <a:pt x="-12391" y="236538"/>
                    <a:pt x="3205" y="100591"/>
                    <a:pt x="72275" y="62971"/>
                  </a:cubicBezTo>
                  <a:cubicBezTo>
                    <a:pt x="141345" y="25351"/>
                    <a:pt x="272636" y="-74198"/>
                    <a:pt x="423198" y="97602"/>
                  </a:cubicBezTo>
                  <a:cubicBezTo>
                    <a:pt x="603115" y="433892"/>
                    <a:pt x="592531" y="1170233"/>
                    <a:pt x="632748" y="1639873"/>
                  </a:cubicBezTo>
                  <a:lnTo>
                    <a:pt x="488766" y="1620823"/>
                  </a:lnTo>
                  <a:cubicBezTo>
                    <a:pt x="387946" y="1483948"/>
                    <a:pt x="257049" y="930096"/>
                    <a:pt x="275476" y="672571"/>
                  </a:cubicBezTo>
                  <a:cubicBezTo>
                    <a:pt x="109753" y="561096"/>
                    <a:pt x="36728" y="427616"/>
                    <a:pt x="8776" y="32967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1">
              <a:extLst>
                <a:ext uri="{FF2B5EF4-FFF2-40B4-BE49-F238E27FC236}">
                  <a16:creationId xmlns:a16="http://schemas.microsoft.com/office/drawing/2014/main" id="{21563EF4-2694-443D-8142-614F70A74E27}"/>
                </a:ext>
              </a:extLst>
            </p:cNvPr>
            <p:cNvSpPr/>
            <p:nvPr/>
          </p:nvSpPr>
          <p:spPr>
            <a:xfrm rot="21359927" flipH="1">
              <a:off x="6381562" y="3855865"/>
              <a:ext cx="421544" cy="810752"/>
            </a:xfrm>
            <a:custGeom>
              <a:avLst/>
              <a:gdLst>
                <a:gd name="connsiteX0" fmla="*/ 0 w 429732"/>
                <a:gd name="connsiteY0" fmla="*/ 0 h 1453371"/>
                <a:gd name="connsiteX1" fmla="*/ 429732 w 429732"/>
                <a:gd name="connsiteY1" fmla="*/ 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0 h 1453371"/>
                <a:gd name="connsiteX1" fmla="*/ 309082 w 429732"/>
                <a:gd name="connsiteY1" fmla="*/ 44450 h 1453371"/>
                <a:gd name="connsiteX2" fmla="*/ 429732 w 429732"/>
                <a:gd name="connsiteY2" fmla="*/ 1453371 h 1453371"/>
                <a:gd name="connsiteX3" fmla="*/ 0 w 429732"/>
                <a:gd name="connsiteY3" fmla="*/ 1453371 h 1453371"/>
                <a:gd name="connsiteX4" fmla="*/ 0 w 429732"/>
                <a:gd name="connsiteY4" fmla="*/ 0 h 1453371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11923 h 1465294"/>
                <a:gd name="connsiteX1" fmla="*/ 309082 w 429732"/>
                <a:gd name="connsiteY1" fmla="*/ 56373 h 1465294"/>
                <a:gd name="connsiteX2" fmla="*/ 429732 w 429732"/>
                <a:gd name="connsiteY2" fmla="*/ 1465294 h 1465294"/>
                <a:gd name="connsiteX3" fmla="*/ 0 w 429732"/>
                <a:gd name="connsiteY3" fmla="*/ 1465294 h 1465294"/>
                <a:gd name="connsiteX4" fmla="*/ 0 w 429732"/>
                <a:gd name="connsiteY4" fmla="*/ 11923 h 1465294"/>
                <a:gd name="connsiteX0" fmla="*/ 0 w 429732"/>
                <a:gd name="connsiteY0" fmla="*/ 55934 h 1509305"/>
                <a:gd name="connsiteX1" fmla="*/ 309082 w 429732"/>
                <a:gd name="connsiteY1" fmla="*/ 100384 h 1509305"/>
                <a:gd name="connsiteX2" fmla="*/ 429732 w 429732"/>
                <a:gd name="connsiteY2" fmla="*/ 1509305 h 1509305"/>
                <a:gd name="connsiteX3" fmla="*/ 0 w 429732"/>
                <a:gd name="connsiteY3" fmla="*/ 1509305 h 1509305"/>
                <a:gd name="connsiteX4" fmla="*/ 0 w 429732"/>
                <a:gd name="connsiteY4" fmla="*/ 55934 h 1509305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0 w 531332"/>
                <a:gd name="connsiteY0" fmla="*/ 107663 h 1491184"/>
                <a:gd name="connsiteX1" fmla="*/ 410682 w 531332"/>
                <a:gd name="connsiteY1" fmla="*/ 82263 h 1491184"/>
                <a:gd name="connsiteX2" fmla="*/ 531332 w 531332"/>
                <a:gd name="connsiteY2" fmla="*/ 1491184 h 1491184"/>
                <a:gd name="connsiteX3" fmla="*/ 101600 w 531332"/>
                <a:gd name="connsiteY3" fmla="*/ 1491184 h 1491184"/>
                <a:gd name="connsiteX4" fmla="*/ 0 w 531332"/>
                <a:gd name="connsiteY4" fmla="*/ 107663 h 1491184"/>
                <a:gd name="connsiteX0" fmla="*/ 31916 w 563248"/>
                <a:gd name="connsiteY0" fmla="*/ 107663 h 1491184"/>
                <a:gd name="connsiteX1" fmla="*/ 442598 w 563248"/>
                <a:gd name="connsiteY1" fmla="*/ 82263 h 1491184"/>
                <a:gd name="connsiteX2" fmla="*/ 563248 w 563248"/>
                <a:gd name="connsiteY2" fmla="*/ 1491184 h 1491184"/>
                <a:gd name="connsiteX3" fmla="*/ 133516 w 563248"/>
                <a:gd name="connsiteY3" fmla="*/ 1491184 h 1491184"/>
                <a:gd name="connsiteX4" fmla="*/ 28176 w 563248"/>
                <a:gd name="connsiteY4" fmla="*/ 307982 h 1491184"/>
                <a:gd name="connsiteX5" fmla="*/ 31916 w 563248"/>
                <a:gd name="connsiteY5" fmla="*/ 107663 h 1491184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115289 w 545021"/>
                <a:gd name="connsiteY3" fmla="*/ 150186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501866"/>
                <a:gd name="connsiteX1" fmla="*/ 424371 w 545021"/>
                <a:gd name="connsiteY1" fmla="*/ 92945 h 1501866"/>
                <a:gd name="connsiteX2" fmla="*/ 545021 w 545021"/>
                <a:gd name="connsiteY2" fmla="*/ 1501866 h 1501866"/>
                <a:gd name="connsiteX3" fmla="*/ 229589 w 545021"/>
                <a:gd name="connsiteY3" fmla="*/ 1470116 h 1501866"/>
                <a:gd name="connsiteX4" fmla="*/ 9949 w 545021"/>
                <a:gd name="connsiteY4" fmla="*/ 318664 h 1501866"/>
                <a:gd name="connsiteX5" fmla="*/ 51789 w 545021"/>
                <a:gd name="connsiteY5" fmla="*/ 73895 h 15018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545021"/>
                <a:gd name="connsiteY0" fmla="*/ 73895 h 1641566"/>
                <a:gd name="connsiteX1" fmla="*/ 424371 w 545021"/>
                <a:gd name="connsiteY1" fmla="*/ 92945 h 1641566"/>
                <a:gd name="connsiteX2" fmla="*/ 545021 w 545021"/>
                <a:gd name="connsiteY2" fmla="*/ 1501866 h 1641566"/>
                <a:gd name="connsiteX3" fmla="*/ 483589 w 545021"/>
                <a:gd name="connsiteY3" fmla="*/ 1641566 h 1641566"/>
                <a:gd name="connsiteX4" fmla="*/ 9949 w 545021"/>
                <a:gd name="connsiteY4" fmla="*/ 318664 h 1641566"/>
                <a:gd name="connsiteX5" fmla="*/ 51789 w 545021"/>
                <a:gd name="connsiteY5" fmla="*/ 73895 h 1641566"/>
                <a:gd name="connsiteX0" fmla="*/ 51789 w 621221"/>
                <a:gd name="connsiteY0" fmla="*/ 73895 h 1641566"/>
                <a:gd name="connsiteX1" fmla="*/ 424371 w 621221"/>
                <a:gd name="connsiteY1" fmla="*/ 92945 h 1641566"/>
                <a:gd name="connsiteX2" fmla="*/ 621221 w 621221"/>
                <a:gd name="connsiteY2" fmla="*/ 1635216 h 1641566"/>
                <a:gd name="connsiteX3" fmla="*/ 483589 w 621221"/>
                <a:gd name="connsiteY3" fmla="*/ 1641566 h 1641566"/>
                <a:gd name="connsiteX4" fmla="*/ 9949 w 621221"/>
                <a:gd name="connsiteY4" fmla="*/ 318664 h 1641566"/>
                <a:gd name="connsiteX5" fmla="*/ 51789 w 621221"/>
                <a:gd name="connsiteY5" fmla="*/ 73895 h 1641566"/>
                <a:gd name="connsiteX0" fmla="*/ 51789 w 633921"/>
                <a:gd name="connsiteY0" fmla="*/ 73895 h 1641566"/>
                <a:gd name="connsiteX1" fmla="*/ 424371 w 633921"/>
                <a:gd name="connsiteY1" fmla="*/ 92945 h 1641566"/>
                <a:gd name="connsiteX2" fmla="*/ 633921 w 633921"/>
                <a:gd name="connsiteY2" fmla="*/ 1635216 h 1641566"/>
                <a:gd name="connsiteX3" fmla="*/ 483589 w 633921"/>
                <a:gd name="connsiteY3" fmla="*/ 1641566 h 1641566"/>
                <a:gd name="connsiteX4" fmla="*/ 9949 w 633921"/>
                <a:gd name="connsiteY4" fmla="*/ 318664 h 1641566"/>
                <a:gd name="connsiteX5" fmla="*/ 51789 w 633921"/>
                <a:gd name="connsiteY5" fmla="*/ 73895 h 164156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9949 w 633921"/>
                <a:gd name="connsiteY4" fmla="*/ 318664 h 1635216"/>
                <a:gd name="connsiteX5" fmla="*/ 51789 w 633921"/>
                <a:gd name="connsiteY5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51789 w 633921"/>
                <a:gd name="connsiteY0" fmla="*/ 73895 h 1635216"/>
                <a:gd name="connsiteX1" fmla="*/ 424371 w 633921"/>
                <a:gd name="connsiteY1" fmla="*/ 92945 h 1635216"/>
                <a:gd name="connsiteX2" fmla="*/ 633921 w 633921"/>
                <a:gd name="connsiteY2" fmla="*/ 1635216 h 1635216"/>
                <a:gd name="connsiteX3" fmla="*/ 470889 w 633921"/>
                <a:gd name="connsiteY3" fmla="*/ 1635216 h 1635216"/>
                <a:gd name="connsiteX4" fmla="*/ 276649 w 633921"/>
                <a:gd name="connsiteY4" fmla="*/ 667914 h 1635216"/>
                <a:gd name="connsiteX5" fmla="*/ 9949 w 633921"/>
                <a:gd name="connsiteY5" fmla="*/ 318664 h 1635216"/>
                <a:gd name="connsiteX6" fmla="*/ 51789 w 633921"/>
                <a:gd name="connsiteY6" fmla="*/ 73895 h 1635216"/>
                <a:gd name="connsiteX0" fmla="*/ 0 w 623972"/>
                <a:gd name="connsiteY0" fmla="*/ 296871 h 1613423"/>
                <a:gd name="connsiteX1" fmla="*/ 414422 w 623972"/>
                <a:gd name="connsiteY1" fmla="*/ 71152 h 1613423"/>
                <a:gd name="connsiteX2" fmla="*/ 623972 w 623972"/>
                <a:gd name="connsiteY2" fmla="*/ 1613423 h 1613423"/>
                <a:gd name="connsiteX3" fmla="*/ 460940 w 623972"/>
                <a:gd name="connsiteY3" fmla="*/ 1613423 h 1613423"/>
                <a:gd name="connsiteX4" fmla="*/ 266700 w 623972"/>
                <a:gd name="connsiteY4" fmla="*/ 646121 h 1613423"/>
                <a:gd name="connsiteX5" fmla="*/ 0 w 623972"/>
                <a:gd name="connsiteY5" fmla="*/ 296871 h 1613423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52343 h 1668895"/>
                <a:gd name="connsiteX1" fmla="*/ 77584 w 631707"/>
                <a:gd name="connsiteY1" fmla="*/ 111043 h 1668895"/>
                <a:gd name="connsiteX2" fmla="*/ 422157 w 631707"/>
                <a:gd name="connsiteY2" fmla="*/ 126624 h 1668895"/>
                <a:gd name="connsiteX3" fmla="*/ 631707 w 631707"/>
                <a:gd name="connsiteY3" fmla="*/ 1668895 h 1668895"/>
                <a:gd name="connsiteX4" fmla="*/ 468675 w 631707"/>
                <a:gd name="connsiteY4" fmla="*/ 1668895 h 1668895"/>
                <a:gd name="connsiteX5" fmla="*/ 274435 w 631707"/>
                <a:gd name="connsiteY5" fmla="*/ 701593 h 1668895"/>
                <a:gd name="connsiteX6" fmla="*/ 7735 w 631707"/>
                <a:gd name="connsiteY6" fmla="*/ 352343 h 1668895"/>
                <a:gd name="connsiteX0" fmla="*/ 7735 w 631707"/>
                <a:gd name="connsiteY0" fmla="*/ 316263 h 1632815"/>
                <a:gd name="connsiteX1" fmla="*/ 77584 w 631707"/>
                <a:gd name="connsiteY1" fmla="*/ 74963 h 1632815"/>
                <a:gd name="connsiteX2" fmla="*/ 422157 w 631707"/>
                <a:gd name="connsiteY2" fmla="*/ 90544 h 1632815"/>
                <a:gd name="connsiteX3" fmla="*/ 631707 w 631707"/>
                <a:gd name="connsiteY3" fmla="*/ 1632815 h 1632815"/>
                <a:gd name="connsiteX4" fmla="*/ 468675 w 631707"/>
                <a:gd name="connsiteY4" fmla="*/ 1632815 h 1632815"/>
                <a:gd name="connsiteX5" fmla="*/ 274435 w 631707"/>
                <a:gd name="connsiteY5" fmla="*/ 665513 h 1632815"/>
                <a:gd name="connsiteX6" fmla="*/ 7735 w 631707"/>
                <a:gd name="connsiteY6" fmla="*/ 316263 h 1632815"/>
                <a:gd name="connsiteX0" fmla="*/ 8776 w 632748"/>
                <a:gd name="connsiteY0" fmla="*/ 32332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332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69716 w 632748"/>
                <a:gd name="connsiteY4" fmla="*/ 163987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88766 w 632748"/>
                <a:gd name="connsiteY4" fmla="*/ 1620823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21347 w 632748"/>
                <a:gd name="connsiteY4" fmla="*/ 1627187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75476 w 632748"/>
                <a:gd name="connsiteY5" fmla="*/ 672571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50271 w 632748"/>
                <a:gd name="connsiteY5" fmla="*/ 689019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39899 w 632748"/>
                <a:gd name="connsiteY5" fmla="*/ 689998 h 1639873"/>
                <a:gd name="connsiteX6" fmla="*/ 8776 w 632748"/>
                <a:gd name="connsiteY6" fmla="*/ 329671 h 1639873"/>
                <a:gd name="connsiteX0" fmla="*/ 8776 w 632748"/>
                <a:gd name="connsiteY0" fmla="*/ 329671 h 1639873"/>
                <a:gd name="connsiteX1" fmla="*/ 72275 w 632748"/>
                <a:gd name="connsiteY1" fmla="*/ 62971 h 1639873"/>
                <a:gd name="connsiteX2" fmla="*/ 423198 w 632748"/>
                <a:gd name="connsiteY2" fmla="*/ 97602 h 1639873"/>
                <a:gd name="connsiteX3" fmla="*/ 632748 w 632748"/>
                <a:gd name="connsiteY3" fmla="*/ 1639873 h 1639873"/>
                <a:gd name="connsiteX4" fmla="*/ 405789 w 632748"/>
                <a:gd name="connsiteY4" fmla="*/ 1628656 h 1639873"/>
                <a:gd name="connsiteX5" fmla="*/ 230176 w 632748"/>
                <a:gd name="connsiteY5" fmla="*/ 690915 h 1639873"/>
                <a:gd name="connsiteX6" fmla="*/ 8776 w 632748"/>
                <a:gd name="connsiteY6" fmla="*/ 329671 h 1639873"/>
                <a:gd name="connsiteX0" fmla="*/ 8776 w 632748"/>
                <a:gd name="connsiteY0" fmla="*/ 329671 h 1668731"/>
                <a:gd name="connsiteX1" fmla="*/ 72275 w 632748"/>
                <a:gd name="connsiteY1" fmla="*/ 62971 h 1668731"/>
                <a:gd name="connsiteX2" fmla="*/ 423198 w 632748"/>
                <a:gd name="connsiteY2" fmla="*/ 97602 h 1668731"/>
                <a:gd name="connsiteX3" fmla="*/ 632748 w 632748"/>
                <a:gd name="connsiteY3" fmla="*/ 1639873 h 1668731"/>
                <a:gd name="connsiteX4" fmla="*/ 446952 w 632748"/>
                <a:gd name="connsiteY4" fmla="*/ 1668731 h 1668731"/>
                <a:gd name="connsiteX5" fmla="*/ 230176 w 632748"/>
                <a:gd name="connsiteY5" fmla="*/ 690915 h 1668731"/>
                <a:gd name="connsiteX6" fmla="*/ 8776 w 632748"/>
                <a:gd name="connsiteY6" fmla="*/ 329671 h 1668731"/>
                <a:gd name="connsiteX0" fmla="*/ 8776 w 632748"/>
                <a:gd name="connsiteY0" fmla="*/ 329671 h 1689381"/>
                <a:gd name="connsiteX1" fmla="*/ 72275 w 632748"/>
                <a:gd name="connsiteY1" fmla="*/ 62971 h 1689381"/>
                <a:gd name="connsiteX2" fmla="*/ 423198 w 632748"/>
                <a:gd name="connsiteY2" fmla="*/ 97602 h 1689381"/>
                <a:gd name="connsiteX3" fmla="*/ 632748 w 632748"/>
                <a:gd name="connsiteY3" fmla="*/ 1639873 h 1689381"/>
                <a:gd name="connsiteX4" fmla="*/ 461051 w 632748"/>
                <a:gd name="connsiteY4" fmla="*/ 1689381 h 1689381"/>
                <a:gd name="connsiteX5" fmla="*/ 230176 w 632748"/>
                <a:gd name="connsiteY5" fmla="*/ 690915 h 1689381"/>
                <a:gd name="connsiteX6" fmla="*/ 8776 w 632748"/>
                <a:gd name="connsiteY6" fmla="*/ 329671 h 1689381"/>
                <a:gd name="connsiteX0" fmla="*/ 8776 w 632748"/>
                <a:gd name="connsiteY0" fmla="*/ 329671 h 1660892"/>
                <a:gd name="connsiteX1" fmla="*/ 72275 w 632748"/>
                <a:gd name="connsiteY1" fmla="*/ 62971 h 1660892"/>
                <a:gd name="connsiteX2" fmla="*/ 423198 w 632748"/>
                <a:gd name="connsiteY2" fmla="*/ 97602 h 1660892"/>
                <a:gd name="connsiteX3" fmla="*/ 632748 w 632748"/>
                <a:gd name="connsiteY3" fmla="*/ 1639873 h 1660892"/>
                <a:gd name="connsiteX4" fmla="*/ 464786 w 632748"/>
                <a:gd name="connsiteY4" fmla="*/ 1660892 h 1660892"/>
                <a:gd name="connsiteX5" fmla="*/ 230176 w 632748"/>
                <a:gd name="connsiteY5" fmla="*/ 690915 h 1660892"/>
                <a:gd name="connsiteX6" fmla="*/ 8776 w 632748"/>
                <a:gd name="connsiteY6" fmla="*/ 329671 h 1660892"/>
                <a:gd name="connsiteX0" fmla="*/ 8776 w 631690"/>
                <a:gd name="connsiteY0" fmla="*/ 329671 h 1660892"/>
                <a:gd name="connsiteX1" fmla="*/ 72275 w 631690"/>
                <a:gd name="connsiteY1" fmla="*/ 62971 h 1660892"/>
                <a:gd name="connsiteX2" fmla="*/ 423198 w 631690"/>
                <a:gd name="connsiteY2" fmla="*/ 97602 h 1660892"/>
                <a:gd name="connsiteX3" fmla="*/ 631690 w 631690"/>
                <a:gd name="connsiteY3" fmla="*/ 1619459 h 1660892"/>
                <a:gd name="connsiteX4" fmla="*/ 464786 w 631690"/>
                <a:gd name="connsiteY4" fmla="*/ 1660892 h 1660892"/>
                <a:gd name="connsiteX5" fmla="*/ 230176 w 631690"/>
                <a:gd name="connsiteY5" fmla="*/ 690915 h 1660892"/>
                <a:gd name="connsiteX6" fmla="*/ 8776 w 631690"/>
                <a:gd name="connsiteY6" fmla="*/ 329671 h 1660892"/>
                <a:gd name="connsiteX0" fmla="*/ 8776 w 631690"/>
                <a:gd name="connsiteY0" fmla="*/ 329671 h 1630708"/>
                <a:gd name="connsiteX1" fmla="*/ 72275 w 631690"/>
                <a:gd name="connsiteY1" fmla="*/ 62971 h 1630708"/>
                <a:gd name="connsiteX2" fmla="*/ 423198 w 631690"/>
                <a:gd name="connsiteY2" fmla="*/ 97602 h 1630708"/>
                <a:gd name="connsiteX3" fmla="*/ 631690 w 631690"/>
                <a:gd name="connsiteY3" fmla="*/ 1619459 h 1630708"/>
                <a:gd name="connsiteX4" fmla="*/ 474078 w 631690"/>
                <a:gd name="connsiteY4" fmla="*/ 1630708 h 1630708"/>
                <a:gd name="connsiteX5" fmla="*/ 230176 w 631690"/>
                <a:gd name="connsiteY5" fmla="*/ 690915 h 1630708"/>
                <a:gd name="connsiteX6" fmla="*/ 8776 w 631690"/>
                <a:gd name="connsiteY6" fmla="*/ 329671 h 1630708"/>
                <a:gd name="connsiteX0" fmla="*/ 8776 w 631690"/>
                <a:gd name="connsiteY0" fmla="*/ 329671 h 1645148"/>
                <a:gd name="connsiteX1" fmla="*/ 72275 w 631690"/>
                <a:gd name="connsiteY1" fmla="*/ 62971 h 1645148"/>
                <a:gd name="connsiteX2" fmla="*/ 423198 w 631690"/>
                <a:gd name="connsiteY2" fmla="*/ 97602 h 1645148"/>
                <a:gd name="connsiteX3" fmla="*/ 631690 w 631690"/>
                <a:gd name="connsiteY3" fmla="*/ 1619459 h 1645148"/>
                <a:gd name="connsiteX4" fmla="*/ 507398 w 631690"/>
                <a:gd name="connsiteY4" fmla="*/ 1645148 h 1645148"/>
                <a:gd name="connsiteX5" fmla="*/ 230176 w 631690"/>
                <a:gd name="connsiteY5" fmla="*/ 690915 h 1645148"/>
                <a:gd name="connsiteX6" fmla="*/ 8776 w 631690"/>
                <a:gd name="connsiteY6" fmla="*/ 329671 h 1645148"/>
                <a:gd name="connsiteX0" fmla="*/ 8776 w 631690"/>
                <a:gd name="connsiteY0" fmla="*/ 329671 h 1637215"/>
                <a:gd name="connsiteX1" fmla="*/ 72275 w 631690"/>
                <a:gd name="connsiteY1" fmla="*/ 62971 h 1637215"/>
                <a:gd name="connsiteX2" fmla="*/ 423198 w 631690"/>
                <a:gd name="connsiteY2" fmla="*/ 97602 h 1637215"/>
                <a:gd name="connsiteX3" fmla="*/ 631690 w 631690"/>
                <a:gd name="connsiteY3" fmla="*/ 1619459 h 1637215"/>
                <a:gd name="connsiteX4" fmla="*/ 498301 w 631690"/>
                <a:gd name="connsiteY4" fmla="*/ 1637215 h 1637215"/>
                <a:gd name="connsiteX5" fmla="*/ 230176 w 631690"/>
                <a:gd name="connsiteY5" fmla="*/ 690915 h 1637215"/>
                <a:gd name="connsiteX6" fmla="*/ 8776 w 631690"/>
                <a:gd name="connsiteY6" fmla="*/ 329671 h 1637215"/>
                <a:gd name="connsiteX0" fmla="*/ 8776 w 631690"/>
                <a:gd name="connsiteY0" fmla="*/ 329671 h 1637827"/>
                <a:gd name="connsiteX1" fmla="*/ 72275 w 631690"/>
                <a:gd name="connsiteY1" fmla="*/ 62971 h 1637827"/>
                <a:gd name="connsiteX2" fmla="*/ 423198 w 631690"/>
                <a:gd name="connsiteY2" fmla="*/ 97602 h 1637827"/>
                <a:gd name="connsiteX3" fmla="*/ 631690 w 631690"/>
                <a:gd name="connsiteY3" fmla="*/ 1619459 h 1637827"/>
                <a:gd name="connsiteX4" fmla="*/ 491818 w 631690"/>
                <a:gd name="connsiteY4" fmla="*/ 1637827 h 1637827"/>
                <a:gd name="connsiteX5" fmla="*/ 230176 w 631690"/>
                <a:gd name="connsiteY5" fmla="*/ 690915 h 1637827"/>
                <a:gd name="connsiteX6" fmla="*/ 8776 w 631690"/>
                <a:gd name="connsiteY6" fmla="*/ 329671 h 1637827"/>
                <a:gd name="connsiteX0" fmla="*/ 8776 w 631690"/>
                <a:gd name="connsiteY0" fmla="*/ 329671 h 1638134"/>
                <a:gd name="connsiteX1" fmla="*/ 72275 w 631690"/>
                <a:gd name="connsiteY1" fmla="*/ 62971 h 1638134"/>
                <a:gd name="connsiteX2" fmla="*/ 423198 w 631690"/>
                <a:gd name="connsiteY2" fmla="*/ 97602 h 1638134"/>
                <a:gd name="connsiteX3" fmla="*/ 631690 w 631690"/>
                <a:gd name="connsiteY3" fmla="*/ 1619459 h 1638134"/>
                <a:gd name="connsiteX4" fmla="*/ 491818 w 631690"/>
                <a:gd name="connsiteY4" fmla="*/ 1637827 h 1638134"/>
                <a:gd name="connsiteX5" fmla="*/ 230176 w 631690"/>
                <a:gd name="connsiteY5" fmla="*/ 690915 h 1638134"/>
                <a:gd name="connsiteX6" fmla="*/ 8776 w 631690"/>
                <a:gd name="connsiteY6" fmla="*/ 329671 h 1638134"/>
                <a:gd name="connsiteX0" fmla="*/ 8776 w 631690"/>
                <a:gd name="connsiteY0" fmla="*/ 329671 h 1639759"/>
                <a:gd name="connsiteX1" fmla="*/ 72275 w 631690"/>
                <a:gd name="connsiteY1" fmla="*/ 62971 h 1639759"/>
                <a:gd name="connsiteX2" fmla="*/ 423198 w 631690"/>
                <a:gd name="connsiteY2" fmla="*/ 97602 h 1639759"/>
                <a:gd name="connsiteX3" fmla="*/ 631690 w 631690"/>
                <a:gd name="connsiteY3" fmla="*/ 1619459 h 1639759"/>
                <a:gd name="connsiteX4" fmla="*/ 491818 w 631690"/>
                <a:gd name="connsiteY4" fmla="*/ 1637827 h 1639759"/>
                <a:gd name="connsiteX5" fmla="*/ 230176 w 631690"/>
                <a:gd name="connsiteY5" fmla="*/ 690915 h 1639759"/>
                <a:gd name="connsiteX6" fmla="*/ 8776 w 631690"/>
                <a:gd name="connsiteY6" fmla="*/ 329671 h 16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1690" h="1639759">
                  <a:moveTo>
                    <a:pt x="8776" y="329671"/>
                  </a:moveTo>
                  <a:cubicBezTo>
                    <a:pt x="-12391" y="236538"/>
                    <a:pt x="3205" y="100591"/>
                    <a:pt x="72275" y="62971"/>
                  </a:cubicBezTo>
                  <a:cubicBezTo>
                    <a:pt x="141345" y="25351"/>
                    <a:pt x="272636" y="-74198"/>
                    <a:pt x="423198" y="97602"/>
                  </a:cubicBezTo>
                  <a:cubicBezTo>
                    <a:pt x="603115" y="433892"/>
                    <a:pt x="591473" y="1149819"/>
                    <a:pt x="631690" y="1619459"/>
                  </a:cubicBezTo>
                  <a:cubicBezTo>
                    <a:pt x="585066" y="1625582"/>
                    <a:pt x="541359" y="1646084"/>
                    <a:pt x="491818" y="1637827"/>
                  </a:cubicBezTo>
                  <a:cubicBezTo>
                    <a:pt x="390998" y="1500952"/>
                    <a:pt x="211749" y="948440"/>
                    <a:pt x="230176" y="690915"/>
                  </a:cubicBezTo>
                  <a:cubicBezTo>
                    <a:pt x="64453" y="579440"/>
                    <a:pt x="36728" y="427616"/>
                    <a:pt x="8776" y="32967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AC06DBA-78D3-4194-9029-5400446455A4}"/>
              </a:ext>
            </a:extLst>
          </p:cNvPr>
          <p:cNvGrpSpPr/>
          <p:nvPr/>
        </p:nvGrpSpPr>
        <p:grpSpPr>
          <a:xfrm>
            <a:off x="5420192" y="2413267"/>
            <a:ext cx="1756350" cy="815045"/>
            <a:chOff x="2695449" y="3149598"/>
            <a:chExt cx="3139296" cy="174980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9754FD-C61A-46B2-A05D-E79A8EBB5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7751" y="4598280"/>
              <a:ext cx="202818" cy="2919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9EBE4E4-7535-46B8-8A31-EF45CAC86CED}"/>
                </a:ext>
              </a:extLst>
            </p:cNvPr>
            <p:cNvCxnSpPr>
              <a:cxnSpLocks/>
            </p:cNvCxnSpPr>
            <p:nvPr/>
          </p:nvCxnSpPr>
          <p:spPr>
            <a:xfrm>
              <a:off x="5074786" y="4549591"/>
              <a:ext cx="202818" cy="3394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E3FF7F-B014-410D-B4BA-CA89D1EF1C85}"/>
                </a:ext>
              </a:extLst>
            </p:cNvPr>
            <p:cNvCxnSpPr>
              <a:cxnSpLocks/>
            </p:cNvCxnSpPr>
            <p:nvPr/>
          </p:nvCxnSpPr>
          <p:spPr>
            <a:xfrm>
              <a:off x="2953204" y="4899399"/>
              <a:ext cx="24856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8BAF4E-F3EF-47D7-9936-73D11C54F3A4}"/>
                </a:ext>
              </a:extLst>
            </p:cNvPr>
            <p:cNvSpPr/>
            <p:nvPr/>
          </p:nvSpPr>
          <p:spPr>
            <a:xfrm>
              <a:off x="2695449" y="3149598"/>
              <a:ext cx="3139296" cy="1557342"/>
            </a:xfrm>
            <a:custGeom>
              <a:avLst/>
              <a:gdLst>
                <a:gd name="connsiteX0" fmla="*/ 3072583 w 3192100"/>
                <a:gd name="connsiteY0" fmla="*/ 83007 h 1661945"/>
                <a:gd name="connsiteX1" fmla="*/ 2622640 w 3192100"/>
                <a:gd name="connsiteY1" fmla="*/ 591007 h 1661945"/>
                <a:gd name="connsiteX2" fmla="*/ 2433955 w 3192100"/>
                <a:gd name="connsiteY2" fmla="*/ 1040950 h 1661945"/>
                <a:gd name="connsiteX3" fmla="*/ 1969497 w 3192100"/>
                <a:gd name="connsiteY3" fmla="*/ 1200607 h 1661945"/>
                <a:gd name="connsiteX4" fmla="*/ 1388926 w 3192100"/>
                <a:gd name="connsiteY4" fmla="*/ 1171578 h 1661945"/>
                <a:gd name="connsiteX5" fmla="*/ 735783 w 3192100"/>
                <a:gd name="connsiteY5" fmla="*/ 1142550 h 1661945"/>
                <a:gd name="connsiteX6" fmla="*/ 24583 w 3192100"/>
                <a:gd name="connsiteY6" fmla="*/ 1331236 h 1661945"/>
                <a:gd name="connsiteX7" fmla="*/ 184240 w 3192100"/>
                <a:gd name="connsiteY7" fmla="*/ 1534436 h 1661945"/>
                <a:gd name="connsiteX8" fmla="*/ 387440 w 3192100"/>
                <a:gd name="connsiteY8" fmla="*/ 1592493 h 1661945"/>
                <a:gd name="connsiteX9" fmla="*/ 1490526 w 3192100"/>
                <a:gd name="connsiteY9" fmla="*/ 1577978 h 1661945"/>
                <a:gd name="connsiteX10" fmla="*/ 1490526 w 3192100"/>
                <a:gd name="connsiteY10" fmla="*/ 1577978 h 1661945"/>
                <a:gd name="connsiteX11" fmla="*/ 2303326 w 3192100"/>
                <a:gd name="connsiteY11" fmla="*/ 1636036 h 1661945"/>
                <a:gd name="connsiteX12" fmla="*/ 2753269 w 3192100"/>
                <a:gd name="connsiteY12" fmla="*/ 1577978 h 1661945"/>
                <a:gd name="connsiteX13" fmla="*/ 3159669 w 3192100"/>
                <a:gd name="connsiteY13" fmla="*/ 765178 h 1661945"/>
                <a:gd name="connsiteX14" fmla="*/ 3145155 w 3192100"/>
                <a:gd name="connsiteY14" fmla="*/ 24950 h 1661945"/>
                <a:gd name="connsiteX15" fmla="*/ 2970983 w 3192100"/>
                <a:gd name="connsiteY15" fmla="*/ 170093 h 1661945"/>
                <a:gd name="connsiteX16" fmla="*/ 3029040 w 3192100"/>
                <a:gd name="connsiteY16" fmla="*/ 126550 h 1661945"/>
                <a:gd name="connsiteX0" fmla="*/ 3072583 w 3192100"/>
                <a:gd name="connsiteY0" fmla="*/ 83007 h 1661945"/>
                <a:gd name="connsiteX1" fmla="*/ 2433955 w 3192100"/>
                <a:gd name="connsiteY1" fmla="*/ 1040950 h 1661945"/>
                <a:gd name="connsiteX2" fmla="*/ 1969497 w 3192100"/>
                <a:gd name="connsiteY2" fmla="*/ 1200607 h 1661945"/>
                <a:gd name="connsiteX3" fmla="*/ 1388926 w 3192100"/>
                <a:gd name="connsiteY3" fmla="*/ 1171578 h 1661945"/>
                <a:gd name="connsiteX4" fmla="*/ 735783 w 3192100"/>
                <a:gd name="connsiteY4" fmla="*/ 1142550 h 1661945"/>
                <a:gd name="connsiteX5" fmla="*/ 24583 w 3192100"/>
                <a:gd name="connsiteY5" fmla="*/ 1331236 h 1661945"/>
                <a:gd name="connsiteX6" fmla="*/ 184240 w 3192100"/>
                <a:gd name="connsiteY6" fmla="*/ 1534436 h 1661945"/>
                <a:gd name="connsiteX7" fmla="*/ 387440 w 3192100"/>
                <a:gd name="connsiteY7" fmla="*/ 1592493 h 1661945"/>
                <a:gd name="connsiteX8" fmla="*/ 1490526 w 3192100"/>
                <a:gd name="connsiteY8" fmla="*/ 1577978 h 1661945"/>
                <a:gd name="connsiteX9" fmla="*/ 1490526 w 3192100"/>
                <a:gd name="connsiteY9" fmla="*/ 1577978 h 1661945"/>
                <a:gd name="connsiteX10" fmla="*/ 2303326 w 3192100"/>
                <a:gd name="connsiteY10" fmla="*/ 1636036 h 1661945"/>
                <a:gd name="connsiteX11" fmla="*/ 2753269 w 3192100"/>
                <a:gd name="connsiteY11" fmla="*/ 1577978 h 1661945"/>
                <a:gd name="connsiteX12" fmla="*/ 3159669 w 3192100"/>
                <a:gd name="connsiteY12" fmla="*/ 765178 h 1661945"/>
                <a:gd name="connsiteX13" fmla="*/ 3145155 w 3192100"/>
                <a:gd name="connsiteY13" fmla="*/ 24950 h 1661945"/>
                <a:gd name="connsiteX14" fmla="*/ 2970983 w 3192100"/>
                <a:gd name="connsiteY14" fmla="*/ 170093 h 1661945"/>
                <a:gd name="connsiteX15" fmla="*/ 3029040 w 3192100"/>
                <a:gd name="connsiteY15" fmla="*/ 126550 h 1661945"/>
                <a:gd name="connsiteX0" fmla="*/ 3072583 w 3192100"/>
                <a:gd name="connsiteY0" fmla="*/ 83007 h 1661945"/>
                <a:gd name="connsiteX1" fmla="*/ 2433955 w 3192100"/>
                <a:gd name="connsiteY1" fmla="*/ 1040950 h 1661945"/>
                <a:gd name="connsiteX2" fmla="*/ 1969497 w 3192100"/>
                <a:gd name="connsiteY2" fmla="*/ 1200607 h 1661945"/>
                <a:gd name="connsiteX3" fmla="*/ 1388926 w 3192100"/>
                <a:gd name="connsiteY3" fmla="*/ 1171578 h 1661945"/>
                <a:gd name="connsiteX4" fmla="*/ 735783 w 3192100"/>
                <a:gd name="connsiteY4" fmla="*/ 1142550 h 1661945"/>
                <a:gd name="connsiteX5" fmla="*/ 24583 w 3192100"/>
                <a:gd name="connsiteY5" fmla="*/ 1331236 h 1661945"/>
                <a:gd name="connsiteX6" fmla="*/ 184240 w 3192100"/>
                <a:gd name="connsiteY6" fmla="*/ 1534436 h 1661945"/>
                <a:gd name="connsiteX7" fmla="*/ 387440 w 3192100"/>
                <a:gd name="connsiteY7" fmla="*/ 1592493 h 1661945"/>
                <a:gd name="connsiteX8" fmla="*/ 1490526 w 3192100"/>
                <a:gd name="connsiteY8" fmla="*/ 1577978 h 1661945"/>
                <a:gd name="connsiteX9" fmla="*/ 1490526 w 3192100"/>
                <a:gd name="connsiteY9" fmla="*/ 1577978 h 1661945"/>
                <a:gd name="connsiteX10" fmla="*/ 2303326 w 3192100"/>
                <a:gd name="connsiteY10" fmla="*/ 1636036 h 1661945"/>
                <a:gd name="connsiteX11" fmla="*/ 2753269 w 3192100"/>
                <a:gd name="connsiteY11" fmla="*/ 1577978 h 1661945"/>
                <a:gd name="connsiteX12" fmla="*/ 3159669 w 3192100"/>
                <a:gd name="connsiteY12" fmla="*/ 765178 h 1661945"/>
                <a:gd name="connsiteX13" fmla="*/ 3145155 w 3192100"/>
                <a:gd name="connsiteY13" fmla="*/ 24950 h 1661945"/>
                <a:gd name="connsiteX14" fmla="*/ 2970983 w 3192100"/>
                <a:gd name="connsiteY14" fmla="*/ 170093 h 1661945"/>
                <a:gd name="connsiteX0" fmla="*/ 3072583 w 3192100"/>
                <a:gd name="connsiteY0" fmla="*/ 58056 h 1636994"/>
                <a:gd name="connsiteX1" fmla="*/ 2433955 w 3192100"/>
                <a:gd name="connsiteY1" fmla="*/ 1015999 h 1636994"/>
                <a:gd name="connsiteX2" fmla="*/ 1969497 w 3192100"/>
                <a:gd name="connsiteY2" fmla="*/ 1175656 h 1636994"/>
                <a:gd name="connsiteX3" fmla="*/ 1388926 w 3192100"/>
                <a:gd name="connsiteY3" fmla="*/ 1146627 h 1636994"/>
                <a:gd name="connsiteX4" fmla="*/ 735783 w 3192100"/>
                <a:gd name="connsiteY4" fmla="*/ 1117599 h 1636994"/>
                <a:gd name="connsiteX5" fmla="*/ 24583 w 3192100"/>
                <a:gd name="connsiteY5" fmla="*/ 1306285 h 1636994"/>
                <a:gd name="connsiteX6" fmla="*/ 184240 w 3192100"/>
                <a:gd name="connsiteY6" fmla="*/ 1509485 h 1636994"/>
                <a:gd name="connsiteX7" fmla="*/ 387440 w 3192100"/>
                <a:gd name="connsiteY7" fmla="*/ 1567542 h 1636994"/>
                <a:gd name="connsiteX8" fmla="*/ 1490526 w 3192100"/>
                <a:gd name="connsiteY8" fmla="*/ 1553027 h 1636994"/>
                <a:gd name="connsiteX9" fmla="*/ 1490526 w 3192100"/>
                <a:gd name="connsiteY9" fmla="*/ 1553027 h 1636994"/>
                <a:gd name="connsiteX10" fmla="*/ 2303326 w 3192100"/>
                <a:gd name="connsiteY10" fmla="*/ 1611085 h 1636994"/>
                <a:gd name="connsiteX11" fmla="*/ 2753269 w 3192100"/>
                <a:gd name="connsiteY11" fmla="*/ 1553027 h 1636994"/>
                <a:gd name="connsiteX12" fmla="*/ 3159669 w 3192100"/>
                <a:gd name="connsiteY12" fmla="*/ 740227 h 1636994"/>
                <a:gd name="connsiteX13" fmla="*/ 3145155 w 3192100"/>
                <a:gd name="connsiteY13" fmla="*/ -1 h 1636994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1088571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072583 w 3159669"/>
                <a:gd name="connsiteY0" fmla="*/ 0 h 1578938"/>
                <a:gd name="connsiteX1" fmla="*/ 2433955 w 3159669"/>
                <a:gd name="connsiteY1" fmla="*/ 957943 h 1578938"/>
                <a:gd name="connsiteX2" fmla="*/ 1969497 w 3159669"/>
                <a:gd name="connsiteY2" fmla="*/ 1117600 h 1578938"/>
                <a:gd name="connsiteX3" fmla="*/ 1388926 w 3159669"/>
                <a:gd name="connsiteY3" fmla="*/ 924980 h 1578938"/>
                <a:gd name="connsiteX4" fmla="*/ 735783 w 3159669"/>
                <a:gd name="connsiteY4" fmla="*/ 1059543 h 1578938"/>
                <a:gd name="connsiteX5" fmla="*/ 24583 w 3159669"/>
                <a:gd name="connsiteY5" fmla="*/ 1248229 h 1578938"/>
                <a:gd name="connsiteX6" fmla="*/ 184240 w 3159669"/>
                <a:gd name="connsiteY6" fmla="*/ 1451429 h 1578938"/>
                <a:gd name="connsiteX7" fmla="*/ 387440 w 3159669"/>
                <a:gd name="connsiteY7" fmla="*/ 1509486 h 1578938"/>
                <a:gd name="connsiteX8" fmla="*/ 1490526 w 3159669"/>
                <a:gd name="connsiteY8" fmla="*/ 1494971 h 1578938"/>
                <a:gd name="connsiteX9" fmla="*/ 1490526 w 3159669"/>
                <a:gd name="connsiteY9" fmla="*/ 1494971 h 1578938"/>
                <a:gd name="connsiteX10" fmla="*/ 2303326 w 3159669"/>
                <a:gd name="connsiteY10" fmla="*/ 1553029 h 1578938"/>
                <a:gd name="connsiteX11" fmla="*/ 2753269 w 3159669"/>
                <a:gd name="connsiteY11" fmla="*/ 1494971 h 1578938"/>
                <a:gd name="connsiteX12" fmla="*/ 3159669 w 3159669"/>
                <a:gd name="connsiteY12" fmla="*/ 682171 h 1578938"/>
                <a:gd name="connsiteX0" fmla="*/ 3116288 w 3203374"/>
                <a:gd name="connsiteY0" fmla="*/ 0 h 1578938"/>
                <a:gd name="connsiteX1" fmla="*/ 2477660 w 3203374"/>
                <a:gd name="connsiteY1" fmla="*/ 957943 h 1578938"/>
                <a:gd name="connsiteX2" fmla="*/ 2013202 w 3203374"/>
                <a:gd name="connsiteY2" fmla="*/ 1117600 h 1578938"/>
                <a:gd name="connsiteX3" fmla="*/ 1432631 w 3203374"/>
                <a:gd name="connsiteY3" fmla="*/ 924980 h 1578938"/>
                <a:gd name="connsiteX4" fmla="*/ 68288 w 3203374"/>
                <a:gd name="connsiteY4" fmla="*/ 1248229 h 1578938"/>
                <a:gd name="connsiteX5" fmla="*/ 227945 w 3203374"/>
                <a:gd name="connsiteY5" fmla="*/ 1451429 h 1578938"/>
                <a:gd name="connsiteX6" fmla="*/ 431145 w 3203374"/>
                <a:gd name="connsiteY6" fmla="*/ 1509486 h 1578938"/>
                <a:gd name="connsiteX7" fmla="*/ 1534231 w 3203374"/>
                <a:gd name="connsiteY7" fmla="*/ 1494971 h 1578938"/>
                <a:gd name="connsiteX8" fmla="*/ 1534231 w 3203374"/>
                <a:gd name="connsiteY8" fmla="*/ 1494971 h 1578938"/>
                <a:gd name="connsiteX9" fmla="*/ 2347031 w 3203374"/>
                <a:gd name="connsiteY9" fmla="*/ 1553029 h 1578938"/>
                <a:gd name="connsiteX10" fmla="*/ 2796974 w 3203374"/>
                <a:gd name="connsiteY10" fmla="*/ 1494971 h 1578938"/>
                <a:gd name="connsiteX11" fmla="*/ 3203374 w 3203374"/>
                <a:gd name="connsiteY11" fmla="*/ 682171 h 1578938"/>
                <a:gd name="connsiteX0" fmla="*/ 3116288 w 3203374"/>
                <a:gd name="connsiteY0" fmla="*/ 0 h 1578938"/>
                <a:gd name="connsiteX1" fmla="*/ 2477660 w 3203374"/>
                <a:gd name="connsiteY1" fmla="*/ 957943 h 1578938"/>
                <a:gd name="connsiteX2" fmla="*/ 2013202 w 3203374"/>
                <a:gd name="connsiteY2" fmla="*/ 1117600 h 1578938"/>
                <a:gd name="connsiteX3" fmla="*/ 1432631 w 3203374"/>
                <a:gd name="connsiteY3" fmla="*/ 924980 h 1578938"/>
                <a:gd name="connsiteX4" fmla="*/ 68288 w 3203374"/>
                <a:gd name="connsiteY4" fmla="*/ 1248229 h 1578938"/>
                <a:gd name="connsiteX5" fmla="*/ 227945 w 3203374"/>
                <a:gd name="connsiteY5" fmla="*/ 1451429 h 1578938"/>
                <a:gd name="connsiteX6" fmla="*/ 431145 w 3203374"/>
                <a:gd name="connsiteY6" fmla="*/ 1509486 h 1578938"/>
                <a:gd name="connsiteX7" fmla="*/ 1534231 w 3203374"/>
                <a:gd name="connsiteY7" fmla="*/ 1494971 h 1578938"/>
                <a:gd name="connsiteX8" fmla="*/ 1534231 w 3203374"/>
                <a:gd name="connsiteY8" fmla="*/ 1494971 h 1578938"/>
                <a:gd name="connsiteX9" fmla="*/ 2347031 w 3203374"/>
                <a:gd name="connsiteY9" fmla="*/ 1553029 h 1578938"/>
                <a:gd name="connsiteX10" fmla="*/ 2796974 w 3203374"/>
                <a:gd name="connsiteY10" fmla="*/ 1494971 h 1578938"/>
                <a:gd name="connsiteX11" fmla="*/ 3203374 w 3203374"/>
                <a:gd name="connsiteY11" fmla="*/ 682171 h 1578938"/>
                <a:gd name="connsiteX0" fmla="*/ 3157466 w 3244552"/>
                <a:gd name="connsiteY0" fmla="*/ 0 h 1578938"/>
                <a:gd name="connsiteX1" fmla="*/ 2518838 w 3244552"/>
                <a:gd name="connsiteY1" fmla="*/ 957943 h 1578938"/>
                <a:gd name="connsiteX2" fmla="*/ 2054380 w 3244552"/>
                <a:gd name="connsiteY2" fmla="*/ 1117600 h 1578938"/>
                <a:gd name="connsiteX3" fmla="*/ 109466 w 3244552"/>
                <a:gd name="connsiteY3" fmla="*/ 1248229 h 1578938"/>
                <a:gd name="connsiteX4" fmla="*/ 269123 w 3244552"/>
                <a:gd name="connsiteY4" fmla="*/ 1451429 h 1578938"/>
                <a:gd name="connsiteX5" fmla="*/ 472323 w 3244552"/>
                <a:gd name="connsiteY5" fmla="*/ 1509486 h 1578938"/>
                <a:gd name="connsiteX6" fmla="*/ 1575409 w 3244552"/>
                <a:gd name="connsiteY6" fmla="*/ 1494971 h 1578938"/>
                <a:gd name="connsiteX7" fmla="*/ 1575409 w 3244552"/>
                <a:gd name="connsiteY7" fmla="*/ 1494971 h 1578938"/>
                <a:gd name="connsiteX8" fmla="*/ 2388209 w 3244552"/>
                <a:gd name="connsiteY8" fmla="*/ 1553029 h 1578938"/>
                <a:gd name="connsiteX9" fmla="*/ 2838152 w 3244552"/>
                <a:gd name="connsiteY9" fmla="*/ 1494971 h 1578938"/>
                <a:gd name="connsiteX10" fmla="*/ 3244552 w 3244552"/>
                <a:gd name="connsiteY10" fmla="*/ 682171 h 1578938"/>
                <a:gd name="connsiteX0" fmla="*/ 3046367 w 3133453"/>
                <a:gd name="connsiteY0" fmla="*/ 0 h 1578938"/>
                <a:gd name="connsiteX1" fmla="*/ 2407739 w 3133453"/>
                <a:gd name="connsiteY1" fmla="*/ 957943 h 1578938"/>
                <a:gd name="connsiteX2" fmla="*/ 1943281 w 3133453"/>
                <a:gd name="connsiteY2" fmla="*/ 1117600 h 1578938"/>
                <a:gd name="connsiteX3" fmla="*/ 134566 w 3133453"/>
                <a:gd name="connsiteY3" fmla="*/ 1125535 h 1578938"/>
                <a:gd name="connsiteX4" fmla="*/ 158024 w 3133453"/>
                <a:gd name="connsiteY4" fmla="*/ 1451429 h 1578938"/>
                <a:gd name="connsiteX5" fmla="*/ 361224 w 3133453"/>
                <a:gd name="connsiteY5" fmla="*/ 1509486 h 1578938"/>
                <a:gd name="connsiteX6" fmla="*/ 1464310 w 3133453"/>
                <a:gd name="connsiteY6" fmla="*/ 1494971 h 1578938"/>
                <a:gd name="connsiteX7" fmla="*/ 1464310 w 3133453"/>
                <a:gd name="connsiteY7" fmla="*/ 1494971 h 1578938"/>
                <a:gd name="connsiteX8" fmla="*/ 2277110 w 3133453"/>
                <a:gd name="connsiteY8" fmla="*/ 1553029 h 1578938"/>
                <a:gd name="connsiteX9" fmla="*/ 2727053 w 3133453"/>
                <a:gd name="connsiteY9" fmla="*/ 1494971 h 1578938"/>
                <a:gd name="connsiteX10" fmla="*/ 3133453 w 3133453"/>
                <a:gd name="connsiteY10" fmla="*/ 682171 h 1578938"/>
                <a:gd name="connsiteX0" fmla="*/ 3046367 w 3133453"/>
                <a:gd name="connsiteY0" fmla="*/ 0 h 1578938"/>
                <a:gd name="connsiteX1" fmla="*/ 2407739 w 3133453"/>
                <a:gd name="connsiteY1" fmla="*/ 957943 h 1578938"/>
                <a:gd name="connsiteX2" fmla="*/ 1943281 w 3133453"/>
                <a:gd name="connsiteY2" fmla="*/ 1117600 h 1578938"/>
                <a:gd name="connsiteX3" fmla="*/ 134566 w 3133453"/>
                <a:gd name="connsiteY3" fmla="*/ 1125535 h 1578938"/>
                <a:gd name="connsiteX4" fmla="*/ 158024 w 3133453"/>
                <a:gd name="connsiteY4" fmla="*/ 1451429 h 1578938"/>
                <a:gd name="connsiteX5" fmla="*/ 361224 w 3133453"/>
                <a:gd name="connsiteY5" fmla="*/ 1509486 h 1578938"/>
                <a:gd name="connsiteX6" fmla="*/ 1464310 w 3133453"/>
                <a:gd name="connsiteY6" fmla="*/ 1494971 h 1578938"/>
                <a:gd name="connsiteX7" fmla="*/ 1464310 w 3133453"/>
                <a:gd name="connsiteY7" fmla="*/ 1494971 h 1578938"/>
                <a:gd name="connsiteX8" fmla="*/ 2277110 w 3133453"/>
                <a:gd name="connsiteY8" fmla="*/ 1553029 h 1578938"/>
                <a:gd name="connsiteX9" fmla="*/ 2727053 w 3133453"/>
                <a:gd name="connsiteY9" fmla="*/ 1494971 h 1578938"/>
                <a:gd name="connsiteX10" fmla="*/ 3133453 w 3133453"/>
                <a:gd name="connsiteY10" fmla="*/ 682171 h 1578938"/>
                <a:gd name="connsiteX0" fmla="*/ 3029975 w 3117061"/>
                <a:gd name="connsiteY0" fmla="*/ 0 h 1578938"/>
                <a:gd name="connsiteX1" fmla="*/ 2391347 w 3117061"/>
                <a:gd name="connsiteY1" fmla="*/ 957943 h 1578938"/>
                <a:gd name="connsiteX2" fmla="*/ 1705564 w 3117061"/>
                <a:gd name="connsiteY2" fmla="*/ 1076702 h 1578938"/>
                <a:gd name="connsiteX3" fmla="*/ 118174 w 3117061"/>
                <a:gd name="connsiteY3" fmla="*/ 1125535 h 1578938"/>
                <a:gd name="connsiteX4" fmla="*/ 141632 w 3117061"/>
                <a:gd name="connsiteY4" fmla="*/ 1451429 h 1578938"/>
                <a:gd name="connsiteX5" fmla="*/ 344832 w 3117061"/>
                <a:gd name="connsiteY5" fmla="*/ 1509486 h 1578938"/>
                <a:gd name="connsiteX6" fmla="*/ 1447918 w 3117061"/>
                <a:gd name="connsiteY6" fmla="*/ 1494971 h 1578938"/>
                <a:gd name="connsiteX7" fmla="*/ 1447918 w 3117061"/>
                <a:gd name="connsiteY7" fmla="*/ 1494971 h 1578938"/>
                <a:gd name="connsiteX8" fmla="*/ 2260718 w 3117061"/>
                <a:gd name="connsiteY8" fmla="*/ 1553029 h 1578938"/>
                <a:gd name="connsiteX9" fmla="*/ 2710661 w 3117061"/>
                <a:gd name="connsiteY9" fmla="*/ 1494971 h 1578938"/>
                <a:gd name="connsiteX10" fmla="*/ 3117061 w 3117061"/>
                <a:gd name="connsiteY10" fmla="*/ 682171 h 1578938"/>
                <a:gd name="connsiteX0" fmla="*/ 3029973 w 3117059"/>
                <a:gd name="connsiteY0" fmla="*/ 0 h 1578938"/>
                <a:gd name="connsiteX1" fmla="*/ 2391345 w 3117059"/>
                <a:gd name="connsiteY1" fmla="*/ 957943 h 1578938"/>
                <a:gd name="connsiteX2" fmla="*/ 1705562 w 3117059"/>
                <a:gd name="connsiteY2" fmla="*/ 1076702 h 1578938"/>
                <a:gd name="connsiteX3" fmla="*/ 118172 w 3117059"/>
                <a:gd name="connsiteY3" fmla="*/ 1125535 h 1578938"/>
                <a:gd name="connsiteX4" fmla="*/ 141630 w 3117059"/>
                <a:gd name="connsiteY4" fmla="*/ 1451429 h 1578938"/>
                <a:gd name="connsiteX5" fmla="*/ 344830 w 3117059"/>
                <a:gd name="connsiteY5" fmla="*/ 1509486 h 1578938"/>
                <a:gd name="connsiteX6" fmla="*/ 1447916 w 3117059"/>
                <a:gd name="connsiteY6" fmla="*/ 1494971 h 1578938"/>
                <a:gd name="connsiteX7" fmla="*/ 1447916 w 3117059"/>
                <a:gd name="connsiteY7" fmla="*/ 1494971 h 1578938"/>
                <a:gd name="connsiteX8" fmla="*/ 2260716 w 3117059"/>
                <a:gd name="connsiteY8" fmla="*/ 1553029 h 1578938"/>
                <a:gd name="connsiteX9" fmla="*/ 2710659 w 3117059"/>
                <a:gd name="connsiteY9" fmla="*/ 1494971 h 1578938"/>
                <a:gd name="connsiteX10" fmla="*/ 3117059 w 3117059"/>
                <a:gd name="connsiteY10" fmla="*/ 682171 h 1578938"/>
                <a:gd name="connsiteX0" fmla="*/ 3029973 w 3117059"/>
                <a:gd name="connsiteY0" fmla="*/ 0 h 1578938"/>
                <a:gd name="connsiteX1" fmla="*/ 2391345 w 3117059"/>
                <a:gd name="connsiteY1" fmla="*/ 957943 h 1578938"/>
                <a:gd name="connsiteX2" fmla="*/ 1705562 w 3117059"/>
                <a:gd name="connsiteY2" fmla="*/ 1076702 h 1578938"/>
                <a:gd name="connsiteX3" fmla="*/ 118172 w 3117059"/>
                <a:gd name="connsiteY3" fmla="*/ 1125535 h 1578938"/>
                <a:gd name="connsiteX4" fmla="*/ 141630 w 3117059"/>
                <a:gd name="connsiteY4" fmla="*/ 1451429 h 1578938"/>
                <a:gd name="connsiteX5" fmla="*/ 344830 w 3117059"/>
                <a:gd name="connsiteY5" fmla="*/ 1509486 h 1578938"/>
                <a:gd name="connsiteX6" fmla="*/ 1447916 w 3117059"/>
                <a:gd name="connsiteY6" fmla="*/ 1494971 h 1578938"/>
                <a:gd name="connsiteX7" fmla="*/ 1447916 w 3117059"/>
                <a:gd name="connsiteY7" fmla="*/ 1494971 h 1578938"/>
                <a:gd name="connsiteX8" fmla="*/ 2260716 w 3117059"/>
                <a:gd name="connsiteY8" fmla="*/ 1553029 h 1578938"/>
                <a:gd name="connsiteX9" fmla="*/ 2710659 w 3117059"/>
                <a:gd name="connsiteY9" fmla="*/ 1494971 h 1578938"/>
                <a:gd name="connsiteX10" fmla="*/ 3117059 w 3117059"/>
                <a:gd name="connsiteY10" fmla="*/ 682171 h 1578938"/>
                <a:gd name="connsiteX0" fmla="*/ 3016943 w 3104029"/>
                <a:gd name="connsiteY0" fmla="*/ 0 h 1578938"/>
                <a:gd name="connsiteX1" fmla="*/ 2378315 w 3104029"/>
                <a:gd name="connsiteY1" fmla="*/ 957943 h 1578938"/>
                <a:gd name="connsiteX2" fmla="*/ 1692532 w 3104029"/>
                <a:gd name="connsiteY2" fmla="*/ 1076702 h 1578938"/>
                <a:gd name="connsiteX3" fmla="*/ 122167 w 3104029"/>
                <a:gd name="connsiteY3" fmla="*/ 941494 h 1578938"/>
                <a:gd name="connsiteX4" fmla="*/ 128600 w 3104029"/>
                <a:gd name="connsiteY4" fmla="*/ 1451429 h 1578938"/>
                <a:gd name="connsiteX5" fmla="*/ 331800 w 3104029"/>
                <a:gd name="connsiteY5" fmla="*/ 1509486 h 1578938"/>
                <a:gd name="connsiteX6" fmla="*/ 1434886 w 3104029"/>
                <a:gd name="connsiteY6" fmla="*/ 1494971 h 1578938"/>
                <a:gd name="connsiteX7" fmla="*/ 1434886 w 3104029"/>
                <a:gd name="connsiteY7" fmla="*/ 1494971 h 1578938"/>
                <a:gd name="connsiteX8" fmla="*/ 2247686 w 3104029"/>
                <a:gd name="connsiteY8" fmla="*/ 1553029 h 1578938"/>
                <a:gd name="connsiteX9" fmla="*/ 2697629 w 3104029"/>
                <a:gd name="connsiteY9" fmla="*/ 1494971 h 1578938"/>
                <a:gd name="connsiteX10" fmla="*/ 3104029 w 3104029"/>
                <a:gd name="connsiteY10" fmla="*/ 682171 h 1578938"/>
                <a:gd name="connsiteX0" fmla="*/ 3052208 w 3139294"/>
                <a:gd name="connsiteY0" fmla="*/ 0 h 1578938"/>
                <a:gd name="connsiteX1" fmla="*/ 2413580 w 3139294"/>
                <a:gd name="connsiteY1" fmla="*/ 957943 h 1578938"/>
                <a:gd name="connsiteX2" fmla="*/ 1727797 w 3139294"/>
                <a:gd name="connsiteY2" fmla="*/ 1076702 h 1578938"/>
                <a:gd name="connsiteX3" fmla="*/ 157432 w 3139294"/>
                <a:gd name="connsiteY3" fmla="*/ 941494 h 1578938"/>
                <a:gd name="connsiteX4" fmla="*/ 78740 w 3139294"/>
                <a:gd name="connsiteY4" fmla="*/ 1451429 h 1578938"/>
                <a:gd name="connsiteX5" fmla="*/ 367065 w 3139294"/>
                <a:gd name="connsiteY5" fmla="*/ 1509486 h 1578938"/>
                <a:gd name="connsiteX6" fmla="*/ 1470151 w 3139294"/>
                <a:gd name="connsiteY6" fmla="*/ 1494971 h 1578938"/>
                <a:gd name="connsiteX7" fmla="*/ 1470151 w 3139294"/>
                <a:gd name="connsiteY7" fmla="*/ 1494971 h 1578938"/>
                <a:gd name="connsiteX8" fmla="*/ 2282951 w 3139294"/>
                <a:gd name="connsiteY8" fmla="*/ 1553029 h 1578938"/>
                <a:gd name="connsiteX9" fmla="*/ 2732894 w 3139294"/>
                <a:gd name="connsiteY9" fmla="*/ 1494971 h 1578938"/>
                <a:gd name="connsiteX10" fmla="*/ 3139294 w 3139294"/>
                <a:gd name="connsiteY10" fmla="*/ 682171 h 1578938"/>
                <a:gd name="connsiteX0" fmla="*/ 3052210 w 3139296"/>
                <a:gd name="connsiteY0" fmla="*/ 0 h 1578938"/>
                <a:gd name="connsiteX1" fmla="*/ 2413582 w 3139296"/>
                <a:gd name="connsiteY1" fmla="*/ 957943 h 1578938"/>
                <a:gd name="connsiteX2" fmla="*/ 1727799 w 3139296"/>
                <a:gd name="connsiteY2" fmla="*/ 1076702 h 1578938"/>
                <a:gd name="connsiteX3" fmla="*/ 157434 w 3139296"/>
                <a:gd name="connsiteY3" fmla="*/ 941494 h 1578938"/>
                <a:gd name="connsiteX4" fmla="*/ 78742 w 3139296"/>
                <a:gd name="connsiteY4" fmla="*/ 1451429 h 1578938"/>
                <a:gd name="connsiteX5" fmla="*/ 367067 w 3139296"/>
                <a:gd name="connsiteY5" fmla="*/ 1509486 h 1578938"/>
                <a:gd name="connsiteX6" fmla="*/ 1470153 w 3139296"/>
                <a:gd name="connsiteY6" fmla="*/ 1494971 h 1578938"/>
                <a:gd name="connsiteX7" fmla="*/ 2282953 w 3139296"/>
                <a:gd name="connsiteY7" fmla="*/ 1553029 h 1578938"/>
                <a:gd name="connsiteX8" fmla="*/ 2732896 w 3139296"/>
                <a:gd name="connsiteY8" fmla="*/ 1494971 h 1578938"/>
                <a:gd name="connsiteX9" fmla="*/ 3139296 w 3139296"/>
                <a:gd name="connsiteY9" fmla="*/ 682171 h 1578938"/>
                <a:gd name="connsiteX0" fmla="*/ 3052210 w 3139296"/>
                <a:gd name="connsiteY0" fmla="*/ 0 h 1578938"/>
                <a:gd name="connsiteX1" fmla="*/ 2413582 w 3139296"/>
                <a:gd name="connsiteY1" fmla="*/ 957943 h 1578938"/>
                <a:gd name="connsiteX2" fmla="*/ 1727799 w 3139296"/>
                <a:gd name="connsiteY2" fmla="*/ 1076702 h 1578938"/>
                <a:gd name="connsiteX3" fmla="*/ 157434 w 3139296"/>
                <a:gd name="connsiteY3" fmla="*/ 941494 h 1578938"/>
                <a:gd name="connsiteX4" fmla="*/ 78742 w 3139296"/>
                <a:gd name="connsiteY4" fmla="*/ 1451429 h 1578938"/>
                <a:gd name="connsiteX5" fmla="*/ 367067 w 3139296"/>
                <a:gd name="connsiteY5" fmla="*/ 1509486 h 1578938"/>
                <a:gd name="connsiteX6" fmla="*/ 2282953 w 3139296"/>
                <a:gd name="connsiteY6" fmla="*/ 1553029 h 1578938"/>
                <a:gd name="connsiteX7" fmla="*/ 2732896 w 3139296"/>
                <a:gd name="connsiteY7" fmla="*/ 1494971 h 1578938"/>
                <a:gd name="connsiteX8" fmla="*/ 3139296 w 3139296"/>
                <a:gd name="connsiteY8" fmla="*/ 682171 h 1578938"/>
                <a:gd name="connsiteX0" fmla="*/ 3052210 w 3139296"/>
                <a:gd name="connsiteY0" fmla="*/ 0 h 1556007"/>
                <a:gd name="connsiteX1" fmla="*/ 2413582 w 3139296"/>
                <a:gd name="connsiteY1" fmla="*/ 957943 h 1556007"/>
                <a:gd name="connsiteX2" fmla="*/ 1727799 w 3139296"/>
                <a:gd name="connsiteY2" fmla="*/ 1076702 h 1556007"/>
                <a:gd name="connsiteX3" fmla="*/ 157434 w 3139296"/>
                <a:gd name="connsiteY3" fmla="*/ 941494 h 1556007"/>
                <a:gd name="connsiteX4" fmla="*/ 78742 w 3139296"/>
                <a:gd name="connsiteY4" fmla="*/ 1451429 h 1556007"/>
                <a:gd name="connsiteX5" fmla="*/ 367067 w 3139296"/>
                <a:gd name="connsiteY5" fmla="*/ 1509486 h 1556007"/>
                <a:gd name="connsiteX6" fmla="*/ 2282953 w 3139296"/>
                <a:gd name="connsiteY6" fmla="*/ 1553029 h 1556007"/>
                <a:gd name="connsiteX7" fmla="*/ 2732895 w 3139296"/>
                <a:gd name="connsiteY7" fmla="*/ 1454073 h 1556007"/>
                <a:gd name="connsiteX8" fmla="*/ 3139296 w 3139296"/>
                <a:gd name="connsiteY8" fmla="*/ 682171 h 1556007"/>
                <a:gd name="connsiteX0" fmla="*/ 3052210 w 3139296"/>
                <a:gd name="connsiteY0" fmla="*/ 0 h 1557342"/>
                <a:gd name="connsiteX1" fmla="*/ 2413582 w 3139296"/>
                <a:gd name="connsiteY1" fmla="*/ 957943 h 1557342"/>
                <a:gd name="connsiteX2" fmla="*/ 1727799 w 3139296"/>
                <a:gd name="connsiteY2" fmla="*/ 1076702 h 1557342"/>
                <a:gd name="connsiteX3" fmla="*/ 157434 w 3139296"/>
                <a:gd name="connsiteY3" fmla="*/ 941494 h 1557342"/>
                <a:gd name="connsiteX4" fmla="*/ 78742 w 3139296"/>
                <a:gd name="connsiteY4" fmla="*/ 1451429 h 1557342"/>
                <a:gd name="connsiteX5" fmla="*/ 367067 w 3139296"/>
                <a:gd name="connsiteY5" fmla="*/ 1509486 h 1557342"/>
                <a:gd name="connsiteX6" fmla="*/ 2282953 w 3139296"/>
                <a:gd name="connsiteY6" fmla="*/ 1553029 h 1557342"/>
                <a:gd name="connsiteX7" fmla="*/ 2732895 w 3139296"/>
                <a:gd name="connsiteY7" fmla="*/ 1399543 h 1557342"/>
                <a:gd name="connsiteX8" fmla="*/ 3139296 w 3139296"/>
                <a:gd name="connsiteY8" fmla="*/ 682171 h 15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9296" h="1557342">
                  <a:moveTo>
                    <a:pt x="3052210" y="0"/>
                  </a:moveTo>
                  <a:cubicBezTo>
                    <a:pt x="2673776" y="158674"/>
                    <a:pt x="2634317" y="778493"/>
                    <a:pt x="2413582" y="957943"/>
                  </a:cubicBezTo>
                  <a:cubicBezTo>
                    <a:pt x="2192847" y="1137393"/>
                    <a:pt x="2103824" y="1079444"/>
                    <a:pt x="1727799" y="1076702"/>
                  </a:cubicBezTo>
                  <a:cubicBezTo>
                    <a:pt x="1351774" y="1073961"/>
                    <a:pt x="432277" y="879039"/>
                    <a:pt x="157434" y="941494"/>
                  </a:cubicBezTo>
                  <a:cubicBezTo>
                    <a:pt x="-117409" y="1003949"/>
                    <a:pt x="43803" y="1356764"/>
                    <a:pt x="78742" y="1451429"/>
                  </a:cubicBezTo>
                  <a:cubicBezTo>
                    <a:pt x="113681" y="1546094"/>
                    <a:pt x="-301" y="1492553"/>
                    <a:pt x="367067" y="1509486"/>
                  </a:cubicBezTo>
                  <a:cubicBezTo>
                    <a:pt x="734435" y="1526419"/>
                    <a:pt x="1888648" y="1571353"/>
                    <a:pt x="2282953" y="1553029"/>
                  </a:cubicBezTo>
                  <a:cubicBezTo>
                    <a:pt x="2677258" y="1534705"/>
                    <a:pt x="2590171" y="1544686"/>
                    <a:pt x="2732895" y="1399543"/>
                  </a:cubicBezTo>
                  <a:cubicBezTo>
                    <a:pt x="2875619" y="1254400"/>
                    <a:pt x="3073982" y="941009"/>
                    <a:pt x="3139296" y="682171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F30182-1988-4220-A11C-E41D2BB6F8FF}"/>
              </a:ext>
            </a:extLst>
          </p:cNvPr>
          <p:cNvGrpSpPr/>
          <p:nvPr/>
        </p:nvGrpSpPr>
        <p:grpSpPr>
          <a:xfrm>
            <a:off x="346799" y="2135835"/>
            <a:ext cx="2301240" cy="1559077"/>
            <a:chOff x="2606040" y="3442581"/>
            <a:chExt cx="2301240" cy="155907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FD9FFE8-2A9F-4901-89E4-05FC6C19DDA7}"/>
                </a:ext>
              </a:extLst>
            </p:cNvPr>
            <p:cNvSpPr/>
            <p:nvPr/>
          </p:nvSpPr>
          <p:spPr>
            <a:xfrm>
              <a:off x="2899526" y="4766524"/>
              <a:ext cx="45719" cy="235134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FF5A3BC-D9FC-4063-B78B-D18E46D055D8}"/>
                </a:ext>
              </a:extLst>
            </p:cNvPr>
            <p:cNvSpPr/>
            <p:nvPr/>
          </p:nvSpPr>
          <p:spPr>
            <a:xfrm>
              <a:off x="3938592" y="4766524"/>
              <a:ext cx="45719" cy="235134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0043890-626A-46B6-9314-A59BF6140884}"/>
                </a:ext>
              </a:extLst>
            </p:cNvPr>
            <p:cNvSpPr/>
            <p:nvPr/>
          </p:nvSpPr>
          <p:spPr>
            <a:xfrm>
              <a:off x="4796928" y="4078728"/>
              <a:ext cx="45719" cy="235134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Rectangle 2">
              <a:extLst>
                <a:ext uri="{FF2B5EF4-FFF2-40B4-BE49-F238E27FC236}">
                  <a16:creationId xmlns:a16="http://schemas.microsoft.com/office/drawing/2014/main" id="{A07C16EE-D1F6-4381-86E4-E257EDFBDE99}"/>
                </a:ext>
              </a:extLst>
            </p:cNvPr>
            <p:cNvSpPr/>
            <p:nvPr/>
          </p:nvSpPr>
          <p:spPr>
            <a:xfrm>
              <a:off x="2606040" y="3442581"/>
              <a:ext cx="2301240" cy="1365639"/>
            </a:xfrm>
            <a:custGeom>
              <a:avLst/>
              <a:gdLst>
                <a:gd name="connsiteX0" fmla="*/ 0 w 800100"/>
                <a:gd name="connsiteY0" fmla="*/ 0 h 281940"/>
                <a:gd name="connsiteX1" fmla="*/ 800100 w 800100"/>
                <a:gd name="connsiteY1" fmla="*/ 0 h 281940"/>
                <a:gd name="connsiteX2" fmla="*/ 800100 w 800100"/>
                <a:gd name="connsiteY2" fmla="*/ 281940 h 281940"/>
                <a:gd name="connsiteX3" fmla="*/ 0 w 800100"/>
                <a:gd name="connsiteY3" fmla="*/ 281940 h 281940"/>
                <a:gd name="connsiteX4" fmla="*/ 0 w 800100"/>
                <a:gd name="connsiteY4" fmla="*/ 0 h 281940"/>
                <a:gd name="connsiteX0" fmla="*/ 0 w 1607820"/>
                <a:gd name="connsiteY0" fmla="*/ 236220 h 518160"/>
                <a:gd name="connsiteX1" fmla="*/ 1607820 w 1607820"/>
                <a:gd name="connsiteY1" fmla="*/ 0 h 518160"/>
                <a:gd name="connsiteX2" fmla="*/ 800100 w 1607820"/>
                <a:gd name="connsiteY2" fmla="*/ 518160 h 518160"/>
                <a:gd name="connsiteX3" fmla="*/ 0 w 1607820"/>
                <a:gd name="connsiteY3" fmla="*/ 518160 h 518160"/>
                <a:gd name="connsiteX4" fmla="*/ 0 w 1607820"/>
                <a:gd name="connsiteY4" fmla="*/ 236220 h 518160"/>
                <a:gd name="connsiteX0" fmla="*/ 0 w 1607820"/>
                <a:gd name="connsiteY0" fmla="*/ 236220 h 1333500"/>
                <a:gd name="connsiteX1" fmla="*/ 1607820 w 1607820"/>
                <a:gd name="connsiteY1" fmla="*/ 0 h 1333500"/>
                <a:gd name="connsiteX2" fmla="*/ 800100 w 1607820"/>
                <a:gd name="connsiteY2" fmla="*/ 518160 h 1333500"/>
                <a:gd name="connsiteX3" fmla="*/ 198120 w 1607820"/>
                <a:gd name="connsiteY3" fmla="*/ 1333500 h 1333500"/>
                <a:gd name="connsiteX4" fmla="*/ 0 w 1607820"/>
                <a:gd name="connsiteY4" fmla="*/ 236220 h 133350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1607820"/>
                <a:gd name="connsiteY0" fmla="*/ 236220 h 1363980"/>
                <a:gd name="connsiteX1" fmla="*/ 1607820 w 1607820"/>
                <a:gd name="connsiteY1" fmla="*/ 0 h 1363980"/>
                <a:gd name="connsiteX2" fmla="*/ 1356360 w 1607820"/>
                <a:gd name="connsiteY2" fmla="*/ 1363980 h 1363980"/>
                <a:gd name="connsiteX3" fmla="*/ 198120 w 1607820"/>
                <a:gd name="connsiteY3" fmla="*/ 1333500 h 1363980"/>
                <a:gd name="connsiteX4" fmla="*/ 0 w 1607820"/>
                <a:gd name="connsiteY4" fmla="*/ 236220 h 1363980"/>
                <a:gd name="connsiteX0" fmla="*/ 0 w 2302785"/>
                <a:gd name="connsiteY0" fmla="*/ 236220 h 1363980"/>
                <a:gd name="connsiteX1" fmla="*/ 1607820 w 2302785"/>
                <a:gd name="connsiteY1" fmla="*/ 0 h 1363980"/>
                <a:gd name="connsiteX2" fmla="*/ 2301240 w 2302785"/>
                <a:gd name="connsiteY2" fmla="*/ 731520 h 1363980"/>
                <a:gd name="connsiteX3" fmla="*/ 1356360 w 2302785"/>
                <a:gd name="connsiteY3" fmla="*/ 1363980 h 1363980"/>
                <a:gd name="connsiteX4" fmla="*/ 198120 w 2302785"/>
                <a:gd name="connsiteY4" fmla="*/ 1333500 h 1363980"/>
                <a:gd name="connsiteX5" fmla="*/ 0 w 2302785"/>
                <a:gd name="connsiteY5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6220 h 1363980"/>
                <a:gd name="connsiteX1" fmla="*/ 1607820 w 2362631"/>
                <a:gd name="connsiteY1" fmla="*/ 0 h 1363980"/>
                <a:gd name="connsiteX2" fmla="*/ 2263140 w 2362631"/>
                <a:gd name="connsiteY2" fmla="*/ 236220 h 1363980"/>
                <a:gd name="connsiteX3" fmla="*/ 2301240 w 2362631"/>
                <a:gd name="connsiteY3" fmla="*/ 731520 h 1363980"/>
                <a:gd name="connsiteX4" fmla="*/ 1356360 w 2362631"/>
                <a:gd name="connsiteY4" fmla="*/ 1363980 h 1363980"/>
                <a:gd name="connsiteX5" fmla="*/ 198120 w 2362631"/>
                <a:gd name="connsiteY5" fmla="*/ 1333500 h 1363980"/>
                <a:gd name="connsiteX6" fmla="*/ 0 w 2362631"/>
                <a:gd name="connsiteY6" fmla="*/ 236220 h 1363980"/>
                <a:gd name="connsiteX0" fmla="*/ 0 w 2362631"/>
                <a:gd name="connsiteY0" fmla="*/ 239080 h 1366840"/>
                <a:gd name="connsiteX1" fmla="*/ 1607820 w 2362631"/>
                <a:gd name="connsiteY1" fmla="*/ 2860 h 1366840"/>
                <a:gd name="connsiteX2" fmla="*/ 1737360 w 2362631"/>
                <a:gd name="connsiteY2" fmla="*/ 216220 h 1366840"/>
                <a:gd name="connsiteX3" fmla="*/ 2263140 w 2362631"/>
                <a:gd name="connsiteY3" fmla="*/ 239080 h 1366840"/>
                <a:gd name="connsiteX4" fmla="*/ 2301240 w 2362631"/>
                <a:gd name="connsiteY4" fmla="*/ 734380 h 1366840"/>
                <a:gd name="connsiteX5" fmla="*/ 1356360 w 2362631"/>
                <a:gd name="connsiteY5" fmla="*/ 1366840 h 1366840"/>
                <a:gd name="connsiteX6" fmla="*/ 198120 w 2362631"/>
                <a:gd name="connsiteY6" fmla="*/ 1336360 h 1366840"/>
                <a:gd name="connsiteX7" fmla="*/ 0 w 2362631"/>
                <a:gd name="connsiteY7" fmla="*/ 239080 h 1366840"/>
                <a:gd name="connsiteX0" fmla="*/ 0 w 2362631"/>
                <a:gd name="connsiteY0" fmla="*/ 237879 h 1365639"/>
                <a:gd name="connsiteX1" fmla="*/ 1607820 w 2362631"/>
                <a:gd name="connsiteY1" fmla="*/ 1659 h 1365639"/>
                <a:gd name="connsiteX2" fmla="*/ 1737360 w 2362631"/>
                <a:gd name="connsiteY2" fmla="*/ 215019 h 1365639"/>
                <a:gd name="connsiteX3" fmla="*/ 2263140 w 2362631"/>
                <a:gd name="connsiteY3" fmla="*/ 237879 h 1365639"/>
                <a:gd name="connsiteX4" fmla="*/ 2301240 w 2362631"/>
                <a:gd name="connsiteY4" fmla="*/ 733179 h 1365639"/>
                <a:gd name="connsiteX5" fmla="*/ 1356360 w 2362631"/>
                <a:gd name="connsiteY5" fmla="*/ 1365639 h 1365639"/>
                <a:gd name="connsiteX6" fmla="*/ 198120 w 2362631"/>
                <a:gd name="connsiteY6" fmla="*/ 1335159 h 1365639"/>
                <a:gd name="connsiteX7" fmla="*/ 0 w 2362631"/>
                <a:gd name="connsiteY7" fmla="*/ 237879 h 1365639"/>
                <a:gd name="connsiteX0" fmla="*/ 0 w 2339588"/>
                <a:gd name="connsiteY0" fmla="*/ 237879 h 1365639"/>
                <a:gd name="connsiteX1" fmla="*/ 1607820 w 2339588"/>
                <a:gd name="connsiteY1" fmla="*/ 1659 h 1365639"/>
                <a:gd name="connsiteX2" fmla="*/ 1737360 w 2339588"/>
                <a:gd name="connsiteY2" fmla="*/ 215019 h 1365639"/>
                <a:gd name="connsiteX3" fmla="*/ 2263140 w 2339588"/>
                <a:gd name="connsiteY3" fmla="*/ 237879 h 1365639"/>
                <a:gd name="connsiteX4" fmla="*/ 2301240 w 2339588"/>
                <a:gd name="connsiteY4" fmla="*/ 733179 h 1365639"/>
                <a:gd name="connsiteX5" fmla="*/ 1356360 w 2339588"/>
                <a:gd name="connsiteY5" fmla="*/ 1365639 h 1365639"/>
                <a:gd name="connsiteX6" fmla="*/ 198120 w 2339588"/>
                <a:gd name="connsiteY6" fmla="*/ 1335159 h 1365639"/>
                <a:gd name="connsiteX7" fmla="*/ 0 w 2339588"/>
                <a:gd name="connsiteY7" fmla="*/ 237879 h 1365639"/>
                <a:gd name="connsiteX0" fmla="*/ 0 w 2301240"/>
                <a:gd name="connsiteY0" fmla="*/ 237879 h 1365639"/>
                <a:gd name="connsiteX1" fmla="*/ 1607820 w 2301240"/>
                <a:gd name="connsiteY1" fmla="*/ 1659 h 1365639"/>
                <a:gd name="connsiteX2" fmla="*/ 1737360 w 2301240"/>
                <a:gd name="connsiteY2" fmla="*/ 215019 h 1365639"/>
                <a:gd name="connsiteX3" fmla="*/ 2263140 w 2301240"/>
                <a:gd name="connsiteY3" fmla="*/ 237879 h 1365639"/>
                <a:gd name="connsiteX4" fmla="*/ 2301240 w 2301240"/>
                <a:gd name="connsiteY4" fmla="*/ 733179 h 1365639"/>
                <a:gd name="connsiteX5" fmla="*/ 1356360 w 2301240"/>
                <a:gd name="connsiteY5" fmla="*/ 1365639 h 1365639"/>
                <a:gd name="connsiteX6" fmla="*/ 198120 w 2301240"/>
                <a:gd name="connsiteY6" fmla="*/ 1335159 h 1365639"/>
                <a:gd name="connsiteX7" fmla="*/ 0 w 2301240"/>
                <a:gd name="connsiteY7" fmla="*/ 237879 h 13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1240" h="1365639">
                  <a:moveTo>
                    <a:pt x="0" y="237879"/>
                  </a:moveTo>
                  <a:lnTo>
                    <a:pt x="1607820" y="1659"/>
                  </a:lnTo>
                  <a:cubicBezTo>
                    <a:pt x="1639570" y="-19931"/>
                    <a:pt x="1628140" y="175649"/>
                    <a:pt x="1737360" y="215019"/>
                  </a:cubicBezTo>
                  <a:cubicBezTo>
                    <a:pt x="1846580" y="254389"/>
                    <a:pt x="2193290" y="126119"/>
                    <a:pt x="2263140" y="237879"/>
                  </a:cubicBezTo>
                  <a:cubicBezTo>
                    <a:pt x="2287270" y="397899"/>
                    <a:pt x="2282190" y="554109"/>
                    <a:pt x="2301240" y="733179"/>
                  </a:cubicBezTo>
                  <a:lnTo>
                    <a:pt x="1356360" y="1365639"/>
                  </a:lnTo>
                  <a:lnTo>
                    <a:pt x="198120" y="1335159"/>
                  </a:lnTo>
                  <a:lnTo>
                    <a:pt x="0" y="23787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Rectangle 3">
              <a:extLst>
                <a:ext uri="{FF2B5EF4-FFF2-40B4-BE49-F238E27FC236}">
                  <a16:creationId xmlns:a16="http://schemas.microsoft.com/office/drawing/2014/main" id="{232E11CD-697F-4FB0-9BB1-AE729D4349B8}"/>
                </a:ext>
              </a:extLst>
            </p:cNvPr>
            <p:cNvSpPr/>
            <p:nvPr/>
          </p:nvSpPr>
          <p:spPr>
            <a:xfrm>
              <a:off x="3145208" y="3862377"/>
              <a:ext cx="1738368" cy="667836"/>
            </a:xfrm>
            <a:custGeom>
              <a:avLst/>
              <a:gdLst>
                <a:gd name="connsiteX0" fmla="*/ 0 w 762000"/>
                <a:gd name="connsiteY0" fmla="*/ 0 h 269680"/>
                <a:gd name="connsiteX1" fmla="*/ 762000 w 762000"/>
                <a:gd name="connsiteY1" fmla="*/ 0 h 269680"/>
                <a:gd name="connsiteX2" fmla="*/ 762000 w 762000"/>
                <a:gd name="connsiteY2" fmla="*/ 269680 h 269680"/>
                <a:gd name="connsiteX3" fmla="*/ 0 w 762000"/>
                <a:gd name="connsiteY3" fmla="*/ 269680 h 269680"/>
                <a:gd name="connsiteX4" fmla="*/ 0 w 762000"/>
                <a:gd name="connsiteY4" fmla="*/ 0 h 269680"/>
                <a:gd name="connsiteX0" fmla="*/ 0 w 819150"/>
                <a:gd name="connsiteY0" fmla="*/ 0 h 269680"/>
                <a:gd name="connsiteX1" fmla="*/ 819150 w 819150"/>
                <a:gd name="connsiteY1" fmla="*/ 28575 h 269680"/>
                <a:gd name="connsiteX2" fmla="*/ 762000 w 819150"/>
                <a:gd name="connsiteY2" fmla="*/ 269680 h 269680"/>
                <a:gd name="connsiteX3" fmla="*/ 0 w 819150"/>
                <a:gd name="connsiteY3" fmla="*/ 269680 h 269680"/>
                <a:gd name="connsiteX4" fmla="*/ 0 w 819150"/>
                <a:gd name="connsiteY4" fmla="*/ 0 h 269680"/>
                <a:gd name="connsiteX0" fmla="*/ 0 w 840239"/>
                <a:gd name="connsiteY0" fmla="*/ 0 h 269680"/>
                <a:gd name="connsiteX1" fmla="*/ 819150 w 840239"/>
                <a:gd name="connsiteY1" fmla="*/ 28575 h 269680"/>
                <a:gd name="connsiteX2" fmla="*/ 839153 w 840239"/>
                <a:gd name="connsiteY2" fmla="*/ 144780 h 269680"/>
                <a:gd name="connsiteX3" fmla="*/ 762000 w 840239"/>
                <a:gd name="connsiteY3" fmla="*/ 269680 h 269680"/>
                <a:gd name="connsiteX4" fmla="*/ 0 w 840239"/>
                <a:gd name="connsiteY4" fmla="*/ 269680 h 269680"/>
                <a:gd name="connsiteX5" fmla="*/ 0 w 840239"/>
                <a:gd name="connsiteY5" fmla="*/ 0 h 269680"/>
                <a:gd name="connsiteX0" fmla="*/ 0 w 840239"/>
                <a:gd name="connsiteY0" fmla="*/ 0 h 674493"/>
                <a:gd name="connsiteX1" fmla="*/ 819150 w 840239"/>
                <a:gd name="connsiteY1" fmla="*/ 28575 h 674493"/>
                <a:gd name="connsiteX2" fmla="*/ 839153 w 840239"/>
                <a:gd name="connsiteY2" fmla="*/ 144780 h 674493"/>
                <a:gd name="connsiteX3" fmla="*/ 42863 w 840239"/>
                <a:gd name="connsiteY3" fmla="*/ 674493 h 674493"/>
                <a:gd name="connsiteX4" fmla="*/ 0 w 840239"/>
                <a:gd name="connsiteY4" fmla="*/ 269680 h 674493"/>
                <a:gd name="connsiteX5" fmla="*/ 0 w 840239"/>
                <a:gd name="connsiteY5" fmla="*/ 0 h 674493"/>
                <a:gd name="connsiteX0" fmla="*/ 0 w 840239"/>
                <a:gd name="connsiteY0" fmla="*/ 36283 h 710776"/>
                <a:gd name="connsiteX1" fmla="*/ 401003 w 840239"/>
                <a:gd name="connsiteY1" fmla="*/ 88 h 710776"/>
                <a:gd name="connsiteX2" fmla="*/ 819150 w 840239"/>
                <a:gd name="connsiteY2" fmla="*/ 64858 h 710776"/>
                <a:gd name="connsiteX3" fmla="*/ 839153 w 840239"/>
                <a:gd name="connsiteY3" fmla="*/ 181063 h 710776"/>
                <a:gd name="connsiteX4" fmla="*/ 42863 w 840239"/>
                <a:gd name="connsiteY4" fmla="*/ 710776 h 710776"/>
                <a:gd name="connsiteX5" fmla="*/ 0 w 840239"/>
                <a:gd name="connsiteY5" fmla="*/ 305963 h 710776"/>
                <a:gd name="connsiteX6" fmla="*/ 0 w 840239"/>
                <a:gd name="connsiteY6" fmla="*/ 36283 h 710776"/>
                <a:gd name="connsiteX0" fmla="*/ 0 w 1321252"/>
                <a:gd name="connsiteY0" fmla="*/ 379105 h 710698"/>
                <a:gd name="connsiteX1" fmla="*/ 882016 w 1321252"/>
                <a:gd name="connsiteY1" fmla="*/ 10 h 710698"/>
                <a:gd name="connsiteX2" fmla="*/ 1300163 w 1321252"/>
                <a:gd name="connsiteY2" fmla="*/ 64780 h 710698"/>
                <a:gd name="connsiteX3" fmla="*/ 1320166 w 1321252"/>
                <a:gd name="connsiteY3" fmla="*/ 180985 h 710698"/>
                <a:gd name="connsiteX4" fmla="*/ 523876 w 1321252"/>
                <a:gd name="connsiteY4" fmla="*/ 710698 h 710698"/>
                <a:gd name="connsiteX5" fmla="*/ 481013 w 1321252"/>
                <a:gd name="connsiteY5" fmla="*/ 305885 h 710698"/>
                <a:gd name="connsiteX6" fmla="*/ 0 w 1321252"/>
                <a:gd name="connsiteY6" fmla="*/ 379105 h 710698"/>
                <a:gd name="connsiteX0" fmla="*/ 0 w 1559377"/>
                <a:gd name="connsiteY0" fmla="*/ 388630 h 710698"/>
                <a:gd name="connsiteX1" fmla="*/ 1120141 w 1559377"/>
                <a:gd name="connsiteY1" fmla="*/ 10 h 710698"/>
                <a:gd name="connsiteX2" fmla="*/ 1538288 w 1559377"/>
                <a:gd name="connsiteY2" fmla="*/ 64780 h 710698"/>
                <a:gd name="connsiteX3" fmla="*/ 1558291 w 1559377"/>
                <a:gd name="connsiteY3" fmla="*/ 180985 h 710698"/>
                <a:gd name="connsiteX4" fmla="*/ 762001 w 1559377"/>
                <a:gd name="connsiteY4" fmla="*/ 710698 h 710698"/>
                <a:gd name="connsiteX5" fmla="*/ 719138 w 1559377"/>
                <a:gd name="connsiteY5" fmla="*/ 305885 h 710698"/>
                <a:gd name="connsiteX6" fmla="*/ 0 w 1559377"/>
                <a:gd name="connsiteY6" fmla="*/ 388630 h 710698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38123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42885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59377"/>
                <a:gd name="connsiteY0" fmla="*/ 345768 h 667836"/>
                <a:gd name="connsiteX1" fmla="*/ 1129666 w 1559377"/>
                <a:gd name="connsiteY1" fmla="*/ 11 h 667836"/>
                <a:gd name="connsiteX2" fmla="*/ 1538288 w 1559377"/>
                <a:gd name="connsiteY2" fmla="*/ 21918 h 667836"/>
                <a:gd name="connsiteX3" fmla="*/ 1558291 w 1559377"/>
                <a:gd name="connsiteY3" fmla="*/ 152410 h 667836"/>
                <a:gd name="connsiteX4" fmla="*/ 762001 w 1559377"/>
                <a:gd name="connsiteY4" fmla="*/ 667836 h 667836"/>
                <a:gd name="connsiteX5" fmla="*/ 719138 w 1559377"/>
                <a:gd name="connsiteY5" fmla="*/ 263023 h 667836"/>
                <a:gd name="connsiteX6" fmla="*/ 0 w 1559377"/>
                <a:gd name="connsiteY6" fmla="*/ 345768 h 667836"/>
                <a:gd name="connsiteX0" fmla="*/ 0 w 1560693"/>
                <a:gd name="connsiteY0" fmla="*/ 345768 h 667836"/>
                <a:gd name="connsiteX1" fmla="*/ 1129666 w 1560693"/>
                <a:gd name="connsiteY1" fmla="*/ 11 h 667836"/>
                <a:gd name="connsiteX2" fmla="*/ 1559897 w 1560693"/>
                <a:gd name="connsiteY2" fmla="*/ 21918 h 667836"/>
                <a:gd name="connsiteX3" fmla="*/ 1558291 w 1560693"/>
                <a:gd name="connsiteY3" fmla="*/ 152410 h 667836"/>
                <a:gd name="connsiteX4" fmla="*/ 762001 w 1560693"/>
                <a:gd name="connsiteY4" fmla="*/ 667836 h 667836"/>
                <a:gd name="connsiteX5" fmla="*/ 719138 w 1560693"/>
                <a:gd name="connsiteY5" fmla="*/ 263023 h 667836"/>
                <a:gd name="connsiteX6" fmla="*/ 0 w 1560693"/>
                <a:gd name="connsiteY6" fmla="*/ 345768 h 667836"/>
                <a:gd name="connsiteX0" fmla="*/ 0 w 1576796"/>
                <a:gd name="connsiteY0" fmla="*/ 345768 h 667836"/>
                <a:gd name="connsiteX1" fmla="*/ 1129666 w 1576796"/>
                <a:gd name="connsiteY1" fmla="*/ 11 h 667836"/>
                <a:gd name="connsiteX2" fmla="*/ 1559897 w 1576796"/>
                <a:gd name="connsiteY2" fmla="*/ 21918 h 667836"/>
                <a:gd name="connsiteX3" fmla="*/ 1575578 w 1576796"/>
                <a:gd name="connsiteY3" fmla="*/ 147647 h 667836"/>
                <a:gd name="connsiteX4" fmla="*/ 762001 w 1576796"/>
                <a:gd name="connsiteY4" fmla="*/ 667836 h 667836"/>
                <a:gd name="connsiteX5" fmla="*/ 719138 w 1576796"/>
                <a:gd name="connsiteY5" fmla="*/ 263023 h 667836"/>
                <a:gd name="connsiteX6" fmla="*/ 0 w 1576796"/>
                <a:gd name="connsiteY6" fmla="*/ 345768 h 667836"/>
                <a:gd name="connsiteX0" fmla="*/ 0 w 1577505"/>
                <a:gd name="connsiteY0" fmla="*/ 345768 h 667836"/>
                <a:gd name="connsiteX1" fmla="*/ 1129666 w 1577505"/>
                <a:gd name="connsiteY1" fmla="*/ 11 h 667836"/>
                <a:gd name="connsiteX2" fmla="*/ 1572863 w 1577505"/>
                <a:gd name="connsiteY2" fmla="*/ 7630 h 667836"/>
                <a:gd name="connsiteX3" fmla="*/ 1575578 w 1577505"/>
                <a:gd name="connsiteY3" fmla="*/ 147647 h 667836"/>
                <a:gd name="connsiteX4" fmla="*/ 762001 w 1577505"/>
                <a:gd name="connsiteY4" fmla="*/ 667836 h 667836"/>
                <a:gd name="connsiteX5" fmla="*/ 719138 w 1577505"/>
                <a:gd name="connsiteY5" fmla="*/ 263023 h 667836"/>
                <a:gd name="connsiteX6" fmla="*/ 0 w 1577505"/>
                <a:gd name="connsiteY6" fmla="*/ 345768 h 6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7505" h="667836">
                  <a:moveTo>
                    <a:pt x="0" y="345768"/>
                  </a:moveTo>
                  <a:cubicBezTo>
                    <a:pt x="120968" y="347991"/>
                    <a:pt x="1008698" y="-2212"/>
                    <a:pt x="1129666" y="11"/>
                  </a:cubicBezTo>
                  <a:lnTo>
                    <a:pt x="1572863" y="7630"/>
                  </a:lnTo>
                  <a:cubicBezTo>
                    <a:pt x="1565243" y="46365"/>
                    <a:pt x="1583198" y="108912"/>
                    <a:pt x="1575578" y="147647"/>
                  </a:cubicBezTo>
                  <a:lnTo>
                    <a:pt x="762001" y="667836"/>
                  </a:lnTo>
                  <a:lnTo>
                    <a:pt x="719138" y="263023"/>
                  </a:lnTo>
                  <a:lnTo>
                    <a:pt x="0" y="3457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Rectangle 4">
              <a:extLst>
                <a:ext uri="{FF2B5EF4-FFF2-40B4-BE49-F238E27FC236}">
                  <a16:creationId xmlns:a16="http://schemas.microsoft.com/office/drawing/2014/main" id="{5A2D51AC-290A-4536-A0A9-DB15975B1926}"/>
                </a:ext>
              </a:extLst>
            </p:cNvPr>
            <p:cNvSpPr/>
            <p:nvPr/>
          </p:nvSpPr>
          <p:spPr>
            <a:xfrm>
              <a:off x="2606041" y="3668548"/>
              <a:ext cx="1378270" cy="1139672"/>
            </a:xfrm>
            <a:custGeom>
              <a:avLst/>
              <a:gdLst>
                <a:gd name="connsiteX0" fmla="*/ 0 w 884873"/>
                <a:gd name="connsiteY0" fmla="*/ 0 h 1098232"/>
                <a:gd name="connsiteX1" fmla="*/ 884873 w 884873"/>
                <a:gd name="connsiteY1" fmla="*/ 0 h 1098232"/>
                <a:gd name="connsiteX2" fmla="*/ 884873 w 884873"/>
                <a:gd name="connsiteY2" fmla="*/ 1098232 h 1098232"/>
                <a:gd name="connsiteX3" fmla="*/ 0 w 884873"/>
                <a:gd name="connsiteY3" fmla="*/ 1098232 h 1098232"/>
                <a:gd name="connsiteX4" fmla="*/ 0 w 884873"/>
                <a:gd name="connsiteY4" fmla="*/ 0 h 1098232"/>
                <a:gd name="connsiteX0" fmla="*/ 0 w 884873"/>
                <a:gd name="connsiteY0" fmla="*/ 0 h 1098232"/>
                <a:gd name="connsiteX1" fmla="*/ 399098 w 884873"/>
                <a:gd name="connsiteY1" fmla="*/ 233362 h 1098232"/>
                <a:gd name="connsiteX2" fmla="*/ 884873 w 884873"/>
                <a:gd name="connsiteY2" fmla="*/ 0 h 1098232"/>
                <a:gd name="connsiteX3" fmla="*/ 884873 w 884873"/>
                <a:gd name="connsiteY3" fmla="*/ 1098232 h 1098232"/>
                <a:gd name="connsiteX4" fmla="*/ 0 w 884873"/>
                <a:gd name="connsiteY4" fmla="*/ 1098232 h 1098232"/>
                <a:gd name="connsiteX5" fmla="*/ 0 w 884873"/>
                <a:gd name="connsiteY5" fmla="*/ 0 h 1098232"/>
                <a:gd name="connsiteX0" fmla="*/ 0 w 884873"/>
                <a:gd name="connsiteY0" fmla="*/ 47481 h 1145713"/>
                <a:gd name="connsiteX1" fmla="*/ 399098 w 884873"/>
                <a:gd name="connsiteY1" fmla="*/ 280843 h 1145713"/>
                <a:gd name="connsiteX2" fmla="*/ 884873 w 884873"/>
                <a:gd name="connsiteY2" fmla="*/ 47481 h 1145713"/>
                <a:gd name="connsiteX3" fmla="*/ 884873 w 884873"/>
                <a:gd name="connsiteY3" fmla="*/ 1145713 h 1145713"/>
                <a:gd name="connsiteX4" fmla="*/ 0 w 884873"/>
                <a:gd name="connsiteY4" fmla="*/ 1145713 h 1145713"/>
                <a:gd name="connsiteX5" fmla="*/ 0 w 884873"/>
                <a:gd name="connsiteY5" fmla="*/ 47481 h 1145713"/>
                <a:gd name="connsiteX0" fmla="*/ 0 w 884873"/>
                <a:gd name="connsiteY0" fmla="*/ 48323 h 1146555"/>
                <a:gd name="connsiteX1" fmla="*/ 341948 w 884873"/>
                <a:gd name="connsiteY1" fmla="*/ 272160 h 1146555"/>
                <a:gd name="connsiteX2" fmla="*/ 884873 w 884873"/>
                <a:gd name="connsiteY2" fmla="*/ 48323 h 1146555"/>
                <a:gd name="connsiteX3" fmla="*/ 884873 w 884873"/>
                <a:gd name="connsiteY3" fmla="*/ 1146555 h 1146555"/>
                <a:gd name="connsiteX4" fmla="*/ 0 w 884873"/>
                <a:gd name="connsiteY4" fmla="*/ 1146555 h 1146555"/>
                <a:gd name="connsiteX5" fmla="*/ 0 w 884873"/>
                <a:gd name="connsiteY5" fmla="*/ 48323 h 1146555"/>
                <a:gd name="connsiteX0" fmla="*/ 0 w 1413510"/>
                <a:gd name="connsiteY0" fmla="*/ 48323 h 1146555"/>
                <a:gd name="connsiteX1" fmla="*/ 341948 w 1413510"/>
                <a:gd name="connsiteY1" fmla="*/ 272160 h 1146555"/>
                <a:gd name="connsiteX2" fmla="*/ 1413510 w 1413510"/>
                <a:gd name="connsiteY2" fmla="*/ 343598 h 1146555"/>
                <a:gd name="connsiteX3" fmla="*/ 884873 w 1413510"/>
                <a:gd name="connsiteY3" fmla="*/ 1146555 h 1146555"/>
                <a:gd name="connsiteX4" fmla="*/ 0 w 1413510"/>
                <a:gd name="connsiteY4" fmla="*/ 1146555 h 1146555"/>
                <a:gd name="connsiteX5" fmla="*/ 0 w 1413510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03693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18273"/>
                <a:gd name="connsiteY0" fmla="*/ 48323 h 1146555"/>
                <a:gd name="connsiteX1" fmla="*/ 341948 w 1418273"/>
                <a:gd name="connsiteY1" fmla="*/ 272160 h 1146555"/>
                <a:gd name="connsiteX2" fmla="*/ 1413510 w 1418273"/>
                <a:gd name="connsiteY2" fmla="*/ 343598 h 1146555"/>
                <a:gd name="connsiteX3" fmla="*/ 1418273 w 1418273"/>
                <a:gd name="connsiteY3" fmla="*/ 1137030 h 1146555"/>
                <a:gd name="connsiteX4" fmla="*/ 0 w 1418273"/>
                <a:gd name="connsiteY4" fmla="*/ 1146555 h 1146555"/>
                <a:gd name="connsiteX5" fmla="*/ 0 w 1418273"/>
                <a:gd name="connsiteY5" fmla="*/ 48323 h 1146555"/>
                <a:gd name="connsiteX0" fmla="*/ 0 w 1446848"/>
                <a:gd name="connsiteY0" fmla="*/ 48323 h 1146555"/>
                <a:gd name="connsiteX1" fmla="*/ 341948 w 1446848"/>
                <a:gd name="connsiteY1" fmla="*/ 272160 h 1146555"/>
                <a:gd name="connsiteX2" fmla="*/ 1413510 w 1446848"/>
                <a:gd name="connsiteY2" fmla="*/ 343598 h 1146555"/>
                <a:gd name="connsiteX3" fmla="*/ 1446848 w 1446848"/>
                <a:gd name="connsiteY3" fmla="*/ 1122742 h 1146555"/>
                <a:gd name="connsiteX4" fmla="*/ 0 w 1446848"/>
                <a:gd name="connsiteY4" fmla="*/ 1146555 h 1146555"/>
                <a:gd name="connsiteX5" fmla="*/ 0 w 1446848"/>
                <a:gd name="connsiteY5" fmla="*/ 48323 h 1146555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22742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37323"/>
                <a:gd name="connsiteY0" fmla="*/ 48323 h 1132268"/>
                <a:gd name="connsiteX1" fmla="*/ 341948 w 1437323"/>
                <a:gd name="connsiteY1" fmla="*/ 272160 h 1132268"/>
                <a:gd name="connsiteX2" fmla="*/ 1413510 w 1437323"/>
                <a:gd name="connsiteY2" fmla="*/ 343598 h 1132268"/>
                <a:gd name="connsiteX3" fmla="*/ 1437323 w 1437323"/>
                <a:gd name="connsiteY3" fmla="*/ 1132267 h 1132268"/>
                <a:gd name="connsiteX4" fmla="*/ 200025 w 1437323"/>
                <a:gd name="connsiteY4" fmla="*/ 1132268 h 1132268"/>
                <a:gd name="connsiteX5" fmla="*/ 0 w 1437323"/>
                <a:gd name="connsiteY5" fmla="*/ 48323 h 1132268"/>
                <a:gd name="connsiteX0" fmla="*/ 0 w 1446848"/>
                <a:gd name="connsiteY0" fmla="*/ 48323 h 1132268"/>
                <a:gd name="connsiteX1" fmla="*/ 341948 w 1446848"/>
                <a:gd name="connsiteY1" fmla="*/ 272160 h 1132268"/>
                <a:gd name="connsiteX2" fmla="*/ 1413510 w 1446848"/>
                <a:gd name="connsiteY2" fmla="*/ 343598 h 1132268"/>
                <a:gd name="connsiteX3" fmla="*/ 1446848 w 1446848"/>
                <a:gd name="connsiteY3" fmla="*/ 1117980 h 1132268"/>
                <a:gd name="connsiteX4" fmla="*/ 200025 w 1446848"/>
                <a:gd name="connsiteY4" fmla="*/ 1132268 h 1132268"/>
                <a:gd name="connsiteX5" fmla="*/ 0 w 1446848"/>
                <a:gd name="connsiteY5" fmla="*/ 48323 h 1132268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997 h 1125942"/>
                <a:gd name="connsiteX1" fmla="*/ 394336 w 1446848"/>
                <a:gd name="connsiteY1" fmla="*/ 346796 h 1125942"/>
                <a:gd name="connsiteX2" fmla="*/ 1413510 w 1446848"/>
                <a:gd name="connsiteY2" fmla="*/ 337272 h 1125942"/>
                <a:gd name="connsiteX3" fmla="*/ 1446848 w 1446848"/>
                <a:gd name="connsiteY3" fmla="*/ 1111654 h 1125942"/>
                <a:gd name="connsiteX4" fmla="*/ 200025 w 1446848"/>
                <a:gd name="connsiteY4" fmla="*/ 1125942 h 1125942"/>
                <a:gd name="connsiteX5" fmla="*/ 0 w 1446848"/>
                <a:gd name="connsiteY5" fmla="*/ 41997 h 1125942"/>
                <a:gd name="connsiteX0" fmla="*/ 0 w 1446848"/>
                <a:gd name="connsiteY0" fmla="*/ 41048 h 1124993"/>
                <a:gd name="connsiteX1" fmla="*/ 446724 w 1446848"/>
                <a:gd name="connsiteY1" fmla="*/ 360134 h 1124993"/>
                <a:gd name="connsiteX2" fmla="*/ 1413510 w 1446848"/>
                <a:gd name="connsiteY2" fmla="*/ 336323 h 1124993"/>
                <a:gd name="connsiteX3" fmla="*/ 1446848 w 1446848"/>
                <a:gd name="connsiteY3" fmla="*/ 1110705 h 1124993"/>
                <a:gd name="connsiteX4" fmla="*/ 200025 w 1446848"/>
                <a:gd name="connsiteY4" fmla="*/ 1124993 h 1124993"/>
                <a:gd name="connsiteX5" fmla="*/ 0 w 1446848"/>
                <a:gd name="connsiteY5" fmla="*/ 41048 h 1124993"/>
                <a:gd name="connsiteX0" fmla="*/ 0 w 1446848"/>
                <a:gd name="connsiteY0" fmla="*/ 41434 h 1125379"/>
                <a:gd name="connsiteX1" fmla="*/ 446724 w 1446848"/>
                <a:gd name="connsiteY1" fmla="*/ 360520 h 1125379"/>
                <a:gd name="connsiteX2" fmla="*/ 1413510 w 1446848"/>
                <a:gd name="connsiteY2" fmla="*/ 336709 h 1125379"/>
                <a:gd name="connsiteX3" fmla="*/ 1446848 w 1446848"/>
                <a:gd name="connsiteY3" fmla="*/ 1111091 h 1125379"/>
                <a:gd name="connsiteX4" fmla="*/ 200025 w 1446848"/>
                <a:gd name="connsiteY4" fmla="*/ 1125379 h 1125379"/>
                <a:gd name="connsiteX5" fmla="*/ 0 w 1446848"/>
                <a:gd name="connsiteY5" fmla="*/ 41434 h 112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848" h="1125379">
                  <a:moveTo>
                    <a:pt x="0" y="41434"/>
                  </a:moveTo>
                  <a:cubicBezTo>
                    <a:pt x="180657" y="-144303"/>
                    <a:pt x="156575" y="354250"/>
                    <a:pt x="446724" y="360520"/>
                  </a:cubicBezTo>
                  <a:cubicBezTo>
                    <a:pt x="805499" y="347820"/>
                    <a:pt x="1088072" y="292259"/>
                    <a:pt x="1413510" y="336709"/>
                  </a:cubicBezTo>
                  <a:cubicBezTo>
                    <a:pt x="1415098" y="601186"/>
                    <a:pt x="1445260" y="846614"/>
                    <a:pt x="1446848" y="1111091"/>
                  </a:cubicBezTo>
                  <a:lnTo>
                    <a:pt x="200025" y="1125379"/>
                  </a:lnTo>
                  <a:lnTo>
                    <a:pt x="0" y="414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722500D-40C1-4937-ACE6-68BB100C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6912" y="5232544"/>
            <a:ext cx="2556347" cy="140125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F6510425-F110-4CDC-A1D8-3358381CB061}"/>
              </a:ext>
            </a:extLst>
          </p:cNvPr>
          <p:cNvGrpSpPr/>
          <p:nvPr/>
        </p:nvGrpSpPr>
        <p:grpSpPr>
          <a:xfrm>
            <a:off x="-2752727" y="5117963"/>
            <a:ext cx="2473753" cy="1074548"/>
            <a:chOff x="2053719" y="2773518"/>
            <a:chExt cx="5538639" cy="240587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13B0BBF-30D9-4ADD-862D-0210C4F3EBAC}"/>
                </a:ext>
              </a:extLst>
            </p:cNvPr>
            <p:cNvGrpSpPr/>
            <p:nvPr/>
          </p:nvGrpSpPr>
          <p:grpSpPr>
            <a:xfrm>
              <a:off x="2298157" y="2773518"/>
              <a:ext cx="5031791" cy="2183390"/>
              <a:chOff x="2312454" y="2755900"/>
              <a:chExt cx="5031791" cy="2183390"/>
            </a:xfrm>
          </p:grpSpPr>
          <p:sp>
            <p:nvSpPr>
              <p:cNvPr id="69" name="Rectangle 3">
                <a:extLst>
                  <a:ext uri="{FF2B5EF4-FFF2-40B4-BE49-F238E27FC236}">
                    <a16:creationId xmlns:a16="http://schemas.microsoft.com/office/drawing/2014/main" id="{4B4CB34A-6B9D-41AA-8089-1B133FDF7773}"/>
                  </a:ext>
                </a:extLst>
              </p:cNvPr>
              <p:cNvSpPr/>
              <p:nvPr/>
            </p:nvSpPr>
            <p:spPr>
              <a:xfrm rot="1382307">
                <a:off x="5524137" y="2883916"/>
                <a:ext cx="841786" cy="717837"/>
              </a:xfrm>
              <a:custGeom>
                <a:avLst/>
                <a:gdLst>
                  <a:gd name="connsiteX0" fmla="*/ 0 w 646671"/>
                  <a:gd name="connsiteY0" fmla="*/ 0 h 421295"/>
                  <a:gd name="connsiteX1" fmla="*/ 646671 w 646671"/>
                  <a:gd name="connsiteY1" fmla="*/ 0 h 421295"/>
                  <a:gd name="connsiteX2" fmla="*/ 646671 w 646671"/>
                  <a:gd name="connsiteY2" fmla="*/ 421295 h 421295"/>
                  <a:gd name="connsiteX3" fmla="*/ 0 w 646671"/>
                  <a:gd name="connsiteY3" fmla="*/ 421295 h 421295"/>
                  <a:gd name="connsiteX4" fmla="*/ 0 w 646671"/>
                  <a:gd name="connsiteY4" fmla="*/ 0 h 421295"/>
                  <a:gd name="connsiteX0" fmla="*/ 0 w 710816"/>
                  <a:gd name="connsiteY0" fmla="*/ 0 h 421295"/>
                  <a:gd name="connsiteX1" fmla="*/ 710816 w 710816"/>
                  <a:gd name="connsiteY1" fmla="*/ 21024 h 421295"/>
                  <a:gd name="connsiteX2" fmla="*/ 646671 w 710816"/>
                  <a:gd name="connsiteY2" fmla="*/ 421295 h 421295"/>
                  <a:gd name="connsiteX3" fmla="*/ 0 w 710816"/>
                  <a:gd name="connsiteY3" fmla="*/ 421295 h 421295"/>
                  <a:gd name="connsiteX4" fmla="*/ 0 w 710816"/>
                  <a:gd name="connsiteY4" fmla="*/ 0 h 421295"/>
                  <a:gd name="connsiteX0" fmla="*/ 0 w 734929"/>
                  <a:gd name="connsiteY0" fmla="*/ 0 h 445541"/>
                  <a:gd name="connsiteX1" fmla="*/ 734929 w 734929"/>
                  <a:gd name="connsiteY1" fmla="*/ 45270 h 445541"/>
                  <a:gd name="connsiteX2" fmla="*/ 670784 w 734929"/>
                  <a:gd name="connsiteY2" fmla="*/ 445541 h 445541"/>
                  <a:gd name="connsiteX3" fmla="*/ 24113 w 734929"/>
                  <a:gd name="connsiteY3" fmla="*/ 445541 h 445541"/>
                  <a:gd name="connsiteX4" fmla="*/ 0 w 734929"/>
                  <a:gd name="connsiteY4" fmla="*/ 0 h 445541"/>
                  <a:gd name="connsiteX0" fmla="*/ 0 w 734929"/>
                  <a:gd name="connsiteY0" fmla="*/ 0 h 709509"/>
                  <a:gd name="connsiteX1" fmla="*/ 734929 w 734929"/>
                  <a:gd name="connsiteY1" fmla="*/ 45270 h 709509"/>
                  <a:gd name="connsiteX2" fmla="*/ 670784 w 734929"/>
                  <a:gd name="connsiteY2" fmla="*/ 445541 h 709509"/>
                  <a:gd name="connsiteX3" fmla="*/ 198473 w 734929"/>
                  <a:gd name="connsiteY3" fmla="*/ 709509 h 709509"/>
                  <a:gd name="connsiteX4" fmla="*/ 0 w 734929"/>
                  <a:gd name="connsiteY4" fmla="*/ 0 h 709509"/>
                  <a:gd name="connsiteX0" fmla="*/ 0 w 763409"/>
                  <a:gd name="connsiteY0" fmla="*/ 1343 h 664239"/>
                  <a:gd name="connsiteX1" fmla="*/ 763409 w 763409"/>
                  <a:gd name="connsiteY1" fmla="*/ 0 h 664239"/>
                  <a:gd name="connsiteX2" fmla="*/ 699264 w 763409"/>
                  <a:gd name="connsiteY2" fmla="*/ 400271 h 664239"/>
                  <a:gd name="connsiteX3" fmla="*/ 226953 w 763409"/>
                  <a:gd name="connsiteY3" fmla="*/ 664239 h 664239"/>
                  <a:gd name="connsiteX4" fmla="*/ 0 w 763409"/>
                  <a:gd name="connsiteY4" fmla="*/ 1343 h 664239"/>
                  <a:gd name="connsiteX0" fmla="*/ 0 w 695772"/>
                  <a:gd name="connsiteY0" fmla="*/ 0 h 698560"/>
                  <a:gd name="connsiteX1" fmla="*/ 695772 w 695772"/>
                  <a:gd name="connsiteY1" fmla="*/ 34321 h 698560"/>
                  <a:gd name="connsiteX2" fmla="*/ 631627 w 695772"/>
                  <a:gd name="connsiteY2" fmla="*/ 434592 h 698560"/>
                  <a:gd name="connsiteX3" fmla="*/ 159316 w 695772"/>
                  <a:gd name="connsiteY3" fmla="*/ 698560 h 698560"/>
                  <a:gd name="connsiteX4" fmla="*/ 0 w 695772"/>
                  <a:gd name="connsiteY4" fmla="*/ 0 h 698560"/>
                  <a:gd name="connsiteX0" fmla="*/ 0 w 789330"/>
                  <a:gd name="connsiteY0" fmla="*/ 0 h 698560"/>
                  <a:gd name="connsiteX1" fmla="*/ 695772 w 789330"/>
                  <a:gd name="connsiteY1" fmla="*/ 34321 h 698560"/>
                  <a:gd name="connsiteX2" fmla="*/ 789330 w 789330"/>
                  <a:gd name="connsiteY2" fmla="*/ 691843 h 698560"/>
                  <a:gd name="connsiteX3" fmla="*/ 159316 w 789330"/>
                  <a:gd name="connsiteY3" fmla="*/ 698560 h 698560"/>
                  <a:gd name="connsiteX4" fmla="*/ 0 w 789330"/>
                  <a:gd name="connsiteY4" fmla="*/ 0 h 698560"/>
                  <a:gd name="connsiteX0" fmla="*/ 0 w 789330"/>
                  <a:gd name="connsiteY0" fmla="*/ 0 h 691843"/>
                  <a:gd name="connsiteX1" fmla="*/ 695772 w 789330"/>
                  <a:gd name="connsiteY1" fmla="*/ 34321 h 691843"/>
                  <a:gd name="connsiteX2" fmla="*/ 789330 w 789330"/>
                  <a:gd name="connsiteY2" fmla="*/ 691843 h 691843"/>
                  <a:gd name="connsiteX3" fmla="*/ 163548 w 789330"/>
                  <a:gd name="connsiteY3" fmla="*/ 676059 h 691843"/>
                  <a:gd name="connsiteX4" fmla="*/ 0 w 789330"/>
                  <a:gd name="connsiteY4" fmla="*/ 0 h 691843"/>
                  <a:gd name="connsiteX0" fmla="*/ 0 w 767568"/>
                  <a:gd name="connsiteY0" fmla="*/ 0 h 721799"/>
                  <a:gd name="connsiteX1" fmla="*/ 695772 w 767568"/>
                  <a:gd name="connsiteY1" fmla="*/ 34321 h 721799"/>
                  <a:gd name="connsiteX2" fmla="*/ 767568 w 767568"/>
                  <a:gd name="connsiteY2" fmla="*/ 721799 h 721799"/>
                  <a:gd name="connsiteX3" fmla="*/ 163548 w 767568"/>
                  <a:gd name="connsiteY3" fmla="*/ 676059 h 721799"/>
                  <a:gd name="connsiteX4" fmla="*/ 0 w 767568"/>
                  <a:gd name="connsiteY4" fmla="*/ 0 h 721799"/>
                  <a:gd name="connsiteX0" fmla="*/ 0 w 767568"/>
                  <a:gd name="connsiteY0" fmla="*/ 0 h 721799"/>
                  <a:gd name="connsiteX1" fmla="*/ 695772 w 767568"/>
                  <a:gd name="connsiteY1" fmla="*/ 34321 h 721799"/>
                  <a:gd name="connsiteX2" fmla="*/ 767568 w 767568"/>
                  <a:gd name="connsiteY2" fmla="*/ 721799 h 721799"/>
                  <a:gd name="connsiteX3" fmla="*/ 175235 w 767568"/>
                  <a:gd name="connsiteY3" fmla="*/ 671089 h 721799"/>
                  <a:gd name="connsiteX4" fmla="*/ 0 w 767568"/>
                  <a:gd name="connsiteY4" fmla="*/ 0 h 721799"/>
                  <a:gd name="connsiteX0" fmla="*/ 0 w 830099"/>
                  <a:gd name="connsiteY0" fmla="*/ 0 h 722808"/>
                  <a:gd name="connsiteX1" fmla="*/ 758303 w 830099"/>
                  <a:gd name="connsiteY1" fmla="*/ 35330 h 722808"/>
                  <a:gd name="connsiteX2" fmla="*/ 830099 w 830099"/>
                  <a:gd name="connsiteY2" fmla="*/ 722808 h 722808"/>
                  <a:gd name="connsiteX3" fmla="*/ 237766 w 830099"/>
                  <a:gd name="connsiteY3" fmla="*/ 672098 h 722808"/>
                  <a:gd name="connsiteX4" fmla="*/ 0 w 830099"/>
                  <a:gd name="connsiteY4" fmla="*/ 0 h 722808"/>
                  <a:gd name="connsiteX0" fmla="*/ 0 w 841786"/>
                  <a:gd name="connsiteY0" fmla="*/ 0 h 717837"/>
                  <a:gd name="connsiteX1" fmla="*/ 769990 w 841786"/>
                  <a:gd name="connsiteY1" fmla="*/ 30359 h 717837"/>
                  <a:gd name="connsiteX2" fmla="*/ 841786 w 841786"/>
                  <a:gd name="connsiteY2" fmla="*/ 717837 h 717837"/>
                  <a:gd name="connsiteX3" fmla="*/ 249453 w 841786"/>
                  <a:gd name="connsiteY3" fmla="*/ 667127 h 717837"/>
                  <a:gd name="connsiteX4" fmla="*/ 0 w 841786"/>
                  <a:gd name="connsiteY4" fmla="*/ 0 h 71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1786" h="717837">
                    <a:moveTo>
                      <a:pt x="0" y="0"/>
                    </a:moveTo>
                    <a:lnTo>
                      <a:pt x="769990" y="30359"/>
                    </a:lnTo>
                    <a:lnTo>
                      <a:pt x="841786" y="717837"/>
                    </a:lnTo>
                    <a:lnTo>
                      <a:pt x="249453" y="66712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4">
                <a:extLst>
                  <a:ext uri="{FF2B5EF4-FFF2-40B4-BE49-F238E27FC236}">
                    <a16:creationId xmlns:a16="http://schemas.microsoft.com/office/drawing/2014/main" id="{848A1DB5-11D3-4B4B-900B-9159C77647B6}"/>
                  </a:ext>
                </a:extLst>
              </p:cNvPr>
              <p:cNvSpPr/>
              <p:nvPr/>
            </p:nvSpPr>
            <p:spPr>
              <a:xfrm>
                <a:off x="6205687" y="3081036"/>
                <a:ext cx="1138558" cy="1162020"/>
              </a:xfrm>
              <a:custGeom>
                <a:avLst/>
                <a:gdLst>
                  <a:gd name="connsiteX0" fmla="*/ 0 w 465458"/>
                  <a:gd name="connsiteY0" fmla="*/ 0 h 406370"/>
                  <a:gd name="connsiteX1" fmla="*/ 465458 w 465458"/>
                  <a:gd name="connsiteY1" fmla="*/ 0 h 406370"/>
                  <a:gd name="connsiteX2" fmla="*/ 465458 w 465458"/>
                  <a:gd name="connsiteY2" fmla="*/ 406370 h 406370"/>
                  <a:gd name="connsiteX3" fmla="*/ 0 w 465458"/>
                  <a:gd name="connsiteY3" fmla="*/ 406370 h 406370"/>
                  <a:gd name="connsiteX4" fmla="*/ 0 w 465458"/>
                  <a:gd name="connsiteY4" fmla="*/ 0 h 406370"/>
                  <a:gd name="connsiteX0" fmla="*/ 0 w 954408"/>
                  <a:gd name="connsiteY0" fmla="*/ 0 h 476250"/>
                  <a:gd name="connsiteX1" fmla="*/ 954408 w 954408"/>
                  <a:gd name="connsiteY1" fmla="*/ 476250 h 476250"/>
                  <a:gd name="connsiteX2" fmla="*/ 465458 w 954408"/>
                  <a:gd name="connsiteY2" fmla="*/ 406370 h 476250"/>
                  <a:gd name="connsiteX3" fmla="*/ 0 w 954408"/>
                  <a:gd name="connsiteY3" fmla="*/ 406370 h 476250"/>
                  <a:gd name="connsiteX4" fmla="*/ 0 w 954408"/>
                  <a:gd name="connsiteY4" fmla="*/ 0 h 476250"/>
                  <a:gd name="connsiteX0" fmla="*/ 190500 w 1144908"/>
                  <a:gd name="connsiteY0" fmla="*/ 0 h 685770"/>
                  <a:gd name="connsiteX1" fmla="*/ 1144908 w 1144908"/>
                  <a:gd name="connsiteY1" fmla="*/ 476250 h 685770"/>
                  <a:gd name="connsiteX2" fmla="*/ 655958 w 1144908"/>
                  <a:gd name="connsiteY2" fmla="*/ 406370 h 685770"/>
                  <a:gd name="connsiteX3" fmla="*/ 0 w 1144908"/>
                  <a:gd name="connsiteY3" fmla="*/ 685770 h 685770"/>
                  <a:gd name="connsiteX4" fmla="*/ 190500 w 1144908"/>
                  <a:gd name="connsiteY4" fmla="*/ 0 h 685770"/>
                  <a:gd name="connsiteX0" fmla="*/ 190500 w 1144908"/>
                  <a:gd name="connsiteY0" fmla="*/ 0 h 1162020"/>
                  <a:gd name="connsiteX1" fmla="*/ 1144908 w 1144908"/>
                  <a:gd name="connsiteY1" fmla="*/ 476250 h 1162020"/>
                  <a:gd name="connsiteX2" fmla="*/ 973458 w 1144908"/>
                  <a:gd name="connsiteY2" fmla="*/ 1162020 h 1162020"/>
                  <a:gd name="connsiteX3" fmla="*/ 0 w 1144908"/>
                  <a:gd name="connsiteY3" fmla="*/ 685770 h 1162020"/>
                  <a:gd name="connsiteX4" fmla="*/ 190500 w 1144908"/>
                  <a:gd name="connsiteY4" fmla="*/ 0 h 1162020"/>
                  <a:gd name="connsiteX0" fmla="*/ 38100 w 992508"/>
                  <a:gd name="connsiteY0" fmla="*/ 0 h 1162020"/>
                  <a:gd name="connsiteX1" fmla="*/ 992508 w 992508"/>
                  <a:gd name="connsiteY1" fmla="*/ 476250 h 1162020"/>
                  <a:gd name="connsiteX2" fmla="*/ 821058 w 992508"/>
                  <a:gd name="connsiteY2" fmla="*/ 1162020 h 1162020"/>
                  <a:gd name="connsiteX3" fmla="*/ 0 w 992508"/>
                  <a:gd name="connsiteY3" fmla="*/ 577820 h 1162020"/>
                  <a:gd name="connsiteX4" fmla="*/ 38100 w 992508"/>
                  <a:gd name="connsiteY4" fmla="*/ 0 h 1162020"/>
                  <a:gd name="connsiteX0" fmla="*/ 184150 w 1138558"/>
                  <a:gd name="connsiteY0" fmla="*/ 0 h 1162020"/>
                  <a:gd name="connsiteX1" fmla="*/ 1138558 w 1138558"/>
                  <a:gd name="connsiteY1" fmla="*/ 476250 h 1162020"/>
                  <a:gd name="connsiteX2" fmla="*/ 967108 w 1138558"/>
                  <a:gd name="connsiteY2" fmla="*/ 1162020 h 1162020"/>
                  <a:gd name="connsiteX3" fmla="*/ 0 w 1138558"/>
                  <a:gd name="connsiteY3" fmla="*/ 679420 h 1162020"/>
                  <a:gd name="connsiteX4" fmla="*/ 184150 w 1138558"/>
                  <a:gd name="connsiteY4" fmla="*/ 0 h 116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8558" h="1162020">
                    <a:moveTo>
                      <a:pt x="184150" y="0"/>
                    </a:moveTo>
                    <a:lnTo>
                      <a:pt x="1138558" y="476250"/>
                    </a:lnTo>
                    <a:lnTo>
                      <a:pt x="967108" y="1162020"/>
                    </a:lnTo>
                    <a:lnTo>
                      <a:pt x="0" y="679420"/>
                    </a:lnTo>
                    <a:lnTo>
                      <a:pt x="18415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5">
                <a:extLst>
                  <a:ext uri="{FF2B5EF4-FFF2-40B4-BE49-F238E27FC236}">
                    <a16:creationId xmlns:a16="http://schemas.microsoft.com/office/drawing/2014/main" id="{5F6B2E91-5D83-4FA6-A8B1-0C6559A342A8}"/>
                  </a:ext>
                </a:extLst>
              </p:cNvPr>
              <p:cNvSpPr/>
              <p:nvPr/>
            </p:nvSpPr>
            <p:spPr>
              <a:xfrm>
                <a:off x="4737100" y="2755900"/>
                <a:ext cx="939174" cy="897338"/>
              </a:xfrm>
              <a:custGeom>
                <a:avLst/>
                <a:gdLst>
                  <a:gd name="connsiteX0" fmla="*/ 0 w 640724"/>
                  <a:gd name="connsiteY0" fmla="*/ 0 h 211538"/>
                  <a:gd name="connsiteX1" fmla="*/ 640724 w 640724"/>
                  <a:gd name="connsiteY1" fmla="*/ 0 h 211538"/>
                  <a:gd name="connsiteX2" fmla="*/ 640724 w 640724"/>
                  <a:gd name="connsiteY2" fmla="*/ 211538 h 211538"/>
                  <a:gd name="connsiteX3" fmla="*/ 0 w 640724"/>
                  <a:gd name="connsiteY3" fmla="*/ 211538 h 211538"/>
                  <a:gd name="connsiteX4" fmla="*/ 0 w 640724"/>
                  <a:gd name="connsiteY4" fmla="*/ 0 h 211538"/>
                  <a:gd name="connsiteX0" fmla="*/ 0 w 805824"/>
                  <a:gd name="connsiteY0" fmla="*/ 69850 h 281388"/>
                  <a:gd name="connsiteX1" fmla="*/ 805824 w 805824"/>
                  <a:gd name="connsiteY1" fmla="*/ 0 h 281388"/>
                  <a:gd name="connsiteX2" fmla="*/ 640724 w 805824"/>
                  <a:gd name="connsiteY2" fmla="*/ 281388 h 281388"/>
                  <a:gd name="connsiteX3" fmla="*/ 0 w 805824"/>
                  <a:gd name="connsiteY3" fmla="*/ 281388 h 281388"/>
                  <a:gd name="connsiteX4" fmla="*/ 0 w 805824"/>
                  <a:gd name="connsiteY4" fmla="*/ 69850 h 281388"/>
                  <a:gd name="connsiteX0" fmla="*/ 0 w 913774"/>
                  <a:gd name="connsiteY0" fmla="*/ 69850 h 681438"/>
                  <a:gd name="connsiteX1" fmla="*/ 805824 w 913774"/>
                  <a:gd name="connsiteY1" fmla="*/ 0 h 681438"/>
                  <a:gd name="connsiteX2" fmla="*/ 913774 w 913774"/>
                  <a:gd name="connsiteY2" fmla="*/ 681438 h 681438"/>
                  <a:gd name="connsiteX3" fmla="*/ 0 w 913774"/>
                  <a:gd name="connsiteY3" fmla="*/ 281388 h 681438"/>
                  <a:gd name="connsiteX4" fmla="*/ 0 w 913774"/>
                  <a:gd name="connsiteY4" fmla="*/ 69850 h 681438"/>
                  <a:gd name="connsiteX0" fmla="*/ 0 w 913774"/>
                  <a:gd name="connsiteY0" fmla="*/ 69850 h 884638"/>
                  <a:gd name="connsiteX1" fmla="*/ 805824 w 913774"/>
                  <a:gd name="connsiteY1" fmla="*/ 0 h 884638"/>
                  <a:gd name="connsiteX2" fmla="*/ 913774 w 913774"/>
                  <a:gd name="connsiteY2" fmla="*/ 681438 h 884638"/>
                  <a:gd name="connsiteX3" fmla="*/ 165100 w 913774"/>
                  <a:gd name="connsiteY3" fmla="*/ 884638 h 884638"/>
                  <a:gd name="connsiteX4" fmla="*/ 0 w 913774"/>
                  <a:gd name="connsiteY4" fmla="*/ 69850 h 884638"/>
                  <a:gd name="connsiteX0" fmla="*/ 0 w 926474"/>
                  <a:gd name="connsiteY0" fmla="*/ 234950 h 884638"/>
                  <a:gd name="connsiteX1" fmla="*/ 818524 w 926474"/>
                  <a:gd name="connsiteY1" fmla="*/ 0 h 884638"/>
                  <a:gd name="connsiteX2" fmla="*/ 926474 w 926474"/>
                  <a:gd name="connsiteY2" fmla="*/ 681438 h 884638"/>
                  <a:gd name="connsiteX3" fmla="*/ 177800 w 926474"/>
                  <a:gd name="connsiteY3" fmla="*/ 884638 h 884638"/>
                  <a:gd name="connsiteX4" fmla="*/ 0 w 926474"/>
                  <a:gd name="connsiteY4" fmla="*/ 234950 h 884638"/>
                  <a:gd name="connsiteX0" fmla="*/ 0 w 926474"/>
                  <a:gd name="connsiteY0" fmla="*/ 196850 h 846538"/>
                  <a:gd name="connsiteX1" fmla="*/ 907424 w 926474"/>
                  <a:gd name="connsiteY1" fmla="*/ 0 h 846538"/>
                  <a:gd name="connsiteX2" fmla="*/ 926474 w 926474"/>
                  <a:gd name="connsiteY2" fmla="*/ 643338 h 846538"/>
                  <a:gd name="connsiteX3" fmla="*/ 177800 w 926474"/>
                  <a:gd name="connsiteY3" fmla="*/ 846538 h 846538"/>
                  <a:gd name="connsiteX4" fmla="*/ 0 w 926474"/>
                  <a:gd name="connsiteY4" fmla="*/ 196850 h 846538"/>
                  <a:gd name="connsiteX0" fmla="*/ 0 w 926474"/>
                  <a:gd name="connsiteY0" fmla="*/ 222250 h 871938"/>
                  <a:gd name="connsiteX1" fmla="*/ 850274 w 926474"/>
                  <a:gd name="connsiteY1" fmla="*/ 0 h 871938"/>
                  <a:gd name="connsiteX2" fmla="*/ 926474 w 926474"/>
                  <a:gd name="connsiteY2" fmla="*/ 668738 h 871938"/>
                  <a:gd name="connsiteX3" fmla="*/ 177800 w 926474"/>
                  <a:gd name="connsiteY3" fmla="*/ 871938 h 871938"/>
                  <a:gd name="connsiteX4" fmla="*/ 0 w 926474"/>
                  <a:gd name="connsiteY4" fmla="*/ 222250 h 871938"/>
                  <a:gd name="connsiteX0" fmla="*/ 0 w 939174"/>
                  <a:gd name="connsiteY0" fmla="*/ 247650 h 897338"/>
                  <a:gd name="connsiteX1" fmla="*/ 939174 w 939174"/>
                  <a:gd name="connsiteY1" fmla="*/ 0 h 897338"/>
                  <a:gd name="connsiteX2" fmla="*/ 926474 w 939174"/>
                  <a:gd name="connsiteY2" fmla="*/ 694138 h 897338"/>
                  <a:gd name="connsiteX3" fmla="*/ 177800 w 939174"/>
                  <a:gd name="connsiteY3" fmla="*/ 897338 h 897338"/>
                  <a:gd name="connsiteX4" fmla="*/ 0 w 939174"/>
                  <a:gd name="connsiteY4" fmla="*/ 247650 h 897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174" h="897338">
                    <a:moveTo>
                      <a:pt x="0" y="247650"/>
                    </a:moveTo>
                    <a:lnTo>
                      <a:pt x="939174" y="0"/>
                    </a:lnTo>
                    <a:lnTo>
                      <a:pt x="926474" y="694138"/>
                    </a:lnTo>
                    <a:lnTo>
                      <a:pt x="177800" y="897338"/>
                    </a:lnTo>
                    <a:lnTo>
                      <a:pt x="0" y="24765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6">
                <a:extLst>
                  <a:ext uri="{FF2B5EF4-FFF2-40B4-BE49-F238E27FC236}">
                    <a16:creationId xmlns:a16="http://schemas.microsoft.com/office/drawing/2014/main" id="{8D4B43DC-B37D-4D9F-B165-85B1031AA928}"/>
                  </a:ext>
                </a:extLst>
              </p:cNvPr>
              <p:cNvSpPr/>
              <p:nvPr/>
            </p:nvSpPr>
            <p:spPr>
              <a:xfrm rot="20564798">
                <a:off x="4936898" y="3469383"/>
                <a:ext cx="1191245" cy="464935"/>
              </a:xfrm>
              <a:custGeom>
                <a:avLst/>
                <a:gdLst>
                  <a:gd name="connsiteX0" fmla="*/ 0 w 743545"/>
                  <a:gd name="connsiteY0" fmla="*/ 0 h 264507"/>
                  <a:gd name="connsiteX1" fmla="*/ 743545 w 743545"/>
                  <a:gd name="connsiteY1" fmla="*/ 0 h 264507"/>
                  <a:gd name="connsiteX2" fmla="*/ 743545 w 743545"/>
                  <a:gd name="connsiteY2" fmla="*/ 264507 h 264507"/>
                  <a:gd name="connsiteX3" fmla="*/ 0 w 743545"/>
                  <a:gd name="connsiteY3" fmla="*/ 264507 h 264507"/>
                  <a:gd name="connsiteX4" fmla="*/ 0 w 743545"/>
                  <a:gd name="connsiteY4" fmla="*/ 0 h 264507"/>
                  <a:gd name="connsiteX0" fmla="*/ 0 w 1153390"/>
                  <a:gd name="connsiteY0" fmla="*/ 0 h 464935"/>
                  <a:gd name="connsiteX1" fmla="*/ 743545 w 1153390"/>
                  <a:gd name="connsiteY1" fmla="*/ 0 h 464935"/>
                  <a:gd name="connsiteX2" fmla="*/ 1153390 w 1153390"/>
                  <a:gd name="connsiteY2" fmla="*/ 464935 h 464935"/>
                  <a:gd name="connsiteX3" fmla="*/ 0 w 1153390"/>
                  <a:gd name="connsiteY3" fmla="*/ 264507 h 464935"/>
                  <a:gd name="connsiteX4" fmla="*/ 0 w 1153390"/>
                  <a:gd name="connsiteY4" fmla="*/ 0 h 464935"/>
                  <a:gd name="connsiteX0" fmla="*/ 0 w 1153390"/>
                  <a:gd name="connsiteY0" fmla="*/ 0 h 464935"/>
                  <a:gd name="connsiteX1" fmla="*/ 743545 w 1153390"/>
                  <a:gd name="connsiteY1" fmla="*/ 0 h 464935"/>
                  <a:gd name="connsiteX2" fmla="*/ 1153390 w 1153390"/>
                  <a:gd name="connsiteY2" fmla="*/ 464935 h 464935"/>
                  <a:gd name="connsiteX3" fmla="*/ 395420 w 1153390"/>
                  <a:gd name="connsiteY3" fmla="*/ 447156 h 464935"/>
                  <a:gd name="connsiteX4" fmla="*/ 0 w 1153390"/>
                  <a:gd name="connsiteY4" fmla="*/ 0 h 464935"/>
                  <a:gd name="connsiteX0" fmla="*/ 0 w 1191245"/>
                  <a:gd name="connsiteY0" fmla="*/ 14840 h 464935"/>
                  <a:gd name="connsiteX1" fmla="*/ 781400 w 1191245"/>
                  <a:gd name="connsiteY1" fmla="*/ 0 h 464935"/>
                  <a:gd name="connsiteX2" fmla="*/ 1191245 w 1191245"/>
                  <a:gd name="connsiteY2" fmla="*/ 464935 h 464935"/>
                  <a:gd name="connsiteX3" fmla="*/ 433275 w 1191245"/>
                  <a:gd name="connsiteY3" fmla="*/ 447156 h 464935"/>
                  <a:gd name="connsiteX4" fmla="*/ 0 w 1191245"/>
                  <a:gd name="connsiteY4" fmla="*/ 14840 h 46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1245" h="464935">
                    <a:moveTo>
                      <a:pt x="0" y="14840"/>
                    </a:moveTo>
                    <a:lnTo>
                      <a:pt x="781400" y="0"/>
                    </a:lnTo>
                    <a:lnTo>
                      <a:pt x="1191245" y="464935"/>
                    </a:lnTo>
                    <a:lnTo>
                      <a:pt x="433275" y="447156"/>
                    </a:lnTo>
                    <a:lnTo>
                      <a:pt x="0" y="1484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">
                <a:extLst>
                  <a:ext uri="{FF2B5EF4-FFF2-40B4-BE49-F238E27FC236}">
                    <a16:creationId xmlns:a16="http://schemas.microsoft.com/office/drawing/2014/main" id="{B8145AC7-7AA5-498B-B4BB-9C55139BE78F}"/>
                  </a:ext>
                </a:extLst>
              </p:cNvPr>
              <p:cNvSpPr/>
              <p:nvPr/>
            </p:nvSpPr>
            <p:spPr>
              <a:xfrm>
                <a:off x="5446864" y="3744189"/>
                <a:ext cx="1399339" cy="669764"/>
              </a:xfrm>
              <a:custGeom>
                <a:avLst/>
                <a:gdLst>
                  <a:gd name="connsiteX0" fmla="*/ 0 w 357939"/>
                  <a:gd name="connsiteY0" fmla="*/ 0 h 295114"/>
                  <a:gd name="connsiteX1" fmla="*/ 357939 w 357939"/>
                  <a:gd name="connsiteY1" fmla="*/ 0 h 295114"/>
                  <a:gd name="connsiteX2" fmla="*/ 357939 w 357939"/>
                  <a:gd name="connsiteY2" fmla="*/ 295114 h 295114"/>
                  <a:gd name="connsiteX3" fmla="*/ 0 w 357939"/>
                  <a:gd name="connsiteY3" fmla="*/ 295114 h 295114"/>
                  <a:gd name="connsiteX4" fmla="*/ 0 w 357939"/>
                  <a:gd name="connsiteY4" fmla="*/ 0 h 295114"/>
                  <a:gd name="connsiteX0" fmla="*/ 57150 w 357939"/>
                  <a:gd name="connsiteY0" fmla="*/ 0 h 307814"/>
                  <a:gd name="connsiteX1" fmla="*/ 357939 w 357939"/>
                  <a:gd name="connsiteY1" fmla="*/ 12700 h 307814"/>
                  <a:gd name="connsiteX2" fmla="*/ 357939 w 357939"/>
                  <a:gd name="connsiteY2" fmla="*/ 307814 h 307814"/>
                  <a:gd name="connsiteX3" fmla="*/ 0 w 357939"/>
                  <a:gd name="connsiteY3" fmla="*/ 307814 h 307814"/>
                  <a:gd name="connsiteX4" fmla="*/ 57150 w 357939"/>
                  <a:gd name="connsiteY4" fmla="*/ 0 h 307814"/>
                  <a:gd name="connsiteX0" fmla="*/ 57150 w 592889"/>
                  <a:gd name="connsiteY0" fmla="*/ 0 h 307814"/>
                  <a:gd name="connsiteX1" fmla="*/ 592889 w 592889"/>
                  <a:gd name="connsiteY1" fmla="*/ 247650 h 307814"/>
                  <a:gd name="connsiteX2" fmla="*/ 357939 w 592889"/>
                  <a:gd name="connsiteY2" fmla="*/ 307814 h 307814"/>
                  <a:gd name="connsiteX3" fmla="*/ 0 w 592889"/>
                  <a:gd name="connsiteY3" fmla="*/ 307814 h 307814"/>
                  <a:gd name="connsiteX4" fmla="*/ 57150 w 592889"/>
                  <a:gd name="connsiteY4" fmla="*/ 0 h 307814"/>
                  <a:gd name="connsiteX0" fmla="*/ 723900 w 1259639"/>
                  <a:gd name="connsiteY0" fmla="*/ 0 h 307814"/>
                  <a:gd name="connsiteX1" fmla="*/ 1259639 w 1259639"/>
                  <a:gd name="connsiteY1" fmla="*/ 247650 h 307814"/>
                  <a:gd name="connsiteX2" fmla="*/ 1024689 w 1259639"/>
                  <a:gd name="connsiteY2" fmla="*/ 307814 h 307814"/>
                  <a:gd name="connsiteX3" fmla="*/ 0 w 1259639"/>
                  <a:gd name="connsiteY3" fmla="*/ 199864 h 307814"/>
                  <a:gd name="connsiteX4" fmla="*/ 723900 w 1259639"/>
                  <a:gd name="connsiteY4" fmla="*/ 0 h 307814"/>
                  <a:gd name="connsiteX0" fmla="*/ 723900 w 1259639"/>
                  <a:gd name="connsiteY0" fmla="*/ 0 h 650714"/>
                  <a:gd name="connsiteX1" fmla="*/ 1259639 w 1259639"/>
                  <a:gd name="connsiteY1" fmla="*/ 247650 h 650714"/>
                  <a:gd name="connsiteX2" fmla="*/ 846889 w 1259639"/>
                  <a:gd name="connsiteY2" fmla="*/ 650714 h 650714"/>
                  <a:gd name="connsiteX3" fmla="*/ 0 w 1259639"/>
                  <a:gd name="connsiteY3" fmla="*/ 199864 h 650714"/>
                  <a:gd name="connsiteX4" fmla="*/ 723900 w 1259639"/>
                  <a:gd name="connsiteY4" fmla="*/ 0 h 650714"/>
                  <a:gd name="connsiteX0" fmla="*/ 723900 w 1361239"/>
                  <a:gd name="connsiteY0" fmla="*/ 0 h 650714"/>
                  <a:gd name="connsiteX1" fmla="*/ 1361239 w 1361239"/>
                  <a:gd name="connsiteY1" fmla="*/ 336550 h 650714"/>
                  <a:gd name="connsiteX2" fmla="*/ 846889 w 1361239"/>
                  <a:gd name="connsiteY2" fmla="*/ 650714 h 650714"/>
                  <a:gd name="connsiteX3" fmla="*/ 0 w 1361239"/>
                  <a:gd name="connsiteY3" fmla="*/ 199864 h 650714"/>
                  <a:gd name="connsiteX4" fmla="*/ 723900 w 1361239"/>
                  <a:gd name="connsiteY4" fmla="*/ 0 h 650714"/>
                  <a:gd name="connsiteX0" fmla="*/ 749300 w 1361239"/>
                  <a:gd name="connsiteY0" fmla="*/ 0 h 669764"/>
                  <a:gd name="connsiteX1" fmla="*/ 1361239 w 1361239"/>
                  <a:gd name="connsiteY1" fmla="*/ 355600 h 669764"/>
                  <a:gd name="connsiteX2" fmla="*/ 846889 w 1361239"/>
                  <a:gd name="connsiteY2" fmla="*/ 669764 h 669764"/>
                  <a:gd name="connsiteX3" fmla="*/ 0 w 1361239"/>
                  <a:gd name="connsiteY3" fmla="*/ 218914 h 669764"/>
                  <a:gd name="connsiteX4" fmla="*/ 749300 w 1361239"/>
                  <a:gd name="connsiteY4" fmla="*/ 0 h 669764"/>
                  <a:gd name="connsiteX0" fmla="*/ 749300 w 1386639"/>
                  <a:gd name="connsiteY0" fmla="*/ 0 h 669764"/>
                  <a:gd name="connsiteX1" fmla="*/ 1386639 w 1386639"/>
                  <a:gd name="connsiteY1" fmla="*/ 304800 h 669764"/>
                  <a:gd name="connsiteX2" fmla="*/ 846889 w 1386639"/>
                  <a:gd name="connsiteY2" fmla="*/ 669764 h 669764"/>
                  <a:gd name="connsiteX3" fmla="*/ 0 w 1386639"/>
                  <a:gd name="connsiteY3" fmla="*/ 218914 h 669764"/>
                  <a:gd name="connsiteX4" fmla="*/ 749300 w 1386639"/>
                  <a:gd name="connsiteY4" fmla="*/ 0 h 669764"/>
                  <a:gd name="connsiteX0" fmla="*/ 749300 w 1386639"/>
                  <a:gd name="connsiteY0" fmla="*/ 0 h 669764"/>
                  <a:gd name="connsiteX1" fmla="*/ 1386639 w 1386639"/>
                  <a:gd name="connsiteY1" fmla="*/ 342900 h 669764"/>
                  <a:gd name="connsiteX2" fmla="*/ 846889 w 1386639"/>
                  <a:gd name="connsiteY2" fmla="*/ 669764 h 669764"/>
                  <a:gd name="connsiteX3" fmla="*/ 0 w 1386639"/>
                  <a:gd name="connsiteY3" fmla="*/ 218914 h 669764"/>
                  <a:gd name="connsiteX4" fmla="*/ 749300 w 1386639"/>
                  <a:gd name="connsiteY4" fmla="*/ 0 h 669764"/>
                  <a:gd name="connsiteX0" fmla="*/ 749300 w 1386639"/>
                  <a:gd name="connsiteY0" fmla="*/ 0 h 669764"/>
                  <a:gd name="connsiteX1" fmla="*/ 1386639 w 1386639"/>
                  <a:gd name="connsiteY1" fmla="*/ 355600 h 669764"/>
                  <a:gd name="connsiteX2" fmla="*/ 846889 w 1386639"/>
                  <a:gd name="connsiteY2" fmla="*/ 669764 h 669764"/>
                  <a:gd name="connsiteX3" fmla="*/ 0 w 1386639"/>
                  <a:gd name="connsiteY3" fmla="*/ 218914 h 669764"/>
                  <a:gd name="connsiteX4" fmla="*/ 749300 w 1386639"/>
                  <a:gd name="connsiteY4" fmla="*/ 0 h 669764"/>
                  <a:gd name="connsiteX0" fmla="*/ 749300 w 1399339"/>
                  <a:gd name="connsiteY0" fmla="*/ 0 h 669764"/>
                  <a:gd name="connsiteX1" fmla="*/ 1399339 w 1399339"/>
                  <a:gd name="connsiteY1" fmla="*/ 336550 h 669764"/>
                  <a:gd name="connsiteX2" fmla="*/ 846889 w 1399339"/>
                  <a:gd name="connsiteY2" fmla="*/ 669764 h 669764"/>
                  <a:gd name="connsiteX3" fmla="*/ 0 w 1399339"/>
                  <a:gd name="connsiteY3" fmla="*/ 218914 h 669764"/>
                  <a:gd name="connsiteX4" fmla="*/ 749300 w 1399339"/>
                  <a:gd name="connsiteY4" fmla="*/ 0 h 66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339" h="669764">
                    <a:moveTo>
                      <a:pt x="749300" y="0"/>
                    </a:moveTo>
                    <a:lnTo>
                      <a:pt x="1399339" y="336550"/>
                    </a:lnTo>
                    <a:lnTo>
                      <a:pt x="846889" y="669764"/>
                    </a:lnTo>
                    <a:lnTo>
                      <a:pt x="0" y="218914"/>
                    </a:lnTo>
                    <a:lnTo>
                      <a:pt x="74930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8">
                <a:extLst>
                  <a:ext uri="{FF2B5EF4-FFF2-40B4-BE49-F238E27FC236}">
                    <a16:creationId xmlns:a16="http://schemas.microsoft.com/office/drawing/2014/main" id="{00280723-C175-4541-986D-1BB8AD79EAB0}"/>
                  </a:ext>
                </a:extLst>
              </p:cNvPr>
              <p:cNvSpPr/>
              <p:nvPr/>
            </p:nvSpPr>
            <p:spPr>
              <a:xfrm>
                <a:off x="3598113" y="2992033"/>
                <a:ext cx="1312160" cy="998133"/>
              </a:xfrm>
              <a:custGeom>
                <a:avLst/>
                <a:gdLst>
                  <a:gd name="connsiteX0" fmla="*/ 0 w 1007360"/>
                  <a:gd name="connsiteY0" fmla="*/ 0 h 267883"/>
                  <a:gd name="connsiteX1" fmla="*/ 1007360 w 1007360"/>
                  <a:gd name="connsiteY1" fmla="*/ 0 h 267883"/>
                  <a:gd name="connsiteX2" fmla="*/ 1007360 w 1007360"/>
                  <a:gd name="connsiteY2" fmla="*/ 267883 h 267883"/>
                  <a:gd name="connsiteX3" fmla="*/ 0 w 1007360"/>
                  <a:gd name="connsiteY3" fmla="*/ 267883 h 267883"/>
                  <a:gd name="connsiteX4" fmla="*/ 0 w 1007360"/>
                  <a:gd name="connsiteY4" fmla="*/ 0 h 267883"/>
                  <a:gd name="connsiteX0" fmla="*/ 0 w 1115310"/>
                  <a:gd name="connsiteY0" fmla="*/ 311150 h 579033"/>
                  <a:gd name="connsiteX1" fmla="*/ 1115310 w 1115310"/>
                  <a:gd name="connsiteY1" fmla="*/ 0 h 579033"/>
                  <a:gd name="connsiteX2" fmla="*/ 1007360 w 1115310"/>
                  <a:gd name="connsiteY2" fmla="*/ 579033 h 579033"/>
                  <a:gd name="connsiteX3" fmla="*/ 0 w 1115310"/>
                  <a:gd name="connsiteY3" fmla="*/ 579033 h 579033"/>
                  <a:gd name="connsiteX4" fmla="*/ 0 w 1115310"/>
                  <a:gd name="connsiteY4" fmla="*/ 311150 h 579033"/>
                  <a:gd name="connsiteX0" fmla="*/ 0 w 1299460"/>
                  <a:gd name="connsiteY0" fmla="*/ 311150 h 667933"/>
                  <a:gd name="connsiteX1" fmla="*/ 1115310 w 1299460"/>
                  <a:gd name="connsiteY1" fmla="*/ 0 h 667933"/>
                  <a:gd name="connsiteX2" fmla="*/ 1299460 w 1299460"/>
                  <a:gd name="connsiteY2" fmla="*/ 667933 h 667933"/>
                  <a:gd name="connsiteX3" fmla="*/ 0 w 1299460"/>
                  <a:gd name="connsiteY3" fmla="*/ 579033 h 667933"/>
                  <a:gd name="connsiteX4" fmla="*/ 0 w 1299460"/>
                  <a:gd name="connsiteY4" fmla="*/ 311150 h 667933"/>
                  <a:gd name="connsiteX0" fmla="*/ 0 w 1299460"/>
                  <a:gd name="connsiteY0" fmla="*/ 311150 h 1004483"/>
                  <a:gd name="connsiteX1" fmla="*/ 1115310 w 1299460"/>
                  <a:gd name="connsiteY1" fmla="*/ 0 h 1004483"/>
                  <a:gd name="connsiteX2" fmla="*/ 1299460 w 1299460"/>
                  <a:gd name="connsiteY2" fmla="*/ 667933 h 1004483"/>
                  <a:gd name="connsiteX3" fmla="*/ 158750 w 1299460"/>
                  <a:gd name="connsiteY3" fmla="*/ 1004483 h 1004483"/>
                  <a:gd name="connsiteX4" fmla="*/ 0 w 1299460"/>
                  <a:gd name="connsiteY4" fmla="*/ 311150 h 1004483"/>
                  <a:gd name="connsiteX0" fmla="*/ 0 w 1299460"/>
                  <a:gd name="connsiteY0" fmla="*/ 311150 h 1004483"/>
                  <a:gd name="connsiteX1" fmla="*/ 1134360 w 1299460"/>
                  <a:gd name="connsiteY1" fmla="*/ 0 h 1004483"/>
                  <a:gd name="connsiteX2" fmla="*/ 1299460 w 1299460"/>
                  <a:gd name="connsiteY2" fmla="*/ 667933 h 1004483"/>
                  <a:gd name="connsiteX3" fmla="*/ 158750 w 1299460"/>
                  <a:gd name="connsiteY3" fmla="*/ 1004483 h 1004483"/>
                  <a:gd name="connsiteX4" fmla="*/ 0 w 1299460"/>
                  <a:gd name="connsiteY4" fmla="*/ 311150 h 1004483"/>
                  <a:gd name="connsiteX0" fmla="*/ 0 w 1312160"/>
                  <a:gd name="connsiteY0" fmla="*/ 311150 h 1004483"/>
                  <a:gd name="connsiteX1" fmla="*/ 1134360 w 1312160"/>
                  <a:gd name="connsiteY1" fmla="*/ 0 h 1004483"/>
                  <a:gd name="connsiteX2" fmla="*/ 1312160 w 1312160"/>
                  <a:gd name="connsiteY2" fmla="*/ 667933 h 1004483"/>
                  <a:gd name="connsiteX3" fmla="*/ 158750 w 1312160"/>
                  <a:gd name="connsiteY3" fmla="*/ 1004483 h 1004483"/>
                  <a:gd name="connsiteX4" fmla="*/ 0 w 1312160"/>
                  <a:gd name="connsiteY4" fmla="*/ 311150 h 1004483"/>
                  <a:gd name="connsiteX0" fmla="*/ 0 w 1312160"/>
                  <a:gd name="connsiteY0" fmla="*/ 311150 h 979083"/>
                  <a:gd name="connsiteX1" fmla="*/ 1134360 w 1312160"/>
                  <a:gd name="connsiteY1" fmla="*/ 0 h 979083"/>
                  <a:gd name="connsiteX2" fmla="*/ 1312160 w 1312160"/>
                  <a:gd name="connsiteY2" fmla="*/ 667933 h 979083"/>
                  <a:gd name="connsiteX3" fmla="*/ 114300 w 1312160"/>
                  <a:gd name="connsiteY3" fmla="*/ 979083 h 979083"/>
                  <a:gd name="connsiteX4" fmla="*/ 0 w 1312160"/>
                  <a:gd name="connsiteY4" fmla="*/ 311150 h 979083"/>
                  <a:gd name="connsiteX0" fmla="*/ 0 w 1312160"/>
                  <a:gd name="connsiteY0" fmla="*/ 311150 h 998133"/>
                  <a:gd name="connsiteX1" fmla="*/ 1134360 w 1312160"/>
                  <a:gd name="connsiteY1" fmla="*/ 0 h 998133"/>
                  <a:gd name="connsiteX2" fmla="*/ 1312160 w 1312160"/>
                  <a:gd name="connsiteY2" fmla="*/ 667933 h 998133"/>
                  <a:gd name="connsiteX3" fmla="*/ 127000 w 1312160"/>
                  <a:gd name="connsiteY3" fmla="*/ 998133 h 998133"/>
                  <a:gd name="connsiteX4" fmla="*/ 0 w 1312160"/>
                  <a:gd name="connsiteY4" fmla="*/ 311150 h 998133"/>
                  <a:gd name="connsiteX0" fmla="*/ 0 w 1286760"/>
                  <a:gd name="connsiteY0" fmla="*/ 311150 h 998133"/>
                  <a:gd name="connsiteX1" fmla="*/ 1134360 w 1286760"/>
                  <a:gd name="connsiteY1" fmla="*/ 0 h 998133"/>
                  <a:gd name="connsiteX2" fmla="*/ 1286760 w 1286760"/>
                  <a:gd name="connsiteY2" fmla="*/ 655233 h 998133"/>
                  <a:gd name="connsiteX3" fmla="*/ 127000 w 1286760"/>
                  <a:gd name="connsiteY3" fmla="*/ 998133 h 998133"/>
                  <a:gd name="connsiteX4" fmla="*/ 0 w 1286760"/>
                  <a:gd name="connsiteY4" fmla="*/ 311150 h 998133"/>
                  <a:gd name="connsiteX0" fmla="*/ 0 w 1312160"/>
                  <a:gd name="connsiteY0" fmla="*/ 311150 h 998133"/>
                  <a:gd name="connsiteX1" fmla="*/ 1134360 w 1312160"/>
                  <a:gd name="connsiteY1" fmla="*/ 0 h 998133"/>
                  <a:gd name="connsiteX2" fmla="*/ 1312160 w 1312160"/>
                  <a:gd name="connsiteY2" fmla="*/ 655233 h 998133"/>
                  <a:gd name="connsiteX3" fmla="*/ 127000 w 1312160"/>
                  <a:gd name="connsiteY3" fmla="*/ 998133 h 998133"/>
                  <a:gd name="connsiteX4" fmla="*/ 0 w 1312160"/>
                  <a:gd name="connsiteY4" fmla="*/ 311150 h 998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2160" h="998133">
                    <a:moveTo>
                      <a:pt x="0" y="311150"/>
                    </a:moveTo>
                    <a:lnTo>
                      <a:pt x="1134360" y="0"/>
                    </a:lnTo>
                    <a:lnTo>
                      <a:pt x="1312160" y="655233"/>
                    </a:lnTo>
                    <a:lnTo>
                      <a:pt x="127000" y="998133"/>
                    </a:lnTo>
                    <a:lnTo>
                      <a:pt x="0" y="31115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10">
                <a:extLst>
                  <a:ext uri="{FF2B5EF4-FFF2-40B4-BE49-F238E27FC236}">
                    <a16:creationId xmlns:a16="http://schemas.microsoft.com/office/drawing/2014/main" id="{4A7CF148-2F4B-4076-BE49-8E9ECF538897}"/>
                  </a:ext>
                </a:extLst>
              </p:cNvPr>
              <p:cNvSpPr/>
              <p:nvPr/>
            </p:nvSpPr>
            <p:spPr>
              <a:xfrm>
                <a:off x="2312454" y="3318412"/>
                <a:ext cx="1428882" cy="1082920"/>
              </a:xfrm>
              <a:custGeom>
                <a:avLst/>
                <a:gdLst>
                  <a:gd name="connsiteX0" fmla="*/ 0 w 1295532"/>
                  <a:gd name="connsiteY0" fmla="*/ 0 h 593970"/>
                  <a:gd name="connsiteX1" fmla="*/ 1295532 w 1295532"/>
                  <a:gd name="connsiteY1" fmla="*/ 0 h 593970"/>
                  <a:gd name="connsiteX2" fmla="*/ 1295532 w 1295532"/>
                  <a:gd name="connsiteY2" fmla="*/ 593970 h 593970"/>
                  <a:gd name="connsiteX3" fmla="*/ 0 w 1295532"/>
                  <a:gd name="connsiteY3" fmla="*/ 593970 h 593970"/>
                  <a:gd name="connsiteX4" fmla="*/ 0 w 1295532"/>
                  <a:gd name="connsiteY4" fmla="*/ 0 h 593970"/>
                  <a:gd name="connsiteX0" fmla="*/ 0 w 1295532"/>
                  <a:gd name="connsiteY0" fmla="*/ 342900 h 936870"/>
                  <a:gd name="connsiteX1" fmla="*/ 1238382 w 1295532"/>
                  <a:gd name="connsiteY1" fmla="*/ 0 h 936870"/>
                  <a:gd name="connsiteX2" fmla="*/ 1295532 w 1295532"/>
                  <a:gd name="connsiteY2" fmla="*/ 936870 h 936870"/>
                  <a:gd name="connsiteX3" fmla="*/ 0 w 1295532"/>
                  <a:gd name="connsiteY3" fmla="*/ 936870 h 936870"/>
                  <a:gd name="connsiteX4" fmla="*/ 0 w 1295532"/>
                  <a:gd name="connsiteY4" fmla="*/ 342900 h 936870"/>
                  <a:gd name="connsiteX0" fmla="*/ 0 w 1378082"/>
                  <a:gd name="connsiteY0" fmla="*/ 342900 h 936870"/>
                  <a:gd name="connsiteX1" fmla="*/ 1238382 w 1378082"/>
                  <a:gd name="connsiteY1" fmla="*/ 0 h 936870"/>
                  <a:gd name="connsiteX2" fmla="*/ 1378082 w 1378082"/>
                  <a:gd name="connsiteY2" fmla="*/ 670170 h 936870"/>
                  <a:gd name="connsiteX3" fmla="*/ 0 w 1378082"/>
                  <a:gd name="connsiteY3" fmla="*/ 936870 h 936870"/>
                  <a:gd name="connsiteX4" fmla="*/ 0 w 1378082"/>
                  <a:gd name="connsiteY4" fmla="*/ 342900 h 936870"/>
                  <a:gd name="connsiteX0" fmla="*/ 0 w 1378082"/>
                  <a:gd name="connsiteY0" fmla="*/ 342900 h 1063870"/>
                  <a:gd name="connsiteX1" fmla="*/ 1238382 w 1378082"/>
                  <a:gd name="connsiteY1" fmla="*/ 0 h 1063870"/>
                  <a:gd name="connsiteX2" fmla="*/ 1378082 w 1378082"/>
                  <a:gd name="connsiteY2" fmla="*/ 670170 h 1063870"/>
                  <a:gd name="connsiteX3" fmla="*/ 133350 w 1378082"/>
                  <a:gd name="connsiteY3" fmla="*/ 1063870 h 1063870"/>
                  <a:gd name="connsiteX4" fmla="*/ 0 w 1378082"/>
                  <a:gd name="connsiteY4" fmla="*/ 342900 h 1063870"/>
                  <a:gd name="connsiteX0" fmla="*/ 0 w 1428882"/>
                  <a:gd name="connsiteY0" fmla="*/ 355600 h 1063870"/>
                  <a:gd name="connsiteX1" fmla="*/ 1289182 w 1428882"/>
                  <a:gd name="connsiteY1" fmla="*/ 0 h 1063870"/>
                  <a:gd name="connsiteX2" fmla="*/ 1428882 w 1428882"/>
                  <a:gd name="connsiteY2" fmla="*/ 670170 h 1063870"/>
                  <a:gd name="connsiteX3" fmla="*/ 184150 w 1428882"/>
                  <a:gd name="connsiteY3" fmla="*/ 1063870 h 1063870"/>
                  <a:gd name="connsiteX4" fmla="*/ 0 w 1428882"/>
                  <a:gd name="connsiteY4" fmla="*/ 355600 h 1063870"/>
                  <a:gd name="connsiteX0" fmla="*/ 0 w 1428882"/>
                  <a:gd name="connsiteY0" fmla="*/ 355600 h 1032120"/>
                  <a:gd name="connsiteX1" fmla="*/ 1289182 w 1428882"/>
                  <a:gd name="connsiteY1" fmla="*/ 0 h 1032120"/>
                  <a:gd name="connsiteX2" fmla="*/ 1428882 w 1428882"/>
                  <a:gd name="connsiteY2" fmla="*/ 670170 h 1032120"/>
                  <a:gd name="connsiteX3" fmla="*/ 107950 w 1428882"/>
                  <a:gd name="connsiteY3" fmla="*/ 1032120 h 1032120"/>
                  <a:gd name="connsiteX4" fmla="*/ 0 w 1428882"/>
                  <a:gd name="connsiteY4" fmla="*/ 355600 h 1032120"/>
                  <a:gd name="connsiteX0" fmla="*/ 0 w 1428882"/>
                  <a:gd name="connsiteY0" fmla="*/ 355600 h 1082920"/>
                  <a:gd name="connsiteX1" fmla="*/ 1289182 w 1428882"/>
                  <a:gd name="connsiteY1" fmla="*/ 0 h 1082920"/>
                  <a:gd name="connsiteX2" fmla="*/ 1428882 w 1428882"/>
                  <a:gd name="connsiteY2" fmla="*/ 670170 h 1082920"/>
                  <a:gd name="connsiteX3" fmla="*/ 165100 w 1428882"/>
                  <a:gd name="connsiteY3" fmla="*/ 1082920 h 1082920"/>
                  <a:gd name="connsiteX4" fmla="*/ 0 w 1428882"/>
                  <a:gd name="connsiteY4" fmla="*/ 355600 h 108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882" h="1082920">
                    <a:moveTo>
                      <a:pt x="0" y="355600"/>
                    </a:moveTo>
                    <a:lnTo>
                      <a:pt x="1289182" y="0"/>
                    </a:lnTo>
                    <a:lnTo>
                      <a:pt x="1428882" y="670170"/>
                    </a:lnTo>
                    <a:lnTo>
                      <a:pt x="165100" y="1082920"/>
                    </a:lnTo>
                    <a:lnTo>
                      <a:pt x="0" y="35560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11">
                <a:extLst>
                  <a:ext uri="{FF2B5EF4-FFF2-40B4-BE49-F238E27FC236}">
                    <a16:creationId xmlns:a16="http://schemas.microsoft.com/office/drawing/2014/main" id="{679E6476-DA42-4736-B357-C51D2AADC08E}"/>
                  </a:ext>
                </a:extLst>
              </p:cNvPr>
              <p:cNvSpPr/>
              <p:nvPr/>
            </p:nvSpPr>
            <p:spPr>
              <a:xfrm>
                <a:off x="3726152" y="3650220"/>
                <a:ext cx="1676520" cy="647216"/>
              </a:xfrm>
              <a:custGeom>
                <a:avLst/>
                <a:gdLst>
                  <a:gd name="connsiteX0" fmla="*/ 0 w 1070095"/>
                  <a:gd name="connsiteY0" fmla="*/ 0 h 386866"/>
                  <a:gd name="connsiteX1" fmla="*/ 1070095 w 1070095"/>
                  <a:gd name="connsiteY1" fmla="*/ 0 h 386866"/>
                  <a:gd name="connsiteX2" fmla="*/ 1070095 w 1070095"/>
                  <a:gd name="connsiteY2" fmla="*/ 386866 h 386866"/>
                  <a:gd name="connsiteX3" fmla="*/ 0 w 1070095"/>
                  <a:gd name="connsiteY3" fmla="*/ 386866 h 386866"/>
                  <a:gd name="connsiteX4" fmla="*/ 0 w 1070095"/>
                  <a:gd name="connsiteY4" fmla="*/ 0 h 386866"/>
                  <a:gd name="connsiteX0" fmla="*/ 0 w 1070095"/>
                  <a:gd name="connsiteY0" fmla="*/ 158750 h 545616"/>
                  <a:gd name="connsiteX1" fmla="*/ 1044695 w 1070095"/>
                  <a:gd name="connsiteY1" fmla="*/ 0 h 545616"/>
                  <a:gd name="connsiteX2" fmla="*/ 1070095 w 1070095"/>
                  <a:gd name="connsiteY2" fmla="*/ 545616 h 545616"/>
                  <a:gd name="connsiteX3" fmla="*/ 0 w 1070095"/>
                  <a:gd name="connsiteY3" fmla="*/ 545616 h 545616"/>
                  <a:gd name="connsiteX4" fmla="*/ 0 w 1070095"/>
                  <a:gd name="connsiteY4" fmla="*/ 158750 h 545616"/>
                  <a:gd name="connsiteX0" fmla="*/ 0 w 1146295"/>
                  <a:gd name="connsiteY0" fmla="*/ 330200 h 545616"/>
                  <a:gd name="connsiteX1" fmla="*/ 1120895 w 1146295"/>
                  <a:gd name="connsiteY1" fmla="*/ 0 h 545616"/>
                  <a:gd name="connsiteX2" fmla="*/ 1146295 w 1146295"/>
                  <a:gd name="connsiteY2" fmla="*/ 545616 h 545616"/>
                  <a:gd name="connsiteX3" fmla="*/ 76200 w 1146295"/>
                  <a:gd name="connsiteY3" fmla="*/ 545616 h 545616"/>
                  <a:gd name="connsiteX4" fmla="*/ 0 w 1146295"/>
                  <a:gd name="connsiteY4" fmla="*/ 330200 h 545616"/>
                  <a:gd name="connsiteX0" fmla="*/ 0 w 1165345"/>
                  <a:gd name="connsiteY0" fmla="*/ 311150 h 545616"/>
                  <a:gd name="connsiteX1" fmla="*/ 1139945 w 1165345"/>
                  <a:gd name="connsiteY1" fmla="*/ 0 h 545616"/>
                  <a:gd name="connsiteX2" fmla="*/ 1165345 w 1165345"/>
                  <a:gd name="connsiteY2" fmla="*/ 545616 h 545616"/>
                  <a:gd name="connsiteX3" fmla="*/ 95250 w 1165345"/>
                  <a:gd name="connsiteY3" fmla="*/ 545616 h 545616"/>
                  <a:gd name="connsiteX4" fmla="*/ 0 w 1165345"/>
                  <a:gd name="connsiteY4" fmla="*/ 311150 h 545616"/>
                  <a:gd name="connsiteX0" fmla="*/ 0 w 1165345"/>
                  <a:gd name="connsiteY0" fmla="*/ 330200 h 564666"/>
                  <a:gd name="connsiteX1" fmla="*/ 1133595 w 1165345"/>
                  <a:gd name="connsiteY1" fmla="*/ 0 h 564666"/>
                  <a:gd name="connsiteX2" fmla="*/ 1165345 w 1165345"/>
                  <a:gd name="connsiteY2" fmla="*/ 564666 h 564666"/>
                  <a:gd name="connsiteX3" fmla="*/ 95250 w 1165345"/>
                  <a:gd name="connsiteY3" fmla="*/ 564666 h 564666"/>
                  <a:gd name="connsiteX4" fmla="*/ 0 w 1165345"/>
                  <a:gd name="connsiteY4" fmla="*/ 330200 h 564666"/>
                  <a:gd name="connsiteX0" fmla="*/ 0 w 1616195"/>
                  <a:gd name="connsiteY0" fmla="*/ 330200 h 564666"/>
                  <a:gd name="connsiteX1" fmla="*/ 1133595 w 1616195"/>
                  <a:gd name="connsiteY1" fmla="*/ 0 h 564666"/>
                  <a:gd name="connsiteX2" fmla="*/ 1616195 w 1616195"/>
                  <a:gd name="connsiteY2" fmla="*/ 278916 h 564666"/>
                  <a:gd name="connsiteX3" fmla="*/ 95250 w 1616195"/>
                  <a:gd name="connsiteY3" fmla="*/ 564666 h 564666"/>
                  <a:gd name="connsiteX4" fmla="*/ 0 w 1616195"/>
                  <a:gd name="connsiteY4" fmla="*/ 330200 h 564666"/>
                  <a:gd name="connsiteX0" fmla="*/ 0 w 1616195"/>
                  <a:gd name="connsiteY0" fmla="*/ 330200 h 647216"/>
                  <a:gd name="connsiteX1" fmla="*/ 1133595 w 1616195"/>
                  <a:gd name="connsiteY1" fmla="*/ 0 h 647216"/>
                  <a:gd name="connsiteX2" fmla="*/ 1616195 w 1616195"/>
                  <a:gd name="connsiteY2" fmla="*/ 278916 h 647216"/>
                  <a:gd name="connsiteX3" fmla="*/ 514350 w 1616195"/>
                  <a:gd name="connsiteY3" fmla="*/ 647216 h 647216"/>
                  <a:gd name="connsiteX4" fmla="*/ 0 w 1616195"/>
                  <a:gd name="connsiteY4" fmla="*/ 330200 h 647216"/>
                  <a:gd name="connsiteX0" fmla="*/ 0 w 1647945"/>
                  <a:gd name="connsiteY0" fmla="*/ 342900 h 647216"/>
                  <a:gd name="connsiteX1" fmla="*/ 1165345 w 1647945"/>
                  <a:gd name="connsiteY1" fmla="*/ 0 h 647216"/>
                  <a:gd name="connsiteX2" fmla="*/ 1647945 w 1647945"/>
                  <a:gd name="connsiteY2" fmla="*/ 278916 h 647216"/>
                  <a:gd name="connsiteX3" fmla="*/ 546100 w 1647945"/>
                  <a:gd name="connsiteY3" fmla="*/ 647216 h 647216"/>
                  <a:gd name="connsiteX4" fmla="*/ 0 w 1647945"/>
                  <a:gd name="connsiteY4" fmla="*/ 342900 h 647216"/>
                  <a:gd name="connsiteX0" fmla="*/ 0 w 1662232"/>
                  <a:gd name="connsiteY0" fmla="*/ 342900 h 647216"/>
                  <a:gd name="connsiteX1" fmla="*/ 1165345 w 1662232"/>
                  <a:gd name="connsiteY1" fmla="*/ 0 h 647216"/>
                  <a:gd name="connsiteX2" fmla="*/ 1662232 w 1662232"/>
                  <a:gd name="connsiteY2" fmla="*/ 302729 h 647216"/>
                  <a:gd name="connsiteX3" fmla="*/ 546100 w 1662232"/>
                  <a:gd name="connsiteY3" fmla="*/ 647216 h 647216"/>
                  <a:gd name="connsiteX4" fmla="*/ 0 w 1662232"/>
                  <a:gd name="connsiteY4" fmla="*/ 342900 h 647216"/>
                  <a:gd name="connsiteX0" fmla="*/ 0 w 1676520"/>
                  <a:gd name="connsiteY0" fmla="*/ 342900 h 647216"/>
                  <a:gd name="connsiteX1" fmla="*/ 1165345 w 1676520"/>
                  <a:gd name="connsiteY1" fmla="*/ 0 h 647216"/>
                  <a:gd name="connsiteX2" fmla="*/ 1676520 w 1676520"/>
                  <a:gd name="connsiteY2" fmla="*/ 293204 h 647216"/>
                  <a:gd name="connsiteX3" fmla="*/ 546100 w 1676520"/>
                  <a:gd name="connsiteY3" fmla="*/ 647216 h 647216"/>
                  <a:gd name="connsiteX4" fmla="*/ 0 w 1676520"/>
                  <a:gd name="connsiteY4" fmla="*/ 342900 h 64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520" h="647216">
                    <a:moveTo>
                      <a:pt x="0" y="342900"/>
                    </a:moveTo>
                    <a:lnTo>
                      <a:pt x="1165345" y="0"/>
                    </a:lnTo>
                    <a:lnTo>
                      <a:pt x="1676520" y="293204"/>
                    </a:lnTo>
                    <a:lnTo>
                      <a:pt x="546100" y="647216"/>
                    </a:lnTo>
                    <a:lnTo>
                      <a:pt x="0" y="34290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12">
                <a:extLst>
                  <a:ext uri="{FF2B5EF4-FFF2-40B4-BE49-F238E27FC236}">
                    <a16:creationId xmlns:a16="http://schemas.microsoft.com/office/drawing/2014/main" id="{9C169547-7E19-4BA1-AFA0-AC61015ACAE4}"/>
                  </a:ext>
                </a:extLst>
              </p:cNvPr>
              <p:cNvSpPr/>
              <p:nvPr/>
            </p:nvSpPr>
            <p:spPr>
              <a:xfrm>
                <a:off x="2697070" y="4006849"/>
                <a:ext cx="1550325" cy="678489"/>
              </a:xfrm>
              <a:custGeom>
                <a:avLst/>
                <a:gdLst>
                  <a:gd name="connsiteX0" fmla="*/ 0 w 845475"/>
                  <a:gd name="connsiteY0" fmla="*/ 0 h 161954"/>
                  <a:gd name="connsiteX1" fmla="*/ 845475 w 845475"/>
                  <a:gd name="connsiteY1" fmla="*/ 0 h 161954"/>
                  <a:gd name="connsiteX2" fmla="*/ 845475 w 845475"/>
                  <a:gd name="connsiteY2" fmla="*/ 161954 h 161954"/>
                  <a:gd name="connsiteX3" fmla="*/ 0 w 845475"/>
                  <a:gd name="connsiteY3" fmla="*/ 161954 h 161954"/>
                  <a:gd name="connsiteX4" fmla="*/ 0 w 845475"/>
                  <a:gd name="connsiteY4" fmla="*/ 0 h 161954"/>
                  <a:gd name="connsiteX0" fmla="*/ 0 w 851825"/>
                  <a:gd name="connsiteY0" fmla="*/ 273050 h 435004"/>
                  <a:gd name="connsiteX1" fmla="*/ 851825 w 851825"/>
                  <a:gd name="connsiteY1" fmla="*/ 0 h 435004"/>
                  <a:gd name="connsiteX2" fmla="*/ 845475 w 851825"/>
                  <a:gd name="connsiteY2" fmla="*/ 435004 h 435004"/>
                  <a:gd name="connsiteX3" fmla="*/ 0 w 851825"/>
                  <a:gd name="connsiteY3" fmla="*/ 435004 h 435004"/>
                  <a:gd name="connsiteX4" fmla="*/ 0 w 851825"/>
                  <a:gd name="connsiteY4" fmla="*/ 273050 h 435004"/>
                  <a:gd name="connsiteX0" fmla="*/ 0 w 1169335"/>
                  <a:gd name="connsiteY0" fmla="*/ 273050 h 435004"/>
                  <a:gd name="connsiteX1" fmla="*/ 851825 w 1169335"/>
                  <a:gd name="connsiteY1" fmla="*/ 0 h 435004"/>
                  <a:gd name="connsiteX2" fmla="*/ 1169325 w 1169335"/>
                  <a:gd name="connsiteY2" fmla="*/ 269904 h 435004"/>
                  <a:gd name="connsiteX3" fmla="*/ 0 w 1169335"/>
                  <a:gd name="connsiteY3" fmla="*/ 435004 h 435004"/>
                  <a:gd name="connsiteX4" fmla="*/ 0 w 1169335"/>
                  <a:gd name="connsiteY4" fmla="*/ 273050 h 435004"/>
                  <a:gd name="connsiteX0" fmla="*/ 0 w 1169325"/>
                  <a:gd name="connsiteY0" fmla="*/ 3146 h 165100"/>
                  <a:gd name="connsiteX1" fmla="*/ 1169325 w 1169325"/>
                  <a:gd name="connsiteY1" fmla="*/ 0 h 165100"/>
                  <a:gd name="connsiteX2" fmla="*/ 0 w 1169325"/>
                  <a:gd name="connsiteY2" fmla="*/ 165100 h 165100"/>
                  <a:gd name="connsiteX3" fmla="*/ 0 w 1169325"/>
                  <a:gd name="connsiteY3" fmla="*/ 3146 h 165100"/>
                  <a:gd name="connsiteX0" fmla="*/ 0 w 1169325"/>
                  <a:gd name="connsiteY0" fmla="*/ 268885 h 430839"/>
                  <a:gd name="connsiteX1" fmla="*/ 858930 w 1169325"/>
                  <a:gd name="connsiteY1" fmla="*/ 0 h 430839"/>
                  <a:gd name="connsiteX2" fmla="*/ 1169325 w 1169325"/>
                  <a:gd name="connsiteY2" fmla="*/ 265739 h 430839"/>
                  <a:gd name="connsiteX3" fmla="*/ 0 w 1169325"/>
                  <a:gd name="connsiteY3" fmla="*/ 430839 h 430839"/>
                  <a:gd name="connsiteX4" fmla="*/ 0 w 1169325"/>
                  <a:gd name="connsiteY4" fmla="*/ 268885 h 430839"/>
                  <a:gd name="connsiteX0" fmla="*/ 0 w 1353475"/>
                  <a:gd name="connsiteY0" fmla="*/ 268885 h 430839"/>
                  <a:gd name="connsiteX1" fmla="*/ 858930 w 1353475"/>
                  <a:gd name="connsiteY1" fmla="*/ 0 h 430839"/>
                  <a:gd name="connsiteX2" fmla="*/ 1353475 w 1353475"/>
                  <a:gd name="connsiteY2" fmla="*/ 291139 h 430839"/>
                  <a:gd name="connsiteX3" fmla="*/ 0 w 1353475"/>
                  <a:gd name="connsiteY3" fmla="*/ 430839 h 430839"/>
                  <a:gd name="connsiteX4" fmla="*/ 0 w 1353475"/>
                  <a:gd name="connsiteY4" fmla="*/ 268885 h 430839"/>
                  <a:gd name="connsiteX0" fmla="*/ 0 w 1397925"/>
                  <a:gd name="connsiteY0" fmla="*/ 256185 h 430839"/>
                  <a:gd name="connsiteX1" fmla="*/ 903380 w 1397925"/>
                  <a:gd name="connsiteY1" fmla="*/ 0 h 430839"/>
                  <a:gd name="connsiteX2" fmla="*/ 1397925 w 1397925"/>
                  <a:gd name="connsiteY2" fmla="*/ 291139 h 430839"/>
                  <a:gd name="connsiteX3" fmla="*/ 44450 w 1397925"/>
                  <a:gd name="connsiteY3" fmla="*/ 430839 h 430839"/>
                  <a:gd name="connsiteX4" fmla="*/ 0 w 1397925"/>
                  <a:gd name="connsiteY4" fmla="*/ 256185 h 430839"/>
                  <a:gd name="connsiteX0" fmla="*/ 0 w 1397925"/>
                  <a:gd name="connsiteY0" fmla="*/ 256185 h 678489"/>
                  <a:gd name="connsiteX1" fmla="*/ 903380 w 1397925"/>
                  <a:gd name="connsiteY1" fmla="*/ 0 h 678489"/>
                  <a:gd name="connsiteX2" fmla="*/ 1397925 w 1397925"/>
                  <a:gd name="connsiteY2" fmla="*/ 291139 h 678489"/>
                  <a:gd name="connsiteX3" fmla="*/ 184150 w 1397925"/>
                  <a:gd name="connsiteY3" fmla="*/ 678489 h 678489"/>
                  <a:gd name="connsiteX4" fmla="*/ 0 w 1397925"/>
                  <a:gd name="connsiteY4" fmla="*/ 256185 h 678489"/>
                  <a:gd name="connsiteX0" fmla="*/ 0 w 1550325"/>
                  <a:gd name="connsiteY0" fmla="*/ 300635 h 678489"/>
                  <a:gd name="connsiteX1" fmla="*/ 1055780 w 1550325"/>
                  <a:gd name="connsiteY1" fmla="*/ 0 h 678489"/>
                  <a:gd name="connsiteX2" fmla="*/ 1550325 w 1550325"/>
                  <a:gd name="connsiteY2" fmla="*/ 291139 h 678489"/>
                  <a:gd name="connsiteX3" fmla="*/ 336550 w 1550325"/>
                  <a:gd name="connsiteY3" fmla="*/ 678489 h 678489"/>
                  <a:gd name="connsiteX4" fmla="*/ 0 w 1550325"/>
                  <a:gd name="connsiteY4" fmla="*/ 300635 h 67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325" h="678489">
                    <a:moveTo>
                      <a:pt x="0" y="300635"/>
                    </a:moveTo>
                    <a:cubicBezTo>
                      <a:pt x="178360" y="297790"/>
                      <a:pt x="877420" y="2845"/>
                      <a:pt x="1055780" y="0"/>
                    </a:cubicBezTo>
                    <a:lnTo>
                      <a:pt x="1550325" y="291139"/>
                    </a:lnTo>
                    <a:lnTo>
                      <a:pt x="336550" y="678489"/>
                    </a:lnTo>
                    <a:lnTo>
                      <a:pt x="0" y="300635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13">
                <a:extLst>
                  <a:ext uri="{FF2B5EF4-FFF2-40B4-BE49-F238E27FC236}">
                    <a16:creationId xmlns:a16="http://schemas.microsoft.com/office/drawing/2014/main" id="{D66CE0CA-1634-4EA6-9BD6-9E3DF50978F9}"/>
                  </a:ext>
                </a:extLst>
              </p:cNvPr>
              <p:cNvSpPr/>
              <p:nvPr/>
            </p:nvSpPr>
            <p:spPr>
              <a:xfrm>
                <a:off x="3018741" y="4303462"/>
                <a:ext cx="1265090" cy="545842"/>
              </a:xfrm>
              <a:custGeom>
                <a:avLst/>
                <a:gdLst>
                  <a:gd name="connsiteX0" fmla="*/ 0 w 919333"/>
                  <a:gd name="connsiteY0" fmla="*/ 0 h 286761"/>
                  <a:gd name="connsiteX1" fmla="*/ 919333 w 919333"/>
                  <a:gd name="connsiteY1" fmla="*/ 0 h 286761"/>
                  <a:gd name="connsiteX2" fmla="*/ 919333 w 919333"/>
                  <a:gd name="connsiteY2" fmla="*/ 286761 h 286761"/>
                  <a:gd name="connsiteX3" fmla="*/ 0 w 919333"/>
                  <a:gd name="connsiteY3" fmla="*/ 286761 h 286761"/>
                  <a:gd name="connsiteX4" fmla="*/ 0 w 919333"/>
                  <a:gd name="connsiteY4" fmla="*/ 0 h 286761"/>
                  <a:gd name="connsiteX0" fmla="*/ 0 w 1178413"/>
                  <a:gd name="connsiteY0" fmla="*/ 68580 h 355341"/>
                  <a:gd name="connsiteX1" fmla="*/ 1178413 w 1178413"/>
                  <a:gd name="connsiteY1" fmla="*/ 0 h 355341"/>
                  <a:gd name="connsiteX2" fmla="*/ 919333 w 1178413"/>
                  <a:gd name="connsiteY2" fmla="*/ 355341 h 355341"/>
                  <a:gd name="connsiteX3" fmla="*/ 0 w 1178413"/>
                  <a:gd name="connsiteY3" fmla="*/ 355341 h 355341"/>
                  <a:gd name="connsiteX4" fmla="*/ 0 w 1178413"/>
                  <a:gd name="connsiteY4" fmla="*/ 68580 h 355341"/>
                  <a:gd name="connsiteX0" fmla="*/ 0 w 1216513"/>
                  <a:gd name="connsiteY0" fmla="*/ 68580 h 355341"/>
                  <a:gd name="connsiteX1" fmla="*/ 1178413 w 1216513"/>
                  <a:gd name="connsiteY1" fmla="*/ 0 h 355341"/>
                  <a:gd name="connsiteX2" fmla="*/ 1216513 w 1216513"/>
                  <a:gd name="connsiteY2" fmla="*/ 157221 h 355341"/>
                  <a:gd name="connsiteX3" fmla="*/ 0 w 1216513"/>
                  <a:gd name="connsiteY3" fmla="*/ 355341 h 355341"/>
                  <a:gd name="connsiteX4" fmla="*/ 0 w 1216513"/>
                  <a:gd name="connsiteY4" fmla="*/ 68580 h 355341"/>
                  <a:gd name="connsiteX0" fmla="*/ 0 w 1216513"/>
                  <a:gd name="connsiteY0" fmla="*/ 68580 h 530601"/>
                  <a:gd name="connsiteX1" fmla="*/ 1178413 w 1216513"/>
                  <a:gd name="connsiteY1" fmla="*/ 0 h 530601"/>
                  <a:gd name="connsiteX2" fmla="*/ 1216513 w 1216513"/>
                  <a:gd name="connsiteY2" fmla="*/ 157221 h 530601"/>
                  <a:gd name="connsiteX3" fmla="*/ 0 w 1216513"/>
                  <a:gd name="connsiteY3" fmla="*/ 530601 h 530601"/>
                  <a:gd name="connsiteX4" fmla="*/ 0 w 1216513"/>
                  <a:gd name="connsiteY4" fmla="*/ 68580 h 530601"/>
                  <a:gd name="connsiteX0" fmla="*/ 0 w 1246993"/>
                  <a:gd name="connsiteY0" fmla="*/ 358140 h 530601"/>
                  <a:gd name="connsiteX1" fmla="*/ 1208893 w 1246993"/>
                  <a:gd name="connsiteY1" fmla="*/ 0 h 530601"/>
                  <a:gd name="connsiteX2" fmla="*/ 1246993 w 1246993"/>
                  <a:gd name="connsiteY2" fmla="*/ 157221 h 530601"/>
                  <a:gd name="connsiteX3" fmla="*/ 30480 w 1246993"/>
                  <a:gd name="connsiteY3" fmla="*/ 530601 h 530601"/>
                  <a:gd name="connsiteX4" fmla="*/ 0 w 1246993"/>
                  <a:gd name="connsiteY4" fmla="*/ 358140 h 530601"/>
                  <a:gd name="connsiteX0" fmla="*/ 0 w 1246993"/>
                  <a:gd name="connsiteY0" fmla="*/ 381000 h 553461"/>
                  <a:gd name="connsiteX1" fmla="*/ 1208893 w 1246993"/>
                  <a:gd name="connsiteY1" fmla="*/ 0 h 553461"/>
                  <a:gd name="connsiteX2" fmla="*/ 1246993 w 1246993"/>
                  <a:gd name="connsiteY2" fmla="*/ 180081 h 553461"/>
                  <a:gd name="connsiteX3" fmla="*/ 30480 w 1246993"/>
                  <a:gd name="connsiteY3" fmla="*/ 553461 h 553461"/>
                  <a:gd name="connsiteX4" fmla="*/ 0 w 1246993"/>
                  <a:gd name="connsiteY4" fmla="*/ 381000 h 553461"/>
                  <a:gd name="connsiteX0" fmla="*/ 0 w 1246993"/>
                  <a:gd name="connsiteY0" fmla="*/ 381000 h 591561"/>
                  <a:gd name="connsiteX1" fmla="*/ 1208893 w 1246993"/>
                  <a:gd name="connsiteY1" fmla="*/ 0 h 591561"/>
                  <a:gd name="connsiteX2" fmla="*/ 1246993 w 1246993"/>
                  <a:gd name="connsiteY2" fmla="*/ 180081 h 591561"/>
                  <a:gd name="connsiteX3" fmla="*/ 38100 w 1246993"/>
                  <a:gd name="connsiteY3" fmla="*/ 591561 h 591561"/>
                  <a:gd name="connsiteX4" fmla="*/ 0 w 1246993"/>
                  <a:gd name="connsiteY4" fmla="*/ 381000 h 591561"/>
                  <a:gd name="connsiteX0" fmla="*/ 0 w 1254613"/>
                  <a:gd name="connsiteY0" fmla="*/ 381000 h 591561"/>
                  <a:gd name="connsiteX1" fmla="*/ 1208893 w 1254613"/>
                  <a:gd name="connsiteY1" fmla="*/ 0 h 591561"/>
                  <a:gd name="connsiteX2" fmla="*/ 1254613 w 1254613"/>
                  <a:gd name="connsiteY2" fmla="*/ 233421 h 591561"/>
                  <a:gd name="connsiteX3" fmla="*/ 38100 w 1254613"/>
                  <a:gd name="connsiteY3" fmla="*/ 591561 h 591561"/>
                  <a:gd name="connsiteX4" fmla="*/ 0 w 1254613"/>
                  <a:gd name="connsiteY4" fmla="*/ 381000 h 591561"/>
                  <a:gd name="connsiteX0" fmla="*/ 0 w 1231753"/>
                  <a:gd name="connsiteY0" fmla="*/ 381000 h 591561"/>
                  <a:gd name="connsiteX1" fmla="*/ 1208893 w 1231753"/>
                  <a:gd name="connsiteY1" fmla="*/ 0 h 591561"/>
                  <a:gd name="connsiteX2" fmla="*/ 1231753 w 1231753"/>
                  <a:gd name="connsiteY2" fmla="*/ 202941 h 591561"/>
                  <a:gd name="connsiteX3" fmla="*/ 38100 w 1231753"/>
                  <a:gd name="connsiteY3" fmla="*/ 591561 h 591561"/>
                  <a:gd name="connsiteX4" fmla="*/ 0 w 1231753"/>
                  <a:gd name="connsiteY4" fmla="*/ 381000 h 591561"/>
                  <a:gd name="connsiteX0" fmla="*/ 0 w 1231753"/>
                  <a:gd name="connsiteY0" fmla="*/ 381000 h 591561"/>
                  <a:gd name="connsiteX1" fmla="*/ 1208893 w 1231753"/>
                  <a:gd name="connsiteY1" fmla="*/ 0 h 591561"/>
                  <a:gd name="connsiteX2" fmla="*/ 1231753 w 1231753"/>
                  <a:gd name="connsiteY2" fmla="*/ 164841 h 591561"/>
                  <a:gd name="connsiteX3" fmla="*/ 38100 w 1231753"/>
                  <a:gd name="connsiteY3" fmla="*/ 591561 h 591561"/>
                  <a:gd name="connsiteX4" fmla="*/ 0 w 1231753"/>
                  <a:gd name="connsiteY4" fmla="*/ 381000 h 591561"/>
                  <a:gd name="connsiteX0" fmla="*/ 0 w 1231753"/>
                  <a:gd name="connsiteY0" fmla="*/ 381000 h 538221"/>
                  <a:gd name="connsiteX1" fmla="*/ 1208893 w 1231753"/>
                  <a:gd name="connsiteY1" fmla="*/ 0 h 538221"/>
                  <a:gd name="connsiteX2" fmla="*/ 1231753 w 1231753"/>
                  <a:gd name="connsiteY2" fmla="*/ 164841 h 538221"/>
                  <a:gd name="connsiteX3" fmla="*/ 38100 w 1231753"/>
                  <a:gd name="connsiteY3" fmla="*/ 538221 h 538221"/>
                  <a:gd name="connsiteX4" fmla="*/ 0 w 1231753"/>
                  <a:gd name="connsiteY4" fmla="*/ 381000 h 538221"/>
                  <a:gd name="connsiteX0" fmla="*/ 0 w 1231753"/>
                  <a:gd name="connsiteY0" fmla="*/ 381000 h 561081"/>
                  <a:gd name="connsiteX1" fmla="*/ 1208893 w 1231753"/>
                  <a:gd name="connsiteY1" fmla="*/ 0 h 561081"/>
                  <a:gd name="connsiteX2" fmla="*/ 1231753 w 1231753"/>
                  <a:gd name="connsiteY2" fmla="*/ 164841 h 561081"/>
                  <a:gd name="connsiteX3" fmla="*/ 38100 w 1231753"/>
                  <a:gd name="connsiteY3" fmla="*/ 561081 h 561081"/>
                  <a:gd name="connsiteX4" fmla="*/ 0 w 1231753"/>
                  <a:gd name="connsiteY4" fmla="*/ 381000 h 561081"/>
                  <a:gd name="connsiteX0" fmla="*/ 0 w 1231753"/>
                  <a:gd name="connsiteY0" fmla="*/ 381000 h 545841"/>
                  <a:gd name="connsiteX1" fmla="*/ 1208893 w 1231753"/>
                  <a:gd name="connsiteY1" fmla="*/ 0 h 545841"/>
                  <a:gd name="connsiteX2" fmla="*/ 1231753 w 1231753"/>
                  <a:gd name="connsiteY2" fmla="*/ 164841 h 545841"/>
                  <a:gd name="connsiteX3" fmla="*/ 38100 w 1231753"/>
                  <a:gd name="connsiteY3" fmla="*/ 545841 h 545841"/>
                  <a:gd name="connsiteX4" fmla="*/ 0 w 1231753"/>
                  <a:gd name="connsiteY4" fmla="*/ 381000 h 545841"/>
                  <a:gd name="connsiteX0" fmla="*/ 0 w 1265090"/>
                  <a:gd name="connsiteY0" fmla="*/ 381000 h 545841"/>
                  <a:gd name="connsiteX1" fmla="*/ 1208893 w 1265090"/>
                  <a:gd name="connsiteY1" fmla="*/ 0 h 545841"/>
                  <a:gd name="connsiteX2" fmla="*/ 1265090 w 1265090"/>
                  <a:gd name="connsiteY2" fmla="*/ 155316 h 545841"/>
                  <a:gd name="connsiteX3" fmla="*/ 38100 w 1265090"/>
                  <a:gd name="connsiteY3" fmla="*/ 545841 h 545841"/>
                  <a:gd name="connsiteX4" fmla="*/ 0 w 1265090"/>
                  <a:gd name="connsiteY4" fmla="*/ 381000 h 545841"/>
                  <a:gd name="connsiteX0" fmla="*/ 0 w 1265090"/>
                  <a:gd name="connsiteY0" fmla="*/ 385763 h 550604"/>
                  <a:gd name="connsiteX1" fmla="*/ 1223180 w 1265090"/>
                  <a:gd name="connsiteY1" fmla="*/ 0 h 550604"/>
                  <a:gd name="connsiteX2" fmla="*/ 1265090 w 1265090"/>
                  <a:gd name="connsiteY2" fmla="*/ 160079 h 550604"/>
                  <a:gd name="connsiteX3" fmla="*/ 38100 w 1265090"/>
                  <a:gd name="connsiteY3" fmla="*/ 550604 h 550604"/>
                  <a:gd name="connsiteX4" fmla="*/ 0 w 1265090"/>
                  <a:gd name="connsiteY4" fmla="*/ 385763 h 550604"/>
                  <a:gd name="connsiteX0" fmla="*/ 0 w 1265090"/>
                  <a:gd name="connsiteY0" fmla="*/ 400051 h 564892"/>
                  <a:gd name="connsiteX1" fmla="*/ 1232705 w 1265090"/>
                  <a:gd name="connsiteY1" fmla="*/ 0 h 564892"/>
                  <a:gd name="connsiteX2" fmla="*/ 1265090 w 1265090"/>
                  <a:gd name="connsiteY2" fmla="*/ 174367 h 564892"/>
                  <a:gd name="connsiteX3" fmla="*/ 38100 w 1265090"/>
                  <a:gd name="connsiteY3" fmla="*/ 564892 h 564892"/>
                  <a:gd name="connsiteX4" fmla="*/ 0 w 1265090"/>
                  <a:gd name="connsiteY4" fmla="*/ 400051 h 564892"/>
                  <a:gd name="connsiteX0" fmla="*/ 0 w 1265090"/>
                  <a:gd name="connsiteY0" fmla="*/ 400051 h 564892"/>
                  <a:gd name="connsiteX1" fmla="*/ 1246992 w 1265090"/>
                  <a:gd name="connsiteY1" fmla="*/ 0 h 564892"/>
                  <a:gd name="connsiteX2" fmla="*/ 1265090 w 1265090"/>
                  <a:gd name="connsiteY2" fmla="*/ 174367 h 564892"/>
                  <a:gd name="connsiteX3" fmla="*/ 38100 w 1265090"/>
                  <a:gd name="connsiteY3" fmla="*/ 564892 h 564892"/>
                  <a:gd name="connsiteX4" fmla="*/ 0 w 1265090"/>
                  <a:gd name="connsiteY4" fmla="*/ 400051 h 564892"/>
                  <a:gd name="connsiteX0" fmla="*/ 0 w 1284140"/>
                  <a:gd name="connsiteY0" fmla="*/ 400051 h 564892"/>
                  <a:gd name="connsiteX1" fmla="*/ 1246992 w 1284140"/>
                  <a:gd name="connsiteY1" fmla="*/ 0 h 564892"/>
                  <a:gd name="connsiteX2" fmla="*/ 1284140 w 1284140"/>
                  <a:gd name="connsiteY2" fmla="*/ 174367 h 564892"/>
                  <a:gd name="connsiteX3" fmla="*/ 38100 w 1284140"/>
                  <a:gd name="connsiteY3" fmla="*/ 564892 h 564892"/>
                  <a:gd name="connsiteX4" fmla="*/ 0 w 1284140"/>
                  <a:gd name="connsiteY4" fmla="*/ 400051 h 564892"/>
                  <a:gd name="connsiteX0" fmla="*/ 0 w 1265090"/>
                  <a:gd name="connsiteY0" fmla="*/ 400051 h 564892"/>
                  <a:gd name="connsiteX1" fmla="*/ 1246992 w 1265090"/>
                  <a:gd name="connsiteY1" fmla="*/ 0 h 564892"/>
                  <a:gd name="connsiteX2" fmla="*/ 1265090 w 1265090"/>
                  <a:gd name="connsiteY2" fmla="*/ 164842 h 564892"/>
                  <a:gd name="connsiteX3" fmla="*/ 38100 w 1265090"/>
                  <a:gd name="connsiteY3" fmla="*/ 564892 h 564892"/>
                  <a:gd name="connsiteX4" fmla="*/ 0 w 1265090"/>
                  <a:gd name="connsiteY4" fmla="*/ 400051 h 564892"/>
                  <a:gd name="connsiteX0" fmla="*/ 0 w 1265090"/>
                  <a:gd name="connsiteY0" fmla="*/ 400051 h 545842"/>
                  <a:gd name="connsiteX1" fmla="*/ 1246992 w 1265090"/>
                  <a:gd name="connsiteY1" fmla="*/ 0 h 545842"/>
                  <a:gd name="connsiteX2" fmla="*/ 1265090 w 1265090"/>
                  <a:gd name="connsiteY2" fmla="*/ 164842 h 545842"/>
                  <a:gd name="connsiteX3" fmla="*/ 38100 w 1265090"/>
                  <a:gd name="connsiteY3" fmla="*/ 545842 h 545842"/>
                  <a:gd name="connsiteX4" fmla="*/ 0 w 1265090"/>
                  <a:gd name="connsiteY4" fmla="*/ 400051 h 54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090" h="545842">
                    <a:moveTo>
                      <a:pt x="0" y="400051"/>
                    </a:moveTo>
                    <a:lnTo>
                      <a:pt x="1246992" y="0"/>
                    </a:lnTo>
                    <a:lnTo>
                      <a:pt x="1265090" y="164842"/>
                    </a:lnTo>
                    <a:lnTo>
                      <a:pt x="38100" y="545842"/>
                    </a:lnTo>
                    <a:lnTo>
                      <a:pt x="0" y="400051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13">
                <a:extLst>
                  <a:ext uri="{FF2B5EF4-FFF2-40B4-BE49-F238E27FC236}">
                    <a16:creationId xmlns:a16="http://schemas.microsoft.com/office/drawing/2014/main" id="{6B0FC430-F9F1-43BD-A002-14788B5B135C}"/>
                  </a:ext>
                </a:extLst>
              </p:cNvPr>
              <p:cNvSpPr/>
              <p:nvPr/>
            </p:nvSpPr>
            <p:spPr>
              <a:xfrm>
                <a:off x="4262685" y="3948388"/>
                <a:ext cx="1181622" cy="514408"/>
              </a:xfrm>
              <a:custGeom>
                <a:avLst/>
                <a:gdLst>
                  <a:gd name="connsiteX0" fmla="*/ 0 w 919333"/>
                  <a:gd name="connsiteY0" fmla="*/ 0 h 286761"/>
                  <a:gd name="connsiteX1" fmla="*/ 919333 w 919333"/>
                  <a:gd name="connsiteY1" fmla="*/ 0 h 286761"/>
                  <a:gd name="connsiteX2" fmla="*/ 919333 w 919333"/>
                  <a:gd name="connsiteY2" fmla="*/ 286761 h 286761"/>
                  <a:gd name="connsiteX3" fmla="*/ 0 w 919333"/>
                  <a:gd name="connsiteY3" fmla="*/ 286761 h 286761"/>
                  <a:gd name="connsiteX4" fmla="*/ 0 w 919333"/>
                  <a:gd name="connsiteY4" fmla="*/ 0 h 286761"/>
                  <a:gd name="connsiteX0" fmla="*/ 0 w 1178413"/>
                  <a:gd name="connsiteY0" fmla="*/ 68580 h 355341"/>
                  <a:gd name="connsiteX1" fmla="*/ 1178413 w 1178413"/>
                  <a:gd name="connsiteY1" fmla="*/ 0 h 355341"/>
                  <a:gd name="connsiteX2" fmla="*/ 919333 w 1178413"/>
                  <a:gd name="connsiteY2" fmla="*/ 355341 h 355341"/>
                  <a:gd name="connsiteX3" fmla="*/ 0 w 1178413"/>
                  <a:gd name="connsiteY3" fmla="*/ 355341 h 355341"/>
                  <a:gd name="connsiteX4" fmla="*/ 0 w 1178413"/>
                  <a:gd name="connsiteY4" fmla="*/ 68580 h 355341"/>
                  <a:gd name="connsiteX0" fmla="*/ 0 w 1216513"/>
                  <a:gd name="connsiteY0" fmla="*/ 68580 h 355341"/>
                  <a:gd name="connsiteX1" fmla="*/ 1178413 w 1216513"/>
                  <a:gd name="connsiteY1" fmla="*/ 0 h 355341"/>
                  <a:gd name="connsiteX2" fmla="*/ 1216513 w 1216513"/>
                  <a:gd name="connsiteY2" fmla="*/ 157221 h 355341"/>
                  <a:gd name="connsiteX3" fmla="*/ 0 w 1216513"/>
                  <a:gd name="connsiteY3" fmla="*/ 355341 h 355341"/>
                  <a:gd name="connsiteX4" fmla="*/ 0 w 1216513"/>
                  <a:gd name="connsiteY4" fmla="*/ 68580 h 355341"/>
                  <a:gd name="connsiteX0" fmla="*/ 0 w 1216513"/>
                  <a:gd name="connsiteY0" fmla="*/ 68580 h 530601"/>
                  <a:gd name="connsiteX1" fmla="*/ 1178413 w 1216513"/>
                  <a:gd name="connsiteY1" fmla="*/ 0 h 530601"/>
                  <a:gd name="connsiteX2" fmla="*/ 1216513 w 1216513"/>
                  <a:gd name="connsiteY2" fmla="*/ 157221 h 530601"/>
                  <a:gd name="connsiteX3" fmla="*/ 0 w 1216513"/>
                  <a:gd name="connsiteY3" fmla="*/ 530601 h 530601"/>
                  <a:gd name="connsiteX4" fmla="*/ 0 w 1216513"/>
                  <a:gd name="connsiteY4" fmla="*/ 68580 h 530601"/>
                  <a:gd name="connsiteX0" fmla="*/ 0 w 1246993"/>
                  <a:gd name="connsiteY0" fmla="*/ 358140 h 530601"/>
                  <a:gd name="connsiteX1" fmla="*/ 1208893 w 1246993"/>
                  <a:gd name="connsiteY1" fmla="*/ 0 h 530601"/>
                  <a:gd name="connsiteX2" fmla="*/ 1246993 w 1246993"/>
                  <a:gd name="connsiteY2" fmla="*/ 157221 h 530601"/>
                  <a:gd name="connsiteX3" fmla="*/ 30480 w 1246993"/>
                  <a:gd name="connsiteY3" fmla="*/ 530601 h 530601"/>
                  <a:gd name="connsiteX4" fmla="*/ 0 w 1246993"/>
                  <a:gd name="connsiteY4" fmla="*/ 358140 h 530601"/>
                  <a:gd name="connsiteX0" fmla="*/ 0 w 1246993"/>
                  <a:gd name="connsiteY0" fmla="*/ 381000 h 553461"/>
                  <a:gd name="connsiteX1" fmla="*/ 1208893 w 1246993"/>
                  <a:gd name="connsiteY1" fmla="*/ 0 h 553461"/>
                  <a:gd name="connsiteX2" fmla="*/ 1246993 w 1246993"/>
                  <a:gd name="connsiteY2" fmla="*/ 180081 h 553461"/>
                  <a:gd name="connsiteX3" fmla="*/ 30480 w 1246993"/>
                  <a:gd name="connsiteY3" fmla="*/ 553461 h 553461"/>
                  <a:gd name="connsiteX4" fmla="*/ 0 w 1246993"/>
                  <a:gd name="connsiteY4" fmla="*/ 381000 h 553461"/>
                  <a:gd name="connsiteX0" fmla="*/ 0 w 1246993"/>
                  <a:gd name="connsiteY0" fmla="*/ 381000 h 591561"/>
                  <a:gd name="connsiteX1" fmla="*/ 1208893 w 1246993"/>
                  <a:gd name="connsiteY1" fmla="*/ 0 h 591561"/>
                  <a:gd name="connsiteX2" fmla="*/ 1246993 w 1246993"/>
                  <a:gd name="connsiteY2" fmla="*/ 180081 h 591561"/>
                  <a:gd name="connsiteX3" fmla="*/ 38100 w 1246993"/>
                  <a:gd name="connsiteY3" fmla="*/ 591561 h 591561"/>
                  <a:gd name="connsiteX4" fmla="*/ 0 w 1246993"/>
                  <a:gd name="connsiteY4" fmla="*/ 381000 h 591561"/>
                  <a:gd name="connsiteX0" fmla="*/ 0 w 1254613"/>
                  <a:gd name="connsiteY0" fmla="*/ 381000 h 591561"/>
                  <a:gd name="connsiteX1" fmla="*/ 1208893 w 1254613"/>
                  <a:gd name="connsiteY1" fmla="*/ 0 h 591561"/>
                  <a:gd name="connsiteX2" fmla="*/ 1254613 w 1254613"/>
                  <a:gd name="connsiteY2" fmla="*/ 233421 h 591561"/>
                  <a:gd name="connsiteX3" fmla="*/ 38100 w 1254613"/>
                  <a:gd name="connsiteY3" fmla="*/ 591561 h 591561"/>
                  <a:gd name="connsiteX4" fmla="*/ 0 w 1254613"/>
                  <a:gd name="connsiteY4" fmla="*/ 381000 h 591561"/>
                  <a:gd name="connsiteX0" fmla="*/ 0 w 1231753"/>
                  <a:gd name="connsiteY0" fmla="*/ 381000 h 591561"/>
                  <a:gd name="connsiteX1" fmla="*/ 1208893 w 1231753"/>
                  <a:gd name="connsiteY1" fmla="*/ 0 h 591561"/>
                  <a:gd name="connsiteX2" fmla="*/ 1231753 w 1231753"/>
                  <a:gd name="connsiteY2" fmla="*/ 202941 h 591561"/>
                  <a:gd name="connsiteX3" fmla="*/ 38100 w 1231753"/>
                  <a:gd name="connsiteY3" fmla="*/ 591561 h 591561"/>
                  <a:gd name="connsiteX4" fmla="*/ 0 w 1231753"/>
                  <a:gd name="connsiteY4" fmla="*/ 381000 h 591561"/>
                  <a:gd name="connsiteX0" fmla="*/ 0 w 1231753"/>
                  <a:gd name="connsiteY0" fmla="*/ 350520 h 561081"/>
                  <a:gd name="connsiteX1" fmla="*/ 1208893 w 1231753"/>
                  <a:gd name="connsiteY1" fmla="*/ 0 h 561081"/>
                  <a:gd name="connsiteX2" fmla="*/ 1231753 w 1231753"/>
                  <a:gd name="connsiteY2" fmla="*/ 172461 h 561081"/>
                  <a:gd name="connsiteX3" fmla="*/ 38100 w 1231753"/>
                  <a:gd name="connsiteY3" fmla="*/ 561081 h 561081"/>
                  <a:gd name="connsiteX4" fmla="*/ 0 w 1231753"/>
                  <a:gd name="connsiteY4" fmla="*/ 350520 h 561081"/>
                  <a:gd name="connsiteX0" fmla="*/ 0 w 1231753"/>
                  <a:gd name="connsiteY0" fmla="*/ 373380 h 583941"/>
                  <a:gd name="connsiteX1" fmla="*/ 1185423 w 1231753"/>
                  <a:gd name="connsiteY1" fmla="*/ 0 h 583941"/>
                  <a:gd name="connsiteX2" fmla="*/ 1231753 w 1231753"/>
                  <a:gd name="connsiteY2" fmla="*/ 195321 h 583941"/>
                  <a:gd name="connsiteX3" fmla="*/ 38100 w 1231753"/>
                  <a:gd name="connsiteY3" fmla="*/ 583941 h 583941"/>
                  <a:gd name="connsiteX4" fmla="*/ 0 w 1231753"/>
                  <a:gd name="connsiteY4" fmla="*/ 373380 h 583941"/>
                  <a:gd name="connsiteX0" fmla="*/ 0 w 1231753"/>
                  <a:gd name="connsiteY0" fmla="*/ 373380 h 553461"/>
                  <a:gd name="connsiteX1" fmla="*/ 1185423 w 1231753"/>
                  <a:gd name="connsiteY1" fmla="*/ 0 h 553461"/>
                  <a:gd name="connsiteX2" fmla="*/ 1231753 w 1231753"/>
                  <a:gd name="connsiteY2" fmla="*/ 195321 h 553461"/>
                  <a:gd name="connsiteX3" fmla="*/ 38100 w 1231753"/>
                  <a:gd name="connsiteY3" fmla="*/ 553461 h 553461"/>
                  <a:gd name="connsiteX4" fmla="*/ 0 w 1231753"/>
                  <a:gd name="connsiteY4" fmla="*/ 373380 h 553461"/>
                  <a:gd name="connsiteX0" fmla="*/ 0 w 1216106"/>
                  <a:gd name="connsiteY0" fmla="*/ 373380 h 553461"/>
                  <a:gd name="connsiteX1" fmla="*/ 1185423 w 1216106"/>
                  <a:gd name="connsiteY1" fmla="*/ 0 h 553461"/>
                  <a:gd name="connsiteX2" fmla="*/ 1216106 w 1216106"/>
                  <a:gd name="connsiteY2" fmla="*/ 195321 h 553461"/>
                  <a:gd name="connsiteX3" fmla="*/ 38100 w 1216106"/>
                  <a:gd name="connsiteY3" fmla="*/ 553461 h 553461"/>
                  <a:gd name="connsiteX4" fmla="*/ 0 w 1216106"/>
                  <a:gd name="connsiteY4" fmla="*/ 373380 h 553461"/>
                  <a:gd name="connsiteX0" fmla="*/ 0 w 1216106"/>
                  <a:gd name="connsiteY0" fmla="*/ 350520 h 530601"/>
                  <a:gd name="connsiteX1" fmla="*/ 1201070 w 1216106"/>
                  <a:gd name="connsiteY1" fmla="*/ 0 h 530601"/>
                  <a:gd name="connsiteX2" fmla="*/ 1216106 w 1216106"/>
                  <a:gd name="connsiteY2" fmla="*/ 172461 h 530601"/>
                  <a:gd name="connsiteX3" fmla="*/ 38100 w 1216106"/>
                  <a:gd name="connsiteY3" fmla="*/ 530601 h 530601"/>
                  <a:gd name="connsiteX4" fmla="*/ 0 w 1216106"/>
                  <a:gd name="connsiteY4" fmla="*/ 350520 h 530601"/>
                  <a:gd name="connsiteX0" fmla="*/ 0 w 1216106"/>
                  <a:gd name="connsiteY0" fmla="*/ 358140 h 538221"/>
                  <a:gd name="connsiteX1" fmla="*/ 1185423 w 1216106"/>
                  <a:gd name="connsiteY1" fmla="*/ 0 h 538221"/>
                  <a:gd name="connsiteX2" fmla="*/ 1216106 w 1216106"/>
                  <a:gd name="connsiteY2" fmla="*/ 180081 h 538221"/>
                  <a:gd name="connsiteX3" fmla="*/ 38100 w 1216106"/>
                  <a:gd name="connsiteY3" fmla="*/ 538221 h 538221"/>
                  <a:gd name="connsiteX4" fmla="*/ 0 w 1216106"/>
                  <a:gd name="connsiteY4" fmla="*/ 358140 h 538221"/>
                  <a:gd name="connsiteX0" fmla="*/ 0 w 1240187"/>
                  <a:gd name="connsiteY0" fmla="*/ 312420 h 492501"/>
                  <a:gd name="connsiteX1" fmla="*/ 1240187 w 1240187"/>
                  <a:gd name="connsiteY1" fmla="*/ 0 h 492501"/>
                  <a:gd name="connsiteX2" fmla="*/ 1216106 w 1240187"/>
                  <a:gd name="connsiteY2" fmla="*/ 134361 h 492501"/>
                  <a:gd name="connsiteX3" fmla="*/ 38100 w 1240187"/>
                  <a:gd name="connsiteY3" fmla="*/ 492501 h 492501"/>
                  <a:gd name="connsiteX4" fmla="*/ 0 w 1240187"/>
                  <a:gd name="connsiteY4" fmla="*/ 312420 h 492501"/>
                  <a:gd name="connsiteX0" fmla="*/ 0 w 1216717"/>
                  <a:gd name="connsiteY0" fmla="*/ 358140 h 538221"/>
                  <a:gd name="connsiteX1" fmla="*/ 1216717 w 1216717"/>
                  <a:gd name="connsiteY1" fmla="*/ 0 h 538221"/>
                  <a:gd name="connsiteX2" fmla="*/ 1216106 w 1216717"/>
                  <a:gd name="connsiteY2" fmla="*/ 180081 h 538221"/>
                  <a:gd name="connsiteX3" fmla="*/ 38100 w 1216717"/>
                  <a:gd name="connsiteY3" fmla="*/ 538221 h 538221"/>
                  <a:gd name="connsiteX4" fmla="*/ 0 w 1216717"/>
                  <a:gd name="connsiteY4" fmla="*/ 358140 h 538221"/>
                  <a:gd name="connsiteX0" fmla="*/ 0 w 1247400"/>
                  <a:gd name="connsiteY0" fmla="*/ 358140 h 538221"/>
                  <a:gd name="connsiteX1" fmla="*/ 1216717 w 1247400"/>
                  <a:gd name="connsiteY1" fmla="*/ 0 h 538221"/>
                  <a:gd name="connsiteX2" fmla="*/ 1247400 w 1247400"/>
                  <a:gd name="connsiteY2" fmla="*/ 195321 h 538221"/>
                  <a:gd name="connsiteX3" fmla="*/ 38100 w 1247400"/>
                  <a:gd name="connsiteY3" fmla="*/ 538221 h 538221"/>
                  <a:gd name="connsiteX4" fmla="*/ 0 w 1247400"/>
                  <a:gd name="connsiteY4" fmla="*/ 358140 h 538221"/>
                  <a:gd name="connsiteX0" fmla="*/ 0 w 1247400"/>
                  <a:gd name="connsiteY0" fmla="*/ 358140 h 538221"/>
                  <a:gd name="connsiteX1" fmla="*/ 1216717 w 1247400"/>
                  <a:gd name="connsiteY1" fmla="*/ 0 h 538221"/>
                  <a:gd name="connsiteX2" fmla="*/ 1247400 w 1247400"/>
                  <a:gd name="connsiteY2" fmla="*/ 195321 h 538221"/>
                  <a:gd name="connsiteX3" fmla="*/ 38100 w 1247400"/>
                  <a:gd name="connsiteY3" fmla="*/ 538221 h 538221"/>
                  <a:gd name="connsiteX4" fmla="*/ 0 w 1247400"/>
                  <a:gd name="connsiteY4" fmla="*/ 358140 h 538221"/>
                  <a:gd name="connsiteX0" fmla="*/ 0 w 1237622"/>
                  <a:gd name="connsiteY0" fmla="*/ 358140 h 538221"/>
                  <a:gd name="connsiteX1" fmla="*/ 1216717 w 1237622"/>
                  <a:gd name="connsiteY1" fmla="*/ 0 h 538221"/>
                  <a:gd name="connsiteX2" fmla="*/ 1237621 w 1237622"/>
                  <a:gd name="connsiteY2" fmla="*/ 161983 h 538221"/>
                  <a:gd name="connsiteX3" fmla="*/ 38100 w 1237622"/>
                  <a:gd name="connsiteY3" fmla="*/ 538221 h 538221"/>
                  <a:gd name="connsiteX4" fmla="*/ 0 w 1237622"/>
                  <a:gd name="connsiteY4" fmla="*/ 358140 h 538221"/>
                  <a:gd name="connsiteX0" fmla="*/ 0 w 1227844"/>
                  <a:gd name="connsiteY0" fmla="*/ 358140 h 538221"/>
                  <a:gd name="connsiteX1" fmla="*/ 1216717 w 1227844"/>
                  <a:gd name="connsiteY1" fmla="*/ 0 h 538221"/>
                  <a:gd name="connsiteX2" fmla="*/ 1227842 w 1227844"/>
                  <a:gd name="connsiteY2" fmla="*/ 157220 h 538221"/>
                  <a:gd name="connsiteX3" fmla="*/ 38100 w 1227844"/>
                  <a:gd name="connsiteY3" fmla="*/ 538221 h 538221"/>
                  <a:gd name="connsiteX4" fmla="*/ 0 w 1227844"/>
                  <a:gd name="connsiteY4" fmla="*/ 358140 h 538221"/>
                  <a:gd name="connsiteX0" fmla="*/ 0 w 1227844"/>
                  <a:gd name="connsiteY0" fmla="*/ 358140 h 538221"/>
                  <a:gd name="connsiteX1" fmla="*/ 1216717 w 1227844"/>
                  <a:gd name="connsiteY1" fmla="*/ 0 h 538221"/>
                  <a:gd name="connsiteX2" fmla="*/ 1227842 w 1227844"/>
                  <a:gd name="connsiteY2" fmla="*/ 157220 h 538221"/>
                  <a:gd name="connsiteX3" fmla="*/ 57659 w 1227844"/>
                  <a:gd name="connsiteY3" fmla="*/ 538221 h 538221"/>
                  <a:gd name="connsiteX4" fmla="*/ 0 w 1227844"/>
                  <a:gd name="connsiteY4" fmla="*/ 358140 h 538221"/>
                  <a:gd name="connsiteX0" fmla="*/ 0 w 1213175"/>
                  <a:gd name="connsiteY0" fmla="*/ 358140 h 538221"/>
                  <a:gd name="connsiteX1" fmla="*/ 1202048 w 1213175"/>
                  <a:gd name="connsiteY1" fmla="*/ 0 h 538221"/>
                  <a:gd name="connsiteX2" fmla="*/ 1213173 w 1213175"/>
                  <a:gd name="connsiteY2" fmla="*/ 157220 h 538221"/>
                  <a:gd name="connsiteX3" fmla="*/ 42990 w 1213175"/>
                  <a:gd name="connsiteY3" fmla="*/ 538221 h 538221"/>
                  <a:gd name="connsiteX4" fmla="*/ 0 w 1213175"/>
                  <a:gd name="connsiteY4" fmla="*/ 358140 h 538221"/>
                  <a:gd name="connsiteX0" fmla="*/ 0 w 1213175"/>
                  <a:gd name="connsiteY0" fmla="*/ 358140 h 514408"/>
                  <a:gd name="connsiteX1" fmla="*/ 1202048 w 1213175"/>
                  <a:gd name="connsiteY1" fmla="*/ 0 h 514408"/>
                  <a:gd name="connsiteX2" fmla="*/ 1213173 w 1213175"/>
                  <a:gd name="connsiteY2" fmla="*/ 157220 h 514408"/>
                  <a:gd name="connsiteX3" fmla="*/ 33211 w 1213175"/>
                  <a:gd name="connsiteY3" fmla="*/ 514408 h 514408"/>
                  <a:gd name="connsiteX4" fmla="*/ 0 w 1213175"/>
                  <a:gd name="connsiteY4" fmla="*/ 358140 h 51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3175" h="514408">
                    <a:moveTo>
                      <a:pt x="0" y="358140"/>
                    </a:moveTo>
                    <a:lnTo>
                      <a:pt x="1202048" y="0"/>
                    </a:lnTo>
                    <a:cubicBezTo>
                      <a:pt x="1201844" y="60027"/>
                      <a:pt x="1213377" y="97193"/>
                      <a:pt x="1213173" y="157220"/>
                    </a:cubicBezTo>
                    <a:lnTo>
                      <a:pt x="33211" y="514408"/>
                    </a:lnTo>
                    <a:lnTo>
                      <a:pt x="0" y="35814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14">
                <a:extLst>
                  <a:ext uri="{FF2B5EF4-FFF2-40B4-BE49-F238E27FC236}">
                    <a16:creationId xmlns:a16="http://schemas.microsoft.com/office/drawing/2014/main" id="{4E5714F1-A006-497D-956C-C5220C2FD426}"/>
                  </a:ext>
                </a:extLst>
              </p:cNvPr>
              <p:cNvSpPr/>
              <p:nvPr/>
            </p:nvSpPr>
            <p:spPr>
              <a:xfrm>
                <a:off x="3016564" y="4100711"/>
                <a:ext cx="2439635" cy="838579"/>
              </a:xfrm>
              <a:custGeom>
                <a:avLst/>
                <a:gdLst>
                  <a:gd name="connsiteX0" fmla="*/ 0 w 1144235"/>
                  <a:gd name="connsiteY0" fmla="*/ 0 h 129919"/>
                  <a:gd name="connsiteX1" fmla="*/ 1144235 w 1144235"/>
                  <a:gd name="connsiteY1" fmla="*/ 0 h 129919"/>
                  <a:gd name="connsiteX2" fmla="*/ 1144235 w 1144235"/>
                  <a:gd name="connsiteY2" fmla="*/ 129919 h 129919"/>
                  <a:gd name="connsiteX3" fmla="*/ 0 w 1144235"/>
                  <a:gd name="connsiteY3" fmla="*/ 129919 h 129919"/>
                  <a:gd name="connsiteX4" fmla="*/ 0 w 1144235"/>
                  <a:gd name="connsiteY4" fmla="*/ 0 h 129919"/>
                  <a:gd name="connsiteX0" fmla="*/ 0 w 2325335"/>
                  <a:gd name="connsiteY0" fmla="*/ 601980 h 731899"/>
                  <a:gd name="connsiteX1" fmla="*/ 2325335 w 2325335"/>
                  <a:gd name="connsiteY1" fmla="*/ 0 h 731899"/>
                  <a:gd name="connsiteX2" fmla="*/ 1144235 w 2325335"/>
                  <a:gd name="connsiteY2" fmla="*/ 731899 h 731899"/>
                  <a:gd name="connsiteX3" fmla="*/ 0 w 2325335"/>
                  <a:gd name="connsiteY3" fmla="*/ 731899 h 731899"/>
                  <a:gd name="connsiteX4" fmla="*/ 0 w 2325335"/>
                  <a:gd name="connsiteY4" fmla="*/ 601980 h 731899"/>
                  <a:gd name="connsiteX0" fmla="*/ 0 w 2363435"/>
                  <a:gd name="connsiteY0" fmla="*/ 632460 h 762379"/>
                  <a:gd name="connsiteX1" fmla="*/ 2363435 w 2363435"/>
                  <a:gd name="connsiteY1" fmla="*/ 0 h 762379"/>
                  <a:gd name="connsiteX2" fmla="*/ 1144235 w 2363435"/>
                  <a:gd name="connsiteY2" fmla="*/ 762379 h 762379"/>
                  <a:gd name="connsiteX3" fmla="*/ 0 w 2363435"/>
                  <a:gd name="connsiteY3" fmla="*/ 762379 h 762379"/>
                  <a:gd name="connsiteX4" fmla="*/ 0 w 2363435"/>
                  <a:gd name="connsiteY4" fmla="*/ 632460 h 762379"/>
                  <a:gd name="connsiteX0" fmla="*/ 0 w 2363435"/>
                  <a:gd name="connsiteY0" fmla="*/ 632460 h 762379"/>
                  <a:gd name="connsiteX1" fmla="*/ 2363435 w 2363435"/>
                  <a:gd name="connsiteY1" fmla="*/ 0 h 762379"/>
                  <a:gd name="connsiteX2" fmla="*/ 2355815 w 2363435"/>
                  <a:gd name="connsiteY2" fmla="*/ 61339 h 762379"/>
                  <a:gd name="connsiteX3" fmla="*/ 0 w 2363435"/>
                  <a:gd name="connsiteY3" fmla="*/ 762379 h 762379"/>
                  <a:gd name="connsiteX4" fmla="*/ 0 w 2363435"/>
                  <a:gd name="connsiteY4" fmla="*/ 632460 h 762379"/>
                  <a:gd name="connsiteX0" fmla="*/ 53340 w 2416775"/>
                  <a:gd name="connsiteY0" fmla="*/ 632460 h 838579"/>
                  <a:gd name="connsiteX1" fmla="*/ 2416775 w 2416775"/>
                  <a:gd name="connsiteY1" fmla="*/ 0 h 838579"/>
                  <a:gd name="connsiteX2" fmla="*/ 2409155 w 2416775"/>
                  <a:gd name="connsiteY2" fmla="*/ 61339 h 838579"/>
                  <a:gd name="connsiteX3" fmla="*/ 0 w 2416775"/>
                  <a:gd name="connsiteY3" fmla="*/ 838579 h 838579"/>
                  <a:gd name="connsiteX4" fmla="*/ 53340 w 2416775"/>
                  <a:gd name="connsiteY4" fmla="*/ 632460 h 838579"/>
                  <a:gd name="connsiteX0" fmla="*/ 0 w 2454875"/>
                  <a:gd name="connsiteY0" fmla="*/ 769620 h 838579"/>
                  <a:gd name="connsiteX1" fmla="*/ 2454875 w 2454875"/>
                  <a:gd name="connsiteY1" fmla="*/ 0 h 838579"/>
                  <a:gd name="connsiteX2" fmla="*/ 2447255 w 2454875"/>
                  <a:gd name="connsiteY2" fmla="*/ 61339 h 838579"/>
                  <a:gd name="connsiteX3" fmla="*/ 38100 w 2454875"/>
                  <a:gd name="connsiteY3" fmla="*/ 838579 h 838579"/>
                  <a:gd name="connsiteX4" fmla="*/ 0 w 2454875"/>
                  <a:gd name="connsiteY4" fmla="*/ 769620 h 838579"/>
                  <a:gd name="connsiteX0" fmla="*/ 0 w 2439635"/>
                  <a:gd name="connsiteY0" fmla="*/ 769620 h 838579"/>
                  <a:gd name="connsiteX1" fmla="*/ 2439635 w 2439635"/>
                  <a:gd name="connsiteY1" fmla="*/ 0 h 838579"/>
                  <a:gd name="connsiteX2" fmla="*/ 2432015 w 2439635"/>
                  <a:gd name="connsiteY2" fmla="*/ 61339 h 838579"/>
                  <a:gd name="connsiteX3" fmla="*/ 22860 w 2439635"/>
                  <a:gd name="connsiteY3" fmla="*/ 838579 h 838579"/>
                  <a:gd name="connsiteX4" fmla="*/ 0 w 2439635"/>
                  <a:gd name="connsiteY4" fmla="*/ 769620 h 83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635" h="838579">
                    <a:moveTo>
                      <a:pt x="0" y="769620"/>
                    </a:moveTo>
                    <a:lnTo>
                      <a:pt x="2439635" y="0"/>
                    </a:lnTo>
                    <a:lnTo>
                      <a:pt x="2432015" y="61339"/>
                    </a:lnTo>
                    <a:lnTo>
                      <a:pt x="22860" y="838579"/>
                    </a:lnTo>
                    <a:lnTo>
                      <a:pt x="0" y="76962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5FA3B4FF-DCA6-45C2-BEFB-C2028E16FF7A}"/>
                  </a:ext>
                </a:extLst>
              </p:cNvPr>
              <p:cNvSpPr/>
              <p:nvPr/>
            </p:nvSpPr>
            <p:spPr>
              <a:xfrm>
                <a:off x="5445810" y="3951591"/>
                <a:ext cx="862618" cy="676447"/>
              </a:xfrm>
              <a:custGeom>
                <a:avLst/>
                <a:gdLst>
                  <a:gd name="connsiteX0" fmla="*/ 0 w 514956"/>
                  <a:gd name="connsiteY0" fmla="*/ 0 h 318307"/>
                  <a:gd name="connsiteX1" fmla="*/ 514956 w 514956"/>
                  <a:gd name="connsiteY1" fmla="*/ 0 h 318307"/>
                  <a:gd name="connsiteX2" fmla="*/ 514956 w 514956"/>
                  <a:gd name="connsiteY2" fmla="*/ 318307 h 318307"/>
                  <a:gd name="connsiteX3" fmla="*/ 0 w 514956"/>
                  <a:gd name="connsiteY3" fmla="*/ 318307 h 318307"/>
                  <a:gd name="connsiteX4" fmla="*/ 0 w 514956"/>
                  <a:gd name="connsiteY4" fmla="*/ 0 h 318307"/>
                  <a:gd name="connsiteX0" fmla="*/ 0 w 819756"/>
                  <a:gd name="connsiteY0" fmla="*/ 0 h 457200"/>
                  <a:gd name="connsiteX1" fmla="*/ 819756 w 819756"/>
                  <a:gd name="connsiteY1" fmla="*/ 457200 h 457200"/>
                  <a:gd name="connsiteX2" fmla="*/ 514956 w 819756"/>
                  <a:gd name="connsiteY2" fmla="*/ 318307 h 457200"/>
                  <a:gd name="connsiteX3" fmla="*/ 0 w 819756"/>
                  <a:gd name="connsiteY3" fmla="*/ 318307 h 457200"/>
                  <a:gd name="connsiteX4" fmla="*/ 0 w 819756"/>
                  <a:gd name="connsiteY4" fmla="*/ 0 h 457200"/>
                  <a:gd name="connsiteX0" fmla="*/ 0 w 819756"/>
                  <a:gd name="connsiteY0" fmla="*/ 0 h 691687"/>
                  <a:gd name="connsiteX1" fmla="*/ 819756 w 819756"/>
                  <a:gd name="connsiteY1" fmla="*/ 457200 h 691687"/>
                  <a:gd name="connsiteX2" fmla="*/ 789276 w 819756"/>
                  <a:gd name="connsiteY2" fmla="*/ 691687 h 691687"/>
                  <a:gd name="connsiteX3" fmla="*/ 0 w 819756"/>
                  <a:gd name="connsiteY3" fmla="*/ 318307 h 691687"/>
                  <a:gd name="connsiteX4" fmla="*/ 0 w 819756"/>
                  <a:gd name="connsiteY4" fmla="*/ 0 h 691687"/>
                  <a:gd name="connsiteX0" fmla="*/ 0 w 819756"/>
                  <a:gd name="connsiteY0" fmla="*/ 0 h 630727"/>
                  <a:gd name="connsiteX1" fmla="*/ 819756 w 819756"/>
                  <a:gd name="connsiteY1" fmla="*/ 457200 h 630727"/>
                  <a:gd name="connsiteX2" fmla="*/ 812136 w 819756"/>
                  <a:gd name="connsiteY2" fmla="*/ 630727 h 630727"/>
                  <a:gd name="connsiteX3" fmla="*/ 0 w 819756"/>
                  <a:gd name="connsiteY3" fmla="*/ 318307 h 630727"/>
                  <a:gd name="connsiteX4" fmla="*/ 0 w 819756"/>
                  <a:gd name="connsiteY4" fmla="*/ 0 h 630727"/>
                  <a:gd name="connsiteX0" fmla="*/ 0 w 819756"/>
                  <a:gd name="connsiteY0" fmla="*/ 0 h 630727"/>
                  <a:gd name="connsiteX1" fmla="*/ 819756 w 819756"/>
                  <a:gd name="connsiteY1" fmla="*/ 457200 h 630727"/>
                  <a:gd name="connsiteX2" fmla="*/ 812136 w 819756"/>
                  <a:gd name="connsiteY2" fmla="*/ 630727 h 630727"/>
                  <a:gd name="connsiteX3" fmla="*/ 0 w 819756"/>
                  <a:gd name="connsiteY3" fmla="*/ 181147 h 630727"/>
                  <a:gd name="connsiteX4" fmla="*/ 0 w 819756"/>
                  <a:gd name="connsiteY4" fmla="*/ 0 h 630727"/>
                  <a:gd name="connsiteX0" fmla="*/ 0 w 819756"/>
                  <a:gd name="connsiteY0" fmla="*/ 0 h 630727"/>
                  <a:gd name="connsiteX1" fmla="*/ 819756 w 819756"/>
                  <a:gd name="connsiteY1" fmla="*/ 457200 h 630727"/>
                  <a:gd name="connsiteX2" fmla="*/ 812136 w 819756"/>
                  <a:gd name="connsiteY2" fmla="*/ 630727 h 630727"/>
                  <a:gd name="connsiteX3" fmla="*/ 0 w 819756"/>
                  <a:gd name="connsiteY3" fmla="*/ 165907 h 630727"/>
                  <a:gd name="connsiteX4" fmla="*/ 0 w 819756"/>
                  <a:gd name="connsiteY4" fmla="*/ 0 h 630727"/>
                  <a:gd name="connsiteX0" fmla="*/ 0 w 827376"/>
                  <a:gd name="connsiteY0" fmla="*/ 0 h 630727"/>
                  <a:gd name="connsiteX1" fmla="*/ 827376 w 827376"/>
                  <a:gd name="connsiteY1" fmla="*/ 434340 h 630727"/>
                  <a:gd name="connsiteX2" fmla="*/ 812136 w 827376"/>
                  <a:gd name="connsiteY2" fmla="*/ 630727 h 630727"/>
                  <a:gd name="connsiteX3" fmla="*/ 0 w 827376"/>
                  <a:gd name="connsiteY3" fmla="*/ 165907 h 630727"/>
                  <a:gd name="connsiteX4" fmla="*/ 0 w 827376"/>
                  <a:gd name="connsiteY4" fmla="*/ 0 h 630727"/>
                  <a:gd name="connsiteX0" fmla="*/ 7620 w 827376"/>
                  <a:gd name="connsiteY0" fmla="*/ 0 h 638347"/>
                  <a:gd name="connsiteX1" fmla="*/ 827376 w 827376"/>
                  <a:gd name="connsiteY1" fmla="*/ 441960 h 638347"/>
                  <a:gd name="connsiteX2" fmla="*/ 812136 w 827376"/>
                  <a:gd name="connsiteY2" fmla="*/ 638347 h 638347"/>
                  <a:gd name="connsiteX3" fmla="*/ 0 w 827376"/>
                  <a:gd name="connsiteY3" fmla="*/ 173527 h 638347"/>
                  <a:gd name="connsiteX4" fmla="*/ 7620 w 827376"/>
                  <a:gd name="connsiteY4" fmla="*/ 0 h 638347"/>
                  <a:gd name="connsiteX0" fmla="*/ 0 w 857856"/>
                  <a:gd name="connsiteY0" fmla="*/ 0 h 676447"/>
                  <a:gd name="connsiteX1" fmla="*/ 857856 w 857856"/>
                  <a:gd name="connsiteY1" fmla="*/ 480060 h 676447"/>
                  <a:gd name="connsiteX2" fmla="*/ 842616 w 857856"/>
                  <a:gd name="connsiteY2" fmla="*/ 676447 h 676447"/>
                  <a:gd name="connsiteX3" fmla="*/ 30480 w 857856"/>
                  <a:gd name="connsiteY3" fmla="*/ 211627 h 676447"/>
                  <a:gd name="connsiteX4" fmla="*/ 0 w 857856"/>
                  <a:gd name="connsiteY4" fmla="*/ 0 h 676447"/>
                  <a:gd name="connsiteX0" fmla="*/ 0 w 862618"/>
                  <a:gd name="connsiteY0" fmla="*/ 0 h 676447"/>
                  <a:gd name="connsiteX1" fmla="*/ 862618 w 862618"/>
                  <a:gd name="connsiteY1" fmla="*/ 480060 h 676447"/>
                  <a:gd name="connsiteX2" fmla="*/ 847378 w 862618"/>
                  <a:gd name="connsiteY2" fmla="*/ 676447 h 676447"/>
                  <a:gd name="connsiteX3" fmla="*/ 35242 w 862618"/>
                  <a:gd name="connsiteY3" fmla="*/ 211627 h 676447"/>
                  <a:gd name="connsiteX4" fmla="*/ 0 w 862618"/>
                  <a:gd name="connsiteY4" fmla="*/ 0 h 676447"/>
                  <a:gd name="connsiteX0" fmla="*/ 0 w 862618"/>
                  <a:gd name="connsiteY0" fmla="*/ 0 h 676447"/>
                  <a:gd name="connsiteX1" fmla="*/ 862618 w 862618"/>
                  <a:gd name="connsiteY1" fmla="*/ 480060 h 676447"/>
                  <a:gd name="connsiteX2" fmla="*/ 847378 w 862618"/>
                  <a:gd name="connsiteY2" fmla="*/ 676447 h 676447"/>
                  <a:gd name="connsiteX3" fmla="*/ 16192 w 862618"/>
                  <a:gd name="connsiteY3" fmla="*/ 197340 h 676447"/>
                  <a:gd name="connsiteX4" fmla="*/ 0 w 862618"/>
                  <a:gd name="connsiteY4" fmla="*/ 0 h 6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618" h="676447">
                    <a:moveTo>
                      <a:pt x="0" y="0"/>
                    </a:moveTo>
                    <a:lnTo>
                      <a:pt x="862618" y="480060"/>
                    </a:lnTo>
                    <a:lnTo>
                      <a:pt x="847378" y="676447"/>
                    </a:lnTo>
                    <a:lnTo>
                      <a:pt x="16192" y="19734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19">
                <a:extLst>
                  <a:ext uri="{FF2B5EF4-FFF2-40B4-BE49-F238E27FC236}">
                    <a16:creationId xmlns:a16="http://schemas.microsoft.com/office/drawing/2014/main" id="{B04CD29C-B112-4E71-AE86-1C724047CFCD}"/>
                  </a:ext>
                </a:extLst>
              </p:cNvPr>
              <p:cNvSpPr/>
              <p:nvPr/>
            </p:nvSpPr>
            <p:spPr>
              <a:xfrm>
                <a:off x="5441912" y="4117263"/>
                <a:ext cx="858227" cy="572344"/>
              </a:xfrm>
              <a:custGeom>
                <a:avLst/>
                <a:gdLst>
                  <a:gd name="connsiteX0" fmla="*/ 0 w 186715"/>
                  <a:gd name="connsiteY0" fmla="*/ 0 h 81807"/>
                  <a:gd name="connsiteX1" fmla="*/ 186715 w 186715"/>
                  <a:gd name="connsiteY1" fmla="*/ 0 h 81807"/>
                  <a:gd name="connsiteX2" fmla="*/ 186715 w 186715"/>
                  <a:gd name="connsiteY2" fmla="*/ 81807 h 81807"/>
                  <a:gd name="connsiteX3" fmla="*/ 0 w 186715"/>
                  <a:gd name="connsiteY3" fmla="*/ 81807 h 81807"/>
                  <a:gd name="connsiteX4" fmla="*/ 0 w 186715"/>
                  <a:gd name="connsiteY4" fmla="*/ 0 h 81807"/>
                  <a:gd name="connsiteX0" fmla="*/ 0 w 820128"/>
                  <a:gd name="connsiteY0" fmla="*/ 0 h 562819"/>
                  <a:gd name="connsiteX1" fmla="*/ 186715 w 820128"/>
                  <a:gd name="connsiteY1" fmla="*/ 0 h 562819"/>
                  <a:gd name="connsiteX2" fmla="*/ 820128 w 820128"/>
                  <a:gd name="connsiteY2" fmla="*/ 562819 h 562819"/>
                  <a:gd name="connsiteX3" fmla="*/ 0 w 820128"/>
                  <a:gd name="connsiteY3" fmla="*/ 81807 h 562819"/>
                  <a:gd name="connsiteX4" fmla="*/ 0 w 820128"/>
                  <a:gd name="connsiteY4" fmla="*/ 0 h 562819"/>
                  <a:gd name="connsiteX0" fmla="*/ 0 w 843940"/>
                  <a:gd name="connsiteY0" fmla="*/ 0 h 562819"/>
                  <a:gd name="connsiteX1" fmla="*/ 843940 w 843940"/>
                  <a:gd name="connsiteY1" fmla="*/ 495300 h 562819"/>
                  <a:gd name="connsiteX2" fmla="*/ 820128 w 843940"/>
                  <a:gd name="connsiteY2" fmla="*/ 562819 h 562819"/>
                  <a:gd name="connsiteX3" fmla="*/ 0 w 843940"/>
                  <a:gd name="connsiteY3" fmla="*/ 81807 h 562819"/>
                  <a:gd name="connsiteX4" fmla="*/ 0 w 843940"/>
                  <a:gd name="connsiteY4" fmla="*/ 0 h 562819"/>
                  <a:gd name="connsiteX0" fmla="*/ 0 w 848702"/>
                  <a:gd name="connsiteY0" fmla="*/ 0 h 572344"/>
                  <a:gd name="connsiteX1" fmla="*/ 848702 w 848702"/>
                  <a:gd name="connsiteY1" fmla="*/ 504825 h 572344"/>
                  <a:gd name="connsiteX2" fmla="*/ 824890 w 848702"/>
                  <a:gd name="connsiteY2" fmla="*/ 572344 h 572344"/>
                  <a:gd name="connsiteX3" fmla="*/ 4762 w 848702"/>
                  <a:gd name="connsiteY3" fmla="*/ 91332 h 572344"/>
                  <a:gd name="connsiteX4" fmla="*/ 0 w 848702"/>
                  <a:gd name="connsiteY4" fmla="*/ 0 h 572344"/>
                  <a:gd name="connsiteX0" fmla="*/ 9525 w 858227"/>
                  <a:gd name="connsiteY0" fmla="*/ 0 h 572344"/>
                  <a:gd name="connsiteX1" fmla="*/ 858227 w 858227"/>
                  <a:gd name="connsiteY1" fmla="*/ 504825 h 572344"/>
                  <a:gd name="connsiteX2" fmla="*/ 834415 w 858227"/>
                  <a:gd name="connsiteY2" fmla="*/ 572344 h 572344"/>
                  <a:gd name="connsiteX3" fmla="*/ 0 w 858227"/>
                  <a:gd name="connsiteY3" fmla="*/ 62757 h 572344"/>
                  <a:gd name="connsiteX4" fmla="*/ 9525 w 858227"/>
                  <a:gd name="connsiteY4" fmla="*/ 0 h 572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8227" h="572344">
                    <a:moveTo>
                      <a:pt x="9525" y="0"/>
                    </a:moveTo>
                    <a:lnTo>
                      <a:pt x="858227" y="504825"/>
                    </a:lnTo>
                    <a:lnTo>
                      <a:pt x="834415" y="572344"/>
                    </a:lnTo>
                    <a:lnTo>
                      <a:pt x="0" y="62757"/>
                    </a:lnTo>
                    <a:lnTo>
                      <a:pt x="9525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818D1E-E7A1-4951-83AF-0FDC97D0F40D}"/>
                </a:ext>
              </a:extLst>
            </p:cNvPr>
            <p:cNvGrpSpPr/>
            <p:nvPr/>
          </p:nvGrpSpPr>
          <p:grpSpPr>
            <a:xfrm>
              <a:off x="2053719" y="3629024"/>
              <a:ext cx="5538639" cy="1550366"/>
              <a:chOff x="2053719" y="3629024"/>
              <a:chExt cx="5538639" cy="1550366"/>
            </a:xfrm>
          </p:grpSpPr>
          <p:sp>
            <p:nvSpPr>
              <p:cNvPr id="64" name="Rectangle 22">
                <a:extLst>
                  <a:ext uri="{FF2B5EF4-FFF2-40B4-BE49-F238E27FC236}">
                    <a16:creationId xmlns:a16="http://schemas.microsoft.com/office/drawing/2014/main" id="{34E8FEA2-62B8-4017-8E7B-CD95FA2C0E2F}"/>
                  </a:ext>
                </a:extLst>
              </p:cNvPr>
              <p:cNvSpPr/>
              <p:nvPr/>
            </p:nvSpPr>
            <p:spPr>
              <a:xfrm>
                <a:off x="2053719" y="3837959"/>
                <a:ext cx="938212" cy="610749"/>
              </a:xfrm>
              <a:custGeom>
                <a:avLst/>
                <a:gdLst>
                  <a:gd name="connsiteX0" fmla="*/ 0 w 176212"/>
                  <a:gd name="connsiteY0" fmla="*/ 0 h 167836"/>
                  <a:gd name="connsiteX1" fmla="*/ 176212 w 176212"/>
                  <a:gd name="connsiteY1" fmla="*/ 0 h 167836"/>
                  <a:gd name="connsiteX2" fmla="*/ 176212 w 176212"/>
                  <a:gd name="connsiteY2" fmla="*/ 167836 h 167836"/>
                  <a:gd name="connsiteX3" fmla="*/ 0 w 176212"/>
                  <a:gd name="connsiteY3" fmla="*/ 167836 h 167836"/>
                  <a:gd name="connsiteX4" fmla="*/ 0 w 176212"/>
                  <a:gd name="connsiteY4" fmla="*/ 0 h 167836"/>
                  <a:gd name="connsiteX0" fmla="*/ 0 w 247649"/>
                  <a:gd name="connsiteY0" fmla="*/ 9525 h 167836"/>
                  <a:gd name="connsiteX1" fmla="*/ 247649 w 247649"/>
                  <a:gd name="connsiteY1" fmla="*/ 0 h 167836"/>
                  <a:gd name="connsiteX2" fmla="*/ 247649 w 247649"/>
                  <a:gd name="connsiteY2" fmla="*/ 167836 h 167836"/>
                  <a:gd name="connsiteX3" fmla="*/ 71437 w 247649"/>
                  <a:gd name="connsiteY3" fmla="*/ 167836 h 167836"/>
                  <a:gd name="connsiteX4" fmla="*/ 0 w 247649"/>
                  <a:gd name="connsiteY4" fmla="*/ 9525 h 167836"/>
                  <a:gd name="connsiteX0" fmla="*/ 0 w 247649"/>
                  <a:gd name="connsiteY0" fmla="*/ 9525 h 167836"/>
                  <a:gd name="connsiteX1" fmla="*/ 247649 w 247649"/>
                  <a:gd name="connsiteY1" fmla="*/ 0 h 167836"/>
                  <a:gd name="connsiteX2" fmla="*/ 247649 w 247649"/>
                  <a:gd name="connsiteY2" fmla="*/ 167836 h 167836"/>
                  <a:gd name="connsiteX3" fmla="*/ 71437 w 247649"/>
                  <a:gd name="connsiteY3" fmla="*/ 167836 h 167836"/>
                  <a:gd name="connsiteX4" fmla="*/ 0 w 247649"/>
                  <a:gd name="connsiteY4" fmla="*/ 9525 h 167836"/>
                  <a:gd name="connsiteX0" fmla="*/ 0 w 247649"/>
                  <a:gd name="connsiteY0" fmla="*/ 23813 h 182124"/>
                  <a:gd name="connsiteX1" fmla="*/ 204787 w 247649"/>
                  <a:gd name="connsiteY1" fmla="*/ 0 h 182124"/>
                  <a:gd name="connsiteX2" fmla="*/ 247649 w 247649"/>
                  <a:gd name="connsiteY2" fmla="*/ 182124 h 182124"/>
                  <a:gd name="connsiteX3" fmla="*/ 71437 w 247649"/>
                  <a:gd name="connsiteY3" fmla="*/ 182124 h 182124"/>
                  <a:gd name="connsiteX4" fmla="*/ 0 w 247649"/>
                  <a:gd name="connsiteY4" fmla="*/ 23813 h 182124"/>
                  <a:gd name="connsiteX0" fmla="*/ 0 w 900112"/>
                  <a:gd name="connsiteY0" fmla="*/ 23813 h 544074"/>
                  <a:gd name="connsiteX1" fmla="*/ 204787 w 900112"/>
                  <a:gd name="connsiteY1" fmla="*/ 0 h 544074"/>
                  <a:gd name="connsiteX2" fmla="*/ 900112 w 900112"/>
                  <a:gd name="connsiteY2" fmla="*/ 544074 h 544074"/>
                  <a:gd name="connsiteX3" fmla="*/ 71437 w 900112"/>
                  <a:gd name="connsiteY3" fmla="*/ 182124 h 544074"/>
                  <a:gd name="connsiteX4" fmla="*/ 0 w 900112"/>
                  <a:gd name="connsiteY4" fmla="*/ 23813 h 544074"/>
                  <a:gd name="connsiteX0" fmla="*/ 0 w 900112"/>
                  <a:gd name="connsiteY0" fmla="*/ 23813 h 591699"/>
                  <a:gd name="connsiteX1" fmla="*/ 204787 w 900112"/>
                  <a:gd name="connsiteY1" fmla="*/ 0 h 591699"/>
                  <a:gd name="connsiteX2" fmla="*/ 900112 w 900112"/>
                  <a:gd name="connsiteY2" fmla="*/ 544074 h 591699"/>
                  <a:gd name="connsiteX3" fmla="*/ 704850 w 900112"/>
                  <a:gd name="connsiteY3" fmla="*/ 591699 h 591699"/>
                  <a:gd name="connsiteX4" fmla="*/ 0 w 900112"/>
                  <a:gd name="connsiteY4" fmla="*/ 23813 h 591699"/>
                  <a:gd name="connsiteX0" fmla="*/ 0 w 923924"/>
                  <a:gd name="connsiteY0" fmla="*/ 57151 h 591699"/>
                  <a:gd name="connsiteX1" fmla="*/ 228599 w 923924"/>
                  <a:gd name="connsiteY1" fmla="*/ 0 h 591699"/>
                  <a:gd name="connsiteX2" fmla="*/ 923924 w 923924"/>
                  <a:gd name="connsiteY2" fmla="*/ 544074 h 591699"/>
                  <a:gd name="connsiteX3" fmla="*/ 728662 w 923924"/>
                  <a:gd name="connsiteY3" fmla="*/ 591699 h 591699"/>
                  <a:gd name="connsiteX4" fmla="*/ 0 w 923924"/>
                  <a:gd name="connsiteY4" fmla="*/ 57151 h 591699"/>
                  <a:gd name="connsiteX0" fmla="*/ 0 w 923924"/>
                  <a:gd name="connsiteY0" fmla="*/ 61914 h 596462"/>
                  <a:gd name="connsiteX1" fmla="*/ 228599 w 923924"/>
                  <a:gd name="connsiteY1" fmla="*/ 0 h 596462"/>
                  <a:gd name="connsiteX2" fmla="*/ 923924 w 923924"/>
                  <a:gd name="connsiteY2" fmla="*/ 548837 h 596462"/>
                  <a:gd name="connsiteX3" fmla="*/ 728662 w 923924"/>
                  <a:gd name="connsiteY3" fmla="*/ 596462 h 596462"/>
                  <a:gd name="connsiteX4" fmla="*/ 0 w 923924"/>
                  <a:gd name="connsiteY4" fmla="*/ 61914 h 596462"/>
                  <a:gd name="connsiteX0" fmla="*/ 0 w 923924"/>
                  <a:gd name="connsiteY0" fmla="*/ 61914 h 610749"/>
                  <a:gd name="connsiteX1" fmla="*/ 228599 w 923924"/>
                  <a:gd name="connsiteY1" fmla="*/ 0 h 610749"/>
                  <a:gd name="connsiteX2" fmla="*/ 923924 w 923924"/>
                  <a:gd name="connsiteY2" fmla="*/ 548837 h 610749"/>
                  <a:gd name="connsiteX3" fmla="*/ 742949 w 923924"/>
                  <a:gd name="connsiteY3" fmla="*/ 610749 h 610749"/>
                  <a:gd name="connsiteX4" fmla="*/ 0 w 923924"/>
                  <a:gd name="connsiteY4" fmla="*/ 61914 h 610749"/>
                  <a:gd name="connsiteX0" fmla="*/ 0 w 938212"/>
                  <a:gd name="connsiteY0" fmla="*/ 61914 h 610749"/>
                  <a:gd name="connsiteX1" fmla="*/ 228599 w 938212"/>
                  <a:gd name="connsiteY1" fmla="*/ 0 h 610749"/>
                  <a:gd name="connsiteX2" fmla="*/ 938212 w 938212"/>
                  <a:gd name="connsiteY2" fmla="*/ 548837 h 610749"/>
                  <a:gd name="connsiteX3" fmla="*/ 742949 w 938212"/>
                  <a:gd name="connsiteY3" fmla="*/ 610749 h 610749"/>
                  <a:gd name="connsiteX4" fmla="*/ 0 w 938212"/>
                  <a:gd name="connsiteY4" fmla="*/ 61914 h 61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8212" h="610749">
                    <a:moveTo>
                      <a:pt x="0" y="61914"/>
                    </a:moveTo>
                    <a:lnTo>
                      <a:pt x="228599" y="0"/>
                    </a:lnTo>
                    <a:lnTo>
                      <a:pt x="938212" y="548837"/>
                    </a:lnTo>
                    <a:lnTo>
                      <a:pt x="742949" y="610749"/>
                    </a:lnTo>
                    <a:lnTo>
                      <a:pt x="0" y="6191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24">
                <a:extLst>
                  <a:ext uri="{FF2B5EF4-FFF2-40B4-BE49-F238E27FC236}">
                    <a16:creationId xmlns:a16="http://schemas.microsoft.com/office/drawing/2014/main" id="{43FB3045-1E6F-4024-AF91-6BF51BA4D399}"/>
                  </a:ext>
                </a:extLst>
              </p:cNvPr>
              <p:cNvSpPr/>
              <p:nvPr/>
            </p:nvSpPr>
            <p:spPr>
              <a:xfrm>
                <a:off x="2058170" y="3912565"/>
                <a:ext cx="780775" cy="1266825"/>
              </a:xfrm>
              <a:custGeom>
                <a:avLst/>
                <a:gdLst>
                  <a:gd name="connsiteX0" fmla="*/ 0 w 366437"/>
                  <a:gd name="connsiteY0" fmla="*/ 0 h 423863"/>
                  <a:gd name="connsiteX1" fmla="*/ 366437 w 366437"/>
                  <a:gd name="connsiteY1" fmla="*/ 0 h 423863"/>
                  <a:gd name="connsiteX2" fmla="*/ 366437 w 366437"/>
                  <a:gd name="connsiteY2" fmla="*/ 423863 h 423863"/>
                  <a:gd name="connsiteX3" fmla="*/ 0 w 366437"/>
                  <a:gd name="connsiteY3" fmla="*/ 423863 h 423863"/>
                  <a:gd name="connsiteX4" fmla="*/ 0 w 366437"/>
                  <a:gd name="connsiteY4" fmla="*/ 0 h 423863"/>
                  <a:gd name="connsiteX0" fmla="*/ 0 w 366437"/>
                  <a:gd name="connsiteY0" fmla="*/ 0 h 762000"/>
                  <a:gd name="connsiteX1" fmla="*/ 366437 w 366437"/>
                  <a:gd name="connsiteY1" fmla="*/ 0 h 762000"/>
                  <a:gd name="connsiteX2" fmla="*/ 366437 w 366437"/>
                  <a:gd name="connsiteY2" fmla="*/ 423863 h 762000"/>
                  <a:gd name="connsiteX3" fmla="*/ 66675 w 366437"/>
                  <a:gd name="connsiteY3" fmla="*/ 762000 h 762000"/>
                  <a:gd name="connsiteX4" fmla="*/ 0 w 366437"/>
                  <a:gd name="connsiteY4" fmla="*/ 0 h 762000"/>
                  <a:gd name="connsiteX0" fmla="*/ 0 w 780775"/>
                  <a:gd name="connsiteY0" fmla="*/ 0 h 1266825"/>
                  <a:gd name="connsiteX1" fmla="*/ 366437 w 780775"/>
                  <a:gd name="connsiteY1" fmla="*/ 0 h 1266825"/>
                  <a:gd name="connsiteX2" fmla="*/ 780775 w 780775"/>
                  <a:gd name="connsiteY2" fmla="*/ 1266825 h 1266825"/>
                  <a:gd name="connsiteX3" fmla="*/ 66675 w 780775"/>
                  <a:gd name="connsiteY3" fmla="*/ 762000 h 1266825"/>
                  <a:gd name="connsiteX4" fmla="*/ 0 w 780775"/>
                  <a:gd name="connsiteY4" fmla="*/ 0 h 1266825"/>
                  <a:gd name="connsiteX0" fmla="*/ 0 w 780775"/>
                  <a:gd name="connsiteY0" fmla="*/ 0 h 1266825"/>
                  <a:gd name="connsiteX1" fmla="*/ 366437 w 780775"/>
                  <a:gd name="connsiteY1" fmla="*/ 0 h 1266825"/>
                  <a:gd name="connsiteX2" fmla="*/ 780775 w 780775"/>
                  <a:gd name="connsiteY2" fmla="*/ 1266825 h 1266825"/>
                  <a:gd name="connsiteX3" fmla="*/ 66675 w 780775"/>
                  <a:gd name="connsiteY3" fmla="*/ 762000 h 1266825"/>
                  <a:gd name="connsiteX4" fmla="*/ 0 w 780775"/>
                  <a:gd name="connsiteY4" fmla="*/ 0 h 1266825"/>
                  <a:gd name="connsiteX0" fmla="*/ 0 w 780775"/>
                  <a:gd name="connsiteY0" fmla="*/ 0 h 1266825"/>
                  <a:gd name="connsiteX1" fmla="*/ 766487 w 780775"/>
                  <a:gd name="connsiteY1" fmla="*/ 566737 h 1266825"/>
                  <a:gd name="connsiteX2" fmla="*/ 780775 w 780775"/>
                  <a:gd name="connsiteY2" fmla="*/ 1266825 h 1266825"/>
                  <a:gd name="connsiteX3" fmla="*/ 66675 w 780775"/>
                  <a:gd name="connsiteY3" fmla="*/ 762000 h 1266825"/>
                  <a:gd name="connsiteX4" fmla="*/ 0 w 780775"/>
                  <a:gd name="connsiteY4" fmla="*/ 0 h 126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775" h="1266825">
                    <a:moveTo>
                      <a:pt x="0" y="0"/>
                    </a:moveTo>
                    <a:lnTo>
                      <a:pt x="766487" y="566737"/>
                    </a:lnTo>
                    <a:lnTo>
                      <a:pt x="780775" y="1266825"/>
                    </a:lnTo>
                    <a:lnTo>
                      <a:pt x="66675" y="762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27">
                <a:extLst>
                  <a:ext uri="{FF2B5EF4-FFF2-40B4-BE49-F238E27FC236}">
                    <a16:creationId xmlns:a16="http://schemas.microsoft.com/office/drawing/2014/main" id="{FE703432-175F-43EB-97BD-D057F54D1742}"/>
                  </a:ext>
                </a:extLst>
              </p:cNvPr>
              <p:cNvSpPr/>
              <p:nvPr/>
            </p:nvSpPr>
            <p:spPr>
              <a:xfrm>
                <a:off x="2801915" y="3629024"/>
                <a:ext cx="4790443" cy="1549947"/>
              </a:xfrm>
              <a:custGeom>
                <a:avLst/>
                <a:gdLst>
                  <a:gd name="connsiteX0" fmla="*/ 0 w 231464"/>
                  <a:gd name="connsiteY0" fmla="*/ 0 h 420830"/>
                  <a:gd name="connsiteX1" fmla="*/ 231464 w 231464"/>
                  <a:gd name="connsiteY1" fmla="*/ 0 h 420830"/>
                  <a:gd name="connsiteX2" fmla="*/ 231464 w 231464"/>
                  <a:gd name="connsiteY2" fmla="*/ 420830 h 420830"/>
                  <a:gd name="connsiteX3" fmla="*/ 0 w 231464"/>
                  <a:gd name="connsiteY3" fmla="*/ 420830 h 420830"/>
                  <a:gd name="connsiteX4" fmla="*/ 0 w 231464"/>
                  <a:gd name="connsiteY4" fmla="*/ 0 h 420830"/>
                  <a:gd name="connsiteX0" fmla="*/ 0 w 231464"/>
                  <a:gd name="connsiteY0" fmla="*/ 47625 h 468455"/>
                  <a:gd name="connsiteX1" fmla="*/ 193364 w 231464"/>
                  <a:gd name="connsiteY1" fmla="*/ 0 h 468455"/>
                  <a:gd name="connsiteX2" fmla="*/ 231464 w 231464"/>
                  <a:gd name="connsiteY2" fmla="*/ 468455 h 468455"/>
                  <a:gd name="connsiteX3" fmla="*/ 0 w 231464"/>
                  <a:gd name="connsiteY3" fmla="*/ 468455 h 468455"/>
                  <a:gd name="connsiteX4" fmla="*/ 0 w 231464"/>
                  <a:gd name="connsiteY4" fmla="*/ 47625 h 468455"/>
                  <a:gd name="connsiteX0" fmla="*/ 0 w 212414"/>
                  <a:gd name="connsiteY0" fmla="*/ 47625 h 563705"/>
                  <a:gd name="connsiteX1" fmla="*/ 193364 w 212414"/>
                  <a:gd name="connsiteY1" fmla="*/ 0 h 563705"/>
                  <a:gd name="connsiteX2" fmla="*/ 212414 w 212414"/>
                  <a:gd name="connsiteY2" fmla="*/ 563705 h 563705"/>
                  <a:gd name="connsiteX3" fmla="*/ 0 w 212414"/>
                  <a:gd name="connsiteY3" fmla="*/ 468455 h 563705"/>
                  <a:gd name="connsiteX4" fmla="*/ 0 w 212414"/>
                  <a:gd name="connsiteY4" fmla="*/ 47625 h 563705"/>
                  <a:gd name="connsiteX0" fmla="*/ 0 w 212414"/>
                  <a:gd name="connsiteY0" fmla="*/ 47625 h 811355"/>
                  <a:gd name="connsiteX1" fmla="*/ 193364 w 212414"/>
                  <a:gd name="connsiteY1" fmla="*/ 0 h 811355"/>
                  <a:gd name="connsiteX2" fmla="*/ 212414 w 212414"/>
                  <a:gd name="connsiteY2" fmla="*/ 563705 h 811355"/>
                  <a:gd name="connsiteX3" fmla="*/ 52387 w 212414"/>
                  <a:gd name="connsiteY3" fmla="*/ 811355 h 811355"/>
                  <a:gd name="connsiteX4" fmla="*/ 0 w 212414"/>
                  <a:gd name="connsiteY4" fmla="*/ 47625 h 811355"/>
                  <a:gd name="connsiteX0" fmla="*/ 0 w 212414"/>
                  <a:gd name="connsiteY0" fmla="*/ 47625 h 782780"/>
                  <a:gd name="connsiteX1" fmla="*/ 193364 w 212414"/>
                  <a:gd name="connsiteY1" fmla="*/ 0 h 782780"/>
                  <a:gd name="connsiteX2" fmla="*/ 212414 w 212414"/>
                  <a:gd name="connsiteY2" fmla="*/ 563705 h 782780"/>
                  <a:gd name="connsiteX3" fmla="*/ 38100 w 212414"/>
                  <a:gd name="connsiteY3" fmla="*/ 782780 h 782780"/>
                  <a:gd name="connsiteX4" fmla="*/ 0 w 212414"/>
                  <a:gd name="connsiteY4" fmla="*/ 47625 h 782780"/>
                  <a:gd name="connsiteX0" fmla="*/ 0 w 226701"/>
                  <a:gd name="connsiteY0" fmla="*/ 47625 h 782780"/>
                  <a:gd name="connsiteX1" fmla="*/ 193364 w 226701"/>
                  <a:gd name="connsiteY1" fmla="*/ 0 h 782780"/>
                  <a:gd name="connsiteX2" fmla="*/ 226701 w 226701"/>
                  <a:gd name="connsiteY2" fmla="*/ 720867 h 782780"/>
                  <a:gd name="connsiteX3" fmla="*/ 38100 w 226701"/>
                  <a:gd name="connsiteY3" fmla="*/ 782780 h 782780"/>
                  <a:gd name="connsiteX4" fmla="*/ 0 w 226701"/>
                  <a:gd name="connsiteY4" fmla="*/ 47625 h 782780"/>
                  <a:gd name="connsiteX0" fmla="*/ 0 w 1212878"/>
                  <a:gd name="connsiteY0" fmla="*/ 47625 h 782780"/>
                  <a:gd name="connsiteX1" fmla="*/ 193364 w 1212878"/>
                  <a:gd name="connsiteY1" fmla="*/ 0 h 782780"/>
                  <a:gd name="connsiteX2" fmla="*/ 1212878 w 1212878"/>
                  <a:gd name="connsiteY2" fmla="*/ 404406 h 782780"/>
                  <a:gd name="connsiteX3" fmla="*/ 226701 w 1212878"/>
                  <a:gd name="connsiteY3" fmla="*/ 720867 h 782780"/>
                  <a:gd name="connsiteX4" fmla="*/ 38100 w 1212878"/>
                  <a:gd name="connsiteY4" fmla="*/ 782780 h 782780"/>
                  <a:gd name="connsiteX5" fmla="*/ 0 w 1212878"/>
                  <a:gd name="connsiteY5" fmla="*/ 47625 h 782780"/>
                  <a:gd name="connsiteX0" fmla="*/ 0 w 1213250"/>
                  <a:gd name="connsiteY0" fmla="*/ 47625 h 782780"/>
                  <a:gd name="connsiteX1" fmla="*/ 193364 w 1213250"/>
                  <a:gd name="connsiteY1" fmla="*/ 0 h 782780"/>
                  <a:gd name="connsiteX2" fmla="*/ 341339 w 1213250"/>
                  <a:gd name="connsiteY2" fmla="*/ 580619 h 782780"/>
                  <a:gd name="connsiteX3" fmla="*/ 1212878 w 1213250"/>
                  <a:gd name="connsiteY3" fmla="*/ 404406 h 782780"/>
                  <a:gd name="connsiteX4" fmla="*/ 226701 w 1213250"/>
                  <a:gd name="connsiteY4" fmla="*/ 720867 h 782780"/>
                  <a:gd name="connsiteX5" fmla="*/ 38100 w 1213250"/>
                  <a:gd name="connsiteY5" fmla="*/ 782780 h 782780"/>
                  <a:gd name="connsiteX6" fmla="*/ 0 w 1213250"/>
                  <a:gd name="connsiteY6" fmla="*/ 47625 h 782780"/>
                  <a:gd name="connsiteX0" fmla="*/ 0 w 1213217"/>
                  <a:gd name="connsiteY0" fmla="*/ 47625 h 782780"/>
                  <a:gd name="connsiteX1" fmla="*/ 193364 w 1213217"/>
                  <a:gd name="connsiteY1" fmla="*/ 0 h 782780"/>
                  <a:gd name="connsiteX2" fmla="*/ 269901 w 1213217"/>
                  <a:gd name="connsiteY2" fmla="*/ 575856 h 782780"/>
                  <a:gd name="connsiteX3" fmla="*/ 1212878 w 1213217"/>
                  <a:gd name="connsiteY3" fmla="*/ 404406 h 782780"/>
                  <a:gd name="connsiteX4" fmla="*/ 226701 w 1213217"/>
                  <a:gd name="connsiteY4" fmla="*/ 720867 h 782780"/>
                  <a:gd name="connsiteX5" fmla="*/ 38100 w 1213217"/>
                  <a:gd name="connsiteY5" fmla="*/ 782780 h 782780"/>
                  <a:gd name="connsiteX6" fmla="*/ 0 w 1213217"/>
                  <a:gd name="connsiteY6" fmla="*/ 47625 h 782780"/>
                  <a:gd name="connsiteX0" fmla="*/ 0 w 1213217"/>
                  <a:gd name="connsiteY0" fmla="*/ 47625 h 782780"/>
                  <a:gd name="connsiteX1" fmla="*/ 193364 w 1213217"/>
                  <a:gd name="connsiteY1" fmla="*/ 0 h 782780"/>
                  <a:gd name="connsiteX2" fmla="*/ 269901 w 1213217"/>
                  <a:gd name="connsiteY2" fmla="*/ 575856 h 782780"/>
                  <a:gd name="connsiteX3" fmla="*/ 1212878 w 1213217"/>
                  <a:gd name="connsiteY3" fmla="*/ 404406 h 782780"/>
                  <a:gd name="connsiteX4" fmla="*/ 226701 w 1213217"/>
                  <a:gd name="connsiteY4" fmla="*/ 720867 h 782780"/>
                  <a:gd name="connsiteX5" fmla="*/ 38100 w 1213217"/>
                  <a:gd name="connsiteY5" fmla="*/ 782780 h 782780"/>
                  <a:gd name="connsiteX6" fmla="*/ 0 w 1213217"/>
                  <a:gd name="connsiteY6" fmla="*/ 47625 h 782780"/>
                  <a:gd name="connsiteX0" fmla="*/ 0 w 1222326"/>
                  <a:gd name="connsiteY0" fmla="*/ 47625 h 782780"/>
                  <a:gd name="connsiteX1" fmla="*/ 193364 w 1222326"/>
                  <a:gd name="connsiteY1" fmla="*/ 0 h 782780"/>
                  <a:gd name="connsiteX2" fmla="*/ 269901 w 1222326"/>
                  <a:gd name="connsiteY2" fmla="*/ 575856 h 782780"/>
                  <a:gd name="connsiteX3" fmla="*/ 860453 w 1222326"/>
                  <a:gd name="connsiteY3" fmla="*/ 371069 h 782780"/>
                  <a:gd name="connsiteX4" fmla="*/ 1212878 w 1222326"/>
                  <a:gd name="connsiteY4" fmla="*/ 404406 h 782780"/>
                  <a:gd name="connsiteX5" fmla="*/ 226701 w 1222326"/>
                  <a:gd name="connsiteY5" fmla="*/ 720867 h 782780"/>
                  <a:gd name="connsiteX6" fmla="*/ 38100 w 1222326"/>
                  <a:gd name="connsiteY6" fmla="*/ 782780 h 782780"/>
                  <a:gd name="connsiteX7" fmla="*/ 0 w 1222326"/>
                  <a:gd name="connsiteY7" fmla="*/ 47625 h 782780"/>
                  <a:gd name="connsiteX0" fmla="*/ 0 w 1222326"/>
                  <a:gd name="connsiteY0" fmla="*/ 47625 h 782780"/>
                  <a:gd name="connsiteX1" fmla="*/ 193364 w 1222326"/>
                  <a:gd name="connsiteY1" fmla="*/ 0 h 782780"/>
                  <a:gd name="connsiteX2" fmla="*/ 241326 w 1222326"/>
                  <a:gd name="connsiteY2" fmla="*/ 537756 h 782780"/>
                  <a:gd name="connsiteX3" fmla="*/ 860453 w 1222326"/>
                  <a:gd name="connsiteY3" fmla="*/ 371069 h 782780"/>
                  <a:gd name="connsiteX4" fmla="*/ 1212878 w 1222326"/>
                  <a:gd name="connsiteY4" fmla="*/ 404406 h 782780"/>
                  <a:gd name="connsiteX5" fmla="*/ 226701 w 1222326"/>
                  <a:gd name="connsiteY5" fmla="*/ 720867 h 782780"/>
                  <a:gd name="connsiteX6" fmla="*/ 38100 w 1222326"/>
                  <a:gd name="connsiteY6" fmla="*/ 782780 h 782780"/>
                  <a:gd name="connsiteX7" fmla="*/ 0 w 1222326"/>
                  <a:gd name="connsiteY7" fmla="*/ 47625 h 782780"/>
                  <a:gd name="connsiteX0" fmla="*/ 0 w 1222326"/>
                  <a:gd name="connsiteY0" fmla="*/ 47625 h 782780"/>
                  <a:gd name="connsiteX1" fmla="*/ 193364 w 1222326"/>
                  <a:gd name="connsiteY1" fmla="*/ 0 h 782780"/>
                  <a:gd name="connsiteX2" fmla="*/ 241326 w 1222326"/>
                  <a:gd name="connsiteY2" fmla="*/ 537756 h 782780"/>
                  <a:gd name="connsiteX3" fmla="*/ 860453 w 1222326"/>
                  <a:gd name="connsiteY3" fmla="*/ 371069 h 782780"/>
                  <a:gd name="connsiteX4" fmla="*/ 1212878 w 1222326"/>
                  <a:gd name="connsiteY4" fmla="*/ 404406 h 782780"/>
                  <a:gd name="connsiteX5" fmla="*/ 226701 w 1222326"/>
                  <a:gd name="connsiteY5" fmla="*/ 720867 h 782780"/>
                  <a:gd name="connsiteX6" fmla="*/ 38100 w 1222326"/>
                  <a:gd name="connsiteY6" fmla="*/ 782780 h 782780"/>
                  <a:gd name="connsiteX7" fmla="*/ 0 w 1222326"/>
                  <a:gd name="connsiteY7" fmla="*/ 47625 h 782780"/>
                  <a:gd name="connsiteX0" fmla="*/ 0 w 1222326"/>
                  <a:gd name="connsiteY0" fmla="*/ 47625 h 782780"/>
                  <a:gd name="connsiteX1" fmla="*/ 193364 w 1222326"/>
                  <a:gd name="connsiteY1" fmla="*/ 0 h 782780"/>
                  <a:gd name="connsiteX2" fmla="*/ 241326 w 1222326"/>
                  <a:gd name="connsiteY2" fmla="*/ 537756 h 782780"/>
                  <a:gd name="connsiteX3" fmla="*/ 860453 w 1222326"/>
                  <a:gd name="connsiteY3" fmla="*/ 371069 h 782780"/>
                  <a:gd name="connsiteX4" fmla="*/ 1212878 w 1222326"/>
                  <a:gd name="connsiteY4" fmla="*/ 404406 h 782780"/>
                  <a:gd name="connsiteX5" fmla="*/ 226701 w 1222326"/>
                  <a:gd name="connsiteY5" fmla="*/ 720867 h 782780"/>
                  <a:gd name="connsiteX6" fmla="*/ 38100 w 1222326"/>
                  <a:gd name="connsiteY6" fmla="*/ 782780 h 782780"/>
                  <a:gd name="connsiteX7" fmla="*/ 0 w 1222326"/>
                  <a:gd name="connsiteY7" fmla="*/ 47625 h 782780"/>
                  <a:gd name="connsiteX0" fmla="*/ 0 w 2482875"/>
                  <a:gd name="connsiteY0" fmla="*/ 206251 h 941406"/>
                  <a:gd name="connsiteX1" fmla="*/ 193364 w 2482875"/>
                  <a:gd name="connsiteY1" fmla="*/ 158626 h 941406"/>
                  <a:gd name="connsiteX2" fmla="*/ 241326 w 2482875"/>
                  <a:gd name="connsiteY2" fmla="*/ 696382 h 941406"/>
                  <a:gd name="connsiteX3" fmla="*/ 2470178 w 2482875"/>
                  <a:gd name="connsiteY3" fmla="*/ 1058 h 941406"/>
                  <a:gd name="connsiteX4" fmla="*/ 1212878 w 2482875"/>
                  <a:gd name="connsiteY4" fmla="*/ 563032 h 941406"/>
                  <a:gd name="connsiteX5" fmla="*/ 226701 w 2482875"/>
                  <a:gd name="connsiteY5" fmla="*/ 879493 h 941406"/>
                  <a:gd name="connsiteX6" fmla="*/ 38100 w 2482875"/>
                  <a:gd name="connsiteY6" fmla="*/ 941406 h 941406"/>
                  <a:gd name="connsiteX7" fmla="*/ 0 w 2482875"/>
                  <a:gd name="connsiteY7" fmla="*/ 206251 h 941406"/>
                  <a:gd name="connsiteX0" fmla="*/ 0 w 2586921"/>
                  <a:gd name="connsiteY0" fmla="*/ 235131 h 970286"/>
                  <a:gd name="connsiteX1" fmla="*/ 193364 w 2586921"/>
                  <a:gd name="connsiteY1" fmla="*/ 187506 h 970286"/>
                  <a:gd name="connsiteX2" fmla="*/ 241326 w 2586921"/>
                  <a:gd name="connsiteY2" fmla="*/ 725262 h 970286"/>
                  <a:gd name="connsiteX3" fmla="*/ 2470178 w 2586921"/>
                  <a:gd name="connsiteY3" fmla="*/ 29938 h 970286"/>
                  <a:gd name="connsiteX4" fmla="*/ 2155852 w 2586921"/>
                  <a:gd name="connsiteY4" fmla="*/ 177575 h 970286"/>
                  <a:gd name="connsiteX5" fmla="*/ 1212878 w 2586921"/>
                  <a:gd name="connsiteY5" fmla="*/ 591912 h 970286"/>
                  <a:gd name="connsiteX6" fmla="*/ 226701 w 2586921"/>
                  <a:gd name="connsiteY6" fmla="*/ 908373 h 970286"/>
                  <a:gd name="connsiteX7" fmla="*/ 38100 w 2586921"/>
                  <a:gd name="connsiteY7" fmla="*/ 970286 h 970286"/>
                  <a:gd name="connsiteX8" fmla="*/ 0 w 2586921"/>
                  <a:gd name="connsiteY8" fmla="*/ 235131 h 970286"/>
                  <a:gd name="connsiteX0" fmla="*/ 0 w 2735008"/>
                  <a:gd name="connsiteY0" fmla="*/ 239298 h 974453"/>
                  <a:gd name="connsiteX1" fmla="*/ 193364 w 2735008"/>
                  <a:gd name="connsiteY1" fmla="*/ 191673 h 974453"/>
                  <a:gd name="connsiteX2" fmla="*/ 241326 w 2735008"/>
                  <a:gd name="connsiteY2" fmla="*/ 729429 h 974453"/>
                  <a:gd name="connsiteX3" fmla="*/ 2470178 w 2735008"/>
                  <a:gd name="connsiteY3" fmla="*/ 34105 h 974453"/>
                  <a:gd name="connsiteX4" fmla="*/ 2594002 w 2735008"/>
                  <a:gd name="connsiteY4" fmla="*/ 153167 h 974453"/>
                  <a:gd name="connsiteX5" fmla="*/ 1212878 w 2735008"/>
                  <a:gd name="connsiteY5" fmla="*/ 596079 h 974453"/>
                  <a:gd name="connsiteX6" fmla="*/ 226701 w 2735008"/>
                  <a:gd name="connsiteY6" fmla="*/ 912540 h 974453"/>
                  <a:gd name="connsiteX7" fmla="*/ 38100 w 2735008"/>
                  <a:gd name="connsiteY7" fmla="*/ 974453 h 974453"/>
                  <a:gd name="connsiteX8" fmla="*/ 0 w 2735008"/>
                  <a:gd name="connsiteY8" fmla="*/ 239298 h 974453"/>
                  <a:gd name="connsiteX0" fmla="*/ 0 w 3446644"/>
                  <a:gd name="connsiteY0" fmla="*/ 215155 h 950310"/>
                  <a:gd name="connsiteX1" fmla="*/ 193364 w 3446644"/>
                  <a:gd name="connsiteY1" fmla="*/ 167530 h 950310"/>
                  <a:gd name="connsiteX2" fmla="*/ 241326 w 3446644"/>
                  <a:gd name="connsiteY2" fmla="*/ 705286 h 950310"/>
                  <a:gd name="connsiteX3" fmla="*/ 2470178 w 3446644"/>
                  <a:gd name="connsiteY3" fmla="*/ 9962 h 950310"/>
                  <a:gd name="connsiteX4" fmla="*/ 3413152 w 3446644"/>
                  <a:gd name="connsiteY4" fmla="*/ 605274 h 950310"/>
                  <a:gd name="connsiteX5" fmla="*/ 1212878 w 3446644"/>
                  <a:gd name="connsiteY5" fmla="*/ 571936 h 950310"/>
                  <a:gd name="connsiteX6" fmla="*/ 226701 w 3446644"/>
                  <a:gd name="connsiteY6" fmla="*/ 888397 h 950310"/>
                  <a:gd name="connsiteX7" fmla="*/ 38100 w 3446644"/>
                  <a:gd name="connsiteY7" fmla="*/ 950310 h 950310"/>
                  <a:gd name="connsiteX8" fmla="*/ 0 w 3446644"/>
                  <a:gd name="connsiteY8" fmla="*/ 215155 h 950310"/>
                  <a:gd name="connsiteX0" fmla="*/ 0 w 3451369"/>
                  <a:gd name="connsiteY0" fmla="*/ 262111 h 997266"/>
                  <a:gd name="connsiteX1" fmla="*/ 193364 w 3451369"/>
                  <a:gd name="connsiteY1" fmla="*/ 214486 h 997266"/>
                  <a:gd name="connsiteX2" fmla="*/ 241326 w 3451369"/>
                  <a:gd name="connsiteY2" fmla="*/ 752242 h 997266"/>
                  <a:gd name="connsiteX3" fmla="*/ 2594003 w 3451369"/>
                  <a:gd name="connsiteY3" fmla="*/ 9293 h 997266"/>
                  <a:gd name="connsiteX4" fmla="*/ 3413152 w 3451369"/>
                  <a:gd name="connsiteY4" fmla="*/ 652230 h 997266"/>
                  <a:gd name="connsiteX5" fmla="*/ 1212878 w 3451369"/>
                  <a:gd name="connsiteY5" fmla="*/ 618892 h 997266"/>
                  <a:gd name="connsiteX6" fmla="*/ 226701 w 3451369"/>
                  <a:gd name="connsiteY6" fmla="*/ 935353 h 997266"/>
                  <a:gd name="connsiteX7" fmla="*/ 38100 w 3451369"/>
                  <a:gd name="connsiteY7" fmla="*/ 997266 h 997266"/>
                  <a:gd name="connsiteX8" fmla="*/ 0 w 3451369"/>
                  <a:gd name="connsiteY8" fmla="*/ 262111 h 997266"/>
                  <a:gd name="connsiteX0" fmla="*/ 0 w 3448268"/>
                  <a:gd name="connsiteY0" fmla="*/ 252902 h 988057"/>
                  <a:gd name="connsiteX1" fmla="*/ 193364 w 3448268"/>
                  <a:gd name="connsiteY1" fmla="*/ 205277 h 988057"/>
                  <a:gd name="connsiteX2" fmla="*/ 241326 w 3448268"/>
                  <a:gd name="connsiteY2" fmla="*/ 743033 h 988057"/>
                  <a:gd name="connsiteX3" fmla="*/ 2594003 w 3448268"/>
                  <a:gd name="connsiteY3" fmla="*/ 84 h 988057"/>
                  <a:gd name="connsiteX4" fmla="*/ 3413152 w 3448268"/>
                  <a:gd name="connsiteY4" fmla="*/ 643021 h 988057"/>
                  <a:gd name="connsiteX5" fmla="*/ 1212878 w 3448268"/>
                  <a:gd name="connsiteY5" fmla="*/ 609683 h 988057"/>
                  <a:gd name="connsiteX6" fmla="*/ 226701 w 3448268"/>
                  <a:gd name="connsiteY6" fmla="*/ 926144 h 988057"/>
                  <a:gd name="connsiteX7" fmla="*/ 38100 w 3448268"/>
                  <a:gd name="connsiteY7" fmla="*/ 988057 h 988057"/>
                  <a:gd name="connsiteX8" fmla="*/ 0 w 3448268"/>
                  <a:gd name="connsiteY8" fmla="*/ 252902 h 988057"/>
                  <a:gd name="connsiteX0" fmla="*/ 0 w 3447769"/>
                  <a:gd name="connsiteY0" fmla="*/ 252818 h 987973"/>
                  <a:gd name="connsiteX1" fmla="*/ 193364 w 3447769"/>
                  <a:gd name="connsiteY1" fmla="*/ 205193 h 987973"/>
                  <a:gd name="connsiteX2" fmla="*/ 241326 w 3447769"/>
                  <a:gd name="connsiteY2" fmla="*/ 742949 h 987973"/>
                  <a:gd name="connsiteX3" fmla="*/ 2594003 w 3447769"/>
                  <a:gd name="connsiteY3" fmla="*/ 0 h 987973"/>
                  <a:gd name="connsiteX4" fmla="*/ 3413152 w 3447769"/>
                  <a:gd name="connsiteY4" fmla="*/ 642937 h 987973"/>
                  <a:gd name="connsiteX5" fmla="*/ 1212878 w 3447769"/>
                  <a:gd name="connsiteY5" fmla="*/ 609599 h 987973"/>
                  <a:gd name="connsiteX6" fmla="*/ 226701 w 3447769"/>
                  <a:gd name="connsiteY6" fmla="*/ 926060 h 987973"/>
                  <a:gd name="connsiteX7" fmla="*/ 38100 w 3447769"/>
                  <a:gd name="connsiteY7" fmla="*/ 987973 h 987973"/>
                  <a:gd name="connsiteX8" fmla="*/ 0 w 3447769"/>
                  <a:gd name="connsiteY8" fmla="*/ 252818 h 987973"/>
                  <a:gd name="connsiteX0" fmla="*/ 0 w 3447769"/>
                  <a:gd name="connsiteY0" fmla="*/ 252818 h 987973"/>
                  <a:gd name="connsiteX1" fmla="*/ 193364 w 3447769"/>
                  <a:gd name="connsiteY1" fmla="*/ 205193 h 987973"/>
                  <a:gd name="connsiteX2" fmla="*/ 241326 w 3447769"/>
                  <a:gd name="connsiteY2" fmla="*/ 742949 h 987973"/>
                  <a:gd name="connsiteX3" fmla="*/ 2594003 w 3447769"/>
                  <a:gd name="connsiteY3" fmla="*/ 0 h 987973"/>
                  <a:gd name="connsiteX4" fmla="*/ 3413152 w 3447769"/>
                  <a:gd name="connsiteY4" fmla="*/ 642937 h 987973"/>
                  <a:gd name="connsiteX5" fmla="*/ 2636864 w 3447769"/>
                  <a:gd name="connsiteY5" fmla="*/ 161924 h 987973"/>
                  <a:gd name="connsiteX6" fmla="*/ 1212878 w 3447769"/>
                  <a:gd name="connsiteY6" fmla="*/ 609599 h 987973"/>
                  <a:gd name="connsiteX7" fmla="*/ 226701 w 3447769"/>
                  <a:gd name="connsiteY7" fmla="*/ 926060 h 987973"/>
                  <a:gd name="connsiteX8" fmla="*/ 38100 w 3447769"/>
                  <a:gd name="connsiteY8" fmla="*/ 987973 h 987973"/>
                  <a:gd name="connsiteX9" fmla="*/ 0 w 3447769"/>
                  <a:gd name="connsiteY9" fmla="*/ 252818 h 987973"/>
                  <a:gd name="connsiteX0" fmla="*/ 0 w 3447769"/>
                  <a:gd name="connsiteY0" fmla="*/ 252818 h 987973"/>
                  <a:gd name="connsiteX1" fmla="*/ 193364 w 3447769"/>
                  <a:gd name="connsiteY1" fmla="*/ 205193 h 987973"/>
                  <a:gd name="connsiteX2" fmla="*/ 241326 w 3447769"/>
                  <a:gd name="connsiteY2" fmla="*/ 742949 h 987973"/>
                  <a:gd name="connsiteX3" fmla="*/ 2594003 w 3447769"/>
                  <a:gd name="connsiteY3" fmla="*/ 0 h 987973"/>
                  <a:gd name="connsiteX4" fmla="*/ 3413152 w 3447769"/>
                  <a:gd name="connsiteY4" fmla="*/ 642937 h 987973"/>
                  <a:gd name="connsiteX5" fmla="*/ 2636864 w 3447769"/>
                  <a:gd name="connsiteY5" fmla="*/ 161924 h 987973"/>
                  <a:gd name="connsiteX6" fmla="*/ 1212878 w 3447769"/>
                  <a:gd name="connsiteY6" fmla="*/ 609599 h 987973"/>
                  <a:gd name="connsiteX7" fmla="*/ 226701 w 3447769"/>
                  <a:gd name="connsiteY7" fmla="*/ 926060 h 987973"/>
                  <a:gd name="connsiteX8" fmla="*/ 38100 w 3447769"/>
                  <a:gd name="connsiteY8" fmla="*/ 987973 h 987973"/>
                  <a:gd name="connsiteX9" fmla="*/ 0 w 3447769"/>
                  <a:gd name="connsiteY9" fmla="*/ 252818 h 987973"/>
                  <a:gd name="connsiteX0" fmla="*/ 0 w 3573857"/>
                  <a:gd name="connsiteY0" fmla="*/ 254419 h 989574"/>
                  <a:gd name="connsiteX1" fmla="*/ 193364 w 3573857"/>
                  <a:gd name="connsiteY1" fmla="*/ 206794 h 989574"/>
                  <a:gd name="connsiteX2" fmla="*/ 241326 w 3573857"/>
                  <a:gd name="connsiteY2" fmla="*/ 744550 h 989574"/>
                  <a:gd name="connsiteX3" fmla="*/ 2594003 w 3573857"/>
                  <a:gd name="connsiteY3" fmla="*/ 1601 h 989574"/>
                  <a:gd name="connsiteX4" fmla="*/ 3508402 w 3573857"/>
                  <a:gd name="connsiteY4" fmla="*/ 549288 h 989574"/>
                  <a:gd name="connsiteX5" fmla="*/ 3413152 w 3573857"/>
                  <a:gd name="connsiteY5" fmla="*/ 644538 h 989574"/>
                  <a:gd name="connsiteX6" fmla="*/ 2636864 w 3573857"/>
                  <a:gd name="connsiteY6" fmla="*/ 163525 h 989574"/>
                  <a:gd name="connsiteX7" fmla="*/ 1212878 w 3573857"/>
                  <a:gd name="connsiteY7" fmla="*/ 611200 h 989574"/>
                  <a:gd name="connsiteX8" fmla="*/ 226701 w 3573857"/>
                  <a:gd name="connsiteY8" fmla="*/ 927661 h 989574"/>
                  <a:gd name="connsiteX9" fmla="*/ 38100 w 3573857"/>
                  <a:gd name="connsiteY9" fmla="*/ 989574 h 989574"/>
                  <a:gd name="connsiteX10" fmla="*/ 0 w 3573857"/>
                  <a:gd name="connsiteY10" fmla="*/ 254419 h 989574"/>
                  <a:gd name="connsiteX0" fmla="*/ 0 w 3573857"/>
                  <a:gd name="connsiteY0" fmla="*/ 254419 h 989574"/>
                  <a:gd name="connsiteX1" fmla="*/ 193364 w 3573857"/>
                  <a:gd name="connsiteY1" fmla="*/ 206794 h 989574"/>
                  <a:gd name="connsiteX2" fmla="*/ 241326 w 3573857"/>
                  <a:gd name="connsiteY2" fmla="*/ 744550 h 989574"/>
                  <a:gd name="connsiteX3" fmla="*/ 2594003 w 3573857"/>
                  <a:gd name="connsiteY3" fmla="*/ 1601 h 989574"/>
                  <a:gd name="connsiteX4" fmla="*/ 3508402 w 3573857"/>
                  <a:gd name="connsiteY4" fmla="*/ 549288 h 989574"/>
                  <a:gd name="connsiteX5" fmla="*/ 3413152 w 3573857"/>
                  <a:gd name="connsiteY5" fmla="*/ 644538 h 989574"/>
                  <a:gd name="connsiteX6" fmla="*/ 2636864 w 3573857"/>
                  <a:gd name="connsiteY6" fmla="*/ 163525 h 989574"/>
                  <a:gd name="connsiteX7" fmla="*/ 1212878 w 3573857"/>
                  <a:gd name="connsiteY7" fmla="*/ 611200 h 989574"/>
                  <a:gd name="connsiteX8" fmla="*/ 226701 w 3573857"/>
                  <a:gd name="connsiteY8" fmla="*/ 927661 h 989574"/>
                  <a:gd name="connsiteX9" fmla="*/ 38100 w 3573857"/>
                  <a:gd name="connsiteY9" fmla="*/ 989574 h 989574"/>
                  <a:gd name="connsiteX10" fmla="*/ 0 w 3573857"/>
                  <a:gd name="connsiteY10" fmla="*/ 254419 h 989574"/>
                  <a:gd name="connsiteX0" fmla="*/ 0 w 3573857"/>
                  <a:gd name="connsiteY0" fmla="*/ 254419 h 989574"/>
                  <a:gd name="connsiteX1" fmla="*/ 193364 w 3573857"/>
                  <a:gd name="connsiteY1" fmla="*/ 206794 h 989574"/>
                  <a:gd name="connsiteX2" fmla="*/ 241326 w 3573857"/>
                  <a:gd name="connsiteY2" fmla="*/ 744550 h 989574"/>
                  <a:gd name="connsiteX3" fmla="*/ 2594003 w 3573857"/>
                  <a:gd name="connsiteY3" fmla="*/ 1601 h 989574"/>
                  <a:gd name="connsiteX4" fmla="*/ 3508402 w 3573857"/>
                  <a:gd name="connsiteY4" fmla="*/ 549288 h 989574"/>
                  <a:gd name="connsiteX5" fmla="*/ 3413152 w 3573857"/>
                  <a:gd name="connsiteY5" fmla="*/ 644538 h 989574"/>
                  <a:gd name="connsiteX6" fmla="*/ 2636864 w 3573857"/>
                  <a:gd name="connsiteY6" fmla="*/ 163525 h 989574"/>
                  <a:gd name="connsiteX7" fmla="*/ 1212878 w 3573857"/>
                  <a:gd name="connsiteY7" fmla="*/ 611200 h 989574"/>
                  <a:gd name="connsiteX8" fmla="*/ 226701 w 3573857"/>
                  <a:gd name="connsiteY8" fmla="*/ 927661 h 989574"/>
                  <a:gd name="connsiteX9" fmla="*/ 38100 w 3573857"/>
                  <a:gd name="connsiteY9" fmla="*/ 989574 h 989574"/>
                  <a:gd name="connsiteX10" fmla="*/ 0 w 3573857"/>
                  <a:gd name="connsiteY10" fmla="*/ 254419 h 989574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594003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594003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594003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594003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4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85736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73857"/>
                  <a:gd name="connsiteY0" fmla="*/ 252818 h 987973"/>
                  <a:gd name="connsiteX1" fmla="*/ 193364 w 3573857"/>
                  <a:gd name="connsiteY1" fmla="*/ 205193 h 987973"/>
                  <a:gd name="connsiteX2" fmla="*/ 241326 w 3573857"/>
                  <a:gd name="connsiteY2" fmla="*/ 742949 h 987973"/>
                  <a:gd name="connsiteX3" fmla="*/ 2636866 w 3573857"/>
                  <a:gd name="connsiteY3" fmla="*/ 0 h 987973"/>
                  <a:gd name="connsiteX4" fmla="*/ 3508402 w 3573857"/>
                  <a:gd name="connsiteY4" fmla="*/ 547687 h 987973"/>
                  <a:gd name="connsiteX5" fmla="*/ 3413152 w 3573857"/>
                  <a:gd name="connsiteY5" fmla="*/ 642937 h 987973"/>
                  <a:gd name="connsiteX6" fmla="*/ 2636864 w 3573857"/>
                  <a:gd name="connsiteY6" fmla="*/ 161923 h 987973"/>
                  <a:gd name="connsiteX7" fmla="*/ 1212878 w 3573857"/>
                  <a:gd name="connsiteY7" fmla="*/ 609599 h 987973"/>
                  <a:gd name="connsiteX8" fmla="*/ 226701 w 3573857"/>
                  <a:gd name="connsiteY8" fmla="*/ 926060 h 987973"/>
                  <a:gd name="connsiteX9" fmla="*/ 38100 w 3573857"/>
                  <a:gd name="connsiteY9" fmla="*/ 987973 h 987973"/>
                  <a:gd name="connsiteX10" fmla="*/ 0 w 3573857"/>
                  <a:gd name="connsiteY10" fmla="*/ 252818 h 987973"/>
                  <a:gd name="connsiteX0" fmla="*/ 0 w 3591273"/>
                  <a:gd name="connsiteY0" fmla="*/ 276902 h 1012057"/>
                  <a:gd name="connsiteX1" fmla="*/ 193364 w 3591273"/>
                  <a:gd name="connsiteY1" fmla="*/ 229277 h 1012057"/>
                  <a:gd name="connsiteX2" fmla="*/ 241326 w 3591273"/>
                  <a:gd name="connsiteY2" fmla="*/ 767033 h 1012057"/>
                  <a:gd name="connsiteX3" fmla="*/ 2636866 w 3591273"/>
                  <a:gd name="connsiteY3" fmla="*/ 24084 h 1012057"/>
                  <a:gd name="connsiteX4" fmla="*/ 3508402 w 3591273"/>
                  <a:gd name="connsiteY4" fmla="*/ 571771 h 1012057"/>
                  <a:gd name="connsiteX5" fmla="*/ 3541739 w 3591273"/>
                  <a:gd name="connsiteY5" fmla="*/ 271 h 1012057"/>
                  <a:gd name="connsiteX6" fmla="*/ 3413152 w 3591273"/>
                  <a:gd name="connsiteY6" fmla="*/ 667021 h 1012057"/>
                  <a:gd name="connsiteX7" fmla="*/ 2636864 w 3591273"/>
                  <a:gd name="connsiteY7" fmla="*/ 186007 h 1012057"/>
                  <a:gd name="connsiteX8" fmla="*/ 1212878 w 3591273"/>
                  <a:gd name="connsiteY8" fmla="*/ 633683 h 1012057"/>
                  <a:gd name="connsiteX9" fmla="*/ 226701 w 3591273"/>
                  <a:gd name="connsiteY9" fmla="*/ 950144 h 1012057"/>
                  <a:gd name="connsiteX10" fmla="*/ 38100 w 3591273"/>
                  <a:gd name="connsiteY10" fmla="*/ 1012057 h 1012057"/>
                  <a:gd name="connsiteX11" fmla="*/ 0 w 3591273"/>
                  <a:gd name="connsiteY11" fmla="*/ 276902 h 1012057"/>
                  <a:gd name="connsiteX0" fmla="*/ 0 w 3625397"/>
                  <a:gd name="connsiteY0" fmla="*/ 276902 h 1012057"/>
                  <a:gd name="connsiteX1" fmla="*/ 193364 w 3625397"/>
                  <a:gd name="connsiteY1" fmla="*/ 229277 h 1012057"/>
                  <a:gd name="connsiteX2" fmla="*/ 241326 w 3625397"/>
                  <a:gd name="connsiteY2" fmla="*/ 767033 h 1012057"/>
                  <a:gd name="connsiteX3" fmla="*/ 2636866 w 3625397"/>
                  <a:gd name="connsiteY3" fmla="*/ 24084 h 1012057"/>
                  <a:gd name="connsiteX4" fmla="*/ 3508402 w 3625397"/>
                  <a:gd name="connsiteY4" fmla="*/ 571771 h 1012057"/>
                  <a:gd name="connsiteX5" fmla="*/ 3541739 w 3625397"/>
                  <a:gd name="connsiteY5" fmla="*/ 271 h 1012057"/>
                  <a:gd name="connsiteX6" fmla="*/ 3565552 w 3625397"/>
                  <a:gd name="connsiteY6" fmla="*/ 743221 h 1012057"/>
                  <a:gd name="connsiteX7" fmla="*/ 2636864 w 3625397"/>
                  <a:gd name="connsiteY7" fmla="*/ 186007 h 1012057"/>
                  <a:gd name="connsiteX8" fmla="*/ 1212878 w 3625397"/>
                  <a:gd name="connsiteY8" fmla="*/ 633683 h 1012057"/>
                  <a:gd name="connsiteX9" fmla="*/ 226701 w 3625397"/>
                  <a:gd name="connsiteY9" fmla="*/ 950144 h 1012057"/>
                  <a:gd name="connsiteX10" fmla="*/ 38100 w 3625397"/>
                  <a:gd name="connsiteY10" fmla="*/ 1012057 h 1012057"/>
                  <a:gd name="connsiteX11" fmla="*/ 0 w 3625397"/>
                  <a:gd name="connsiteY11" fmla="*/ 276902 h 1012057"/>
                  <a:gd name="connsiteX0" fmla="*/ 0 w 3625397"/>
                  <a:gd name="connsiteY0" fmla="*/ 277046 h 1012201"/>
                  <a:gd name="connsiteX1" fmla="*/ 193364 w 3625397"/>
                  <a:gd name="connsiteY1" fmla="*/ 229421 h 1012201"/>
                  <a:gd name="connsiteX2" fmla="*/ 241326 w 3625397"/>
                  <a:gd name="connsiteY2" fmla="*/ 767177 h 1012201"/>
                  <a:gd name="connsiteX3" fmla="*/ 2636866 w 3625397"/>
                  <a:gd name="connsiteY3" fmla="*/ 24228 h 1012201"/>
                  <a:gd name="connsiteX4" fmla="*/ 3508402 w 3625397"/>
                  <a:gd name="connsiteY4" fmla="*/ 571915 h 1012201"/>
                  <a:gd name="connsiteX5" fmla="*/ 3541739 w 3625397"/>
                  <a:gd name="connsiteY5" fmla="*/ 415 h 1012201"/>
                  <a:gd name="connsiteX6" fmla="*/ 3565552 w 3625397"/>
                  <a:gd name="connsiteY6" fmla="*/ 743365 h 1012201"/>
                  <a:gd name="connsiteX7" fmla="*/ 2636864 w 3625397"/>
                  <a:gd name="connsiteY7" fmla="*/ 186151 h 1012201"/>
                  <a:gd name="connsiteX8" fmla="*/ 1212878 w 3625397"/>
                  <a:gd name="connsiteY8" fmla="*/ 633827 h 1012201"/>
                  <a:gd name="connsiteX9" fmla="*/ 226701 w 3625397"/>
                  <a:gd name="connsiteY9" fmla="*/ 950288 h 1012201"/>
                  <a:gd name="connsiteX10" fmla="*/ 38100 w 3625397"/>
                  <a:gd name="connsiteY10" fmla="*/ 1012201 h 1012201"/>
                  <a:gd name="connsiteX11" fmla="*/ 0 w 3625397"/>
                  <a:gd name="connsiteY11" fmla="*/ 277046 h 1012201"/>
                  <a:gd name="connsiteX0" fmla="*/ 0 w 3625397"/>
                  <a:gd name="connsiteY0" fmla="*/ 277094 h 1012249"/>
                  <a:gd name="connsiteX1" fmla="*/ 193364 w 3625397"/>
                  <a:gd name="connsiteY1" fmla="*/ 229469 h 1012249"/>
                  <a:gd name="connsiteX2" fmla="*/ 241326 w 3625397"/>
                  <a:gd name="connsiteY2" fmla="*/ 767225 h 1012249"/>
                  <a:gd name="connsiteX3" fmla="*/ 2636866 w 3625397"/>
                  <a:gd name="connsiteY3" fmla="*/ 24276 h 1012249"/>
                  <a:gd name="connsiteX4" fmla="*/ 3484590 w 3625397"/>
                  <a:gd name="connsiteY4" fmla="*/ 524338 h 1012249"/>
                  <a:gd name="connsiteX5" fmla="*/ 3541739 w 3625397"/>
                  <a:gd name="connsiteY5" fmla="*/ 463 h 1012249"/>
                  <a:gd name="connsiteX6" fmla="*/ 3565552 w 3625397"/>
                  <a:gd name="connsiteY6" fmla="*/ 743413 h 1012249"/>
                  <a:gd name="connsiteX7" fmla="*/ 2636864 w 3625397"/>
                  <a:gd name="connsiteY7" fmla="*/ 186199 h 1012249"/>
                  <a:gd name="connsiteX8" fmla="*/ 1212878 w 3625397"/>
                  <a:gd name="connsiteY8" fmla="*/ 633875 h 1012249"/>
                  <a:gd name="connsiteX9" fmla="*/ 226701 w 3625397"/>
                  <a:gd name="connsiteY9" fmla="*/ 950336 h 1012249"/>
                  <a:gd name="connsiteX10" fmla="*/ 38100 w 3625397"/>
                  <a:gd name="connsiteY10" fmla="*/ 1012249 h 1012249"/>
                  <a:gd name="connsiteX11" fmla="*/ 0 w 3625397"/>
                  <a:gd name="connsiteY11" fmla="*/ 277094 h 1012249"/>
                  <a:gd name="connsiteX0" fmla="*/ 0 w 3627484"/>
                  <a:gd name="connsiteY0" fmla="*/ 277094 h 1012249"/>
                  <a:gd name="connsiteX1" fmla="*/ 193364 w 3627484"/>
                  <a:gd name="connsiteY1" fmla="*/ 229469 h 1012249"/>
                  <a:gd name="connsiteX2" fmla="*/ 241326 w 3627484"/>
                  <a:gd name="connsiteY2" fmla="*/ 767225 h 1012249"/>
                  <a:gd name="connsiteX3" fmla="*/ 2636866 w 3627484"/>
                  <a:gd name="connsiteY3" fmla="*/ 24276 h 1012249"/>
                  <a:gd name="connsiteX4" fmla="*/ 3484590 w 3627484"/>
                  <a:gd name="connsiteY4" fmla="*/ 524338 h 1012249"/>
                  <a:gd name="connsiteX5" fmla="*/ 3541739 w 3627484"/>
                  <a:gd name="connsiteY5" fmla="*/ 463 h 1012249"/>
                  <a:gd name="connsiteX6" fmla="*/ 3565552 w 3627484"/>
                  <a:gd name="connsiteY6" fmla="*/ 743413 h 1012249"/>
                  <a:gd name="connsiteX7" fmla="*/ 2636864 w 3627484"/>
                  <a:gd name="connsiteY7" fmla="*/ 186199 h 1012249"/>
                  <a:gd name="connsiteX8" fmla="*/ 1212878 w 3627484"/>
                  <a:gd name="connsiteY8" fmla="*/ 633875 h 1012249"/>
                  <a:gd name="connsiteX9" fmla="*/ 226701 w 3627484"/>
                  <a:gd name="connsiteY9" fmla="*/ 950336 h 1012249"/>
                  <a:gd name="connsiteX10" fmla="*/ 38100 w 3627484"/>
                  <a:gd name="connsiteY10" fmla="*/ 1012249 h 1012249"/>
                  <a:gd name="connsiteX11" fmla="*/ 0 w 3627484"/>
                  <a:gd name="connsiteY11" fmla="*/ 277094 h 1012249"/>
                  <a:gd name="connsiteX0" fmla="*/ 0 w 3627484"/>
                  <a:gd name="connsiteY0" fmla="*/ 277094 h 1012249"/>
                  <a:gd name="connsiteX1" fmla="*/ 193364 w 3627484"/>
                  <a:gd name="connsiteY1" fmla="*/ 229469 h 1012249"/>
                  <a:gd name="connsiteX2" fmla="*/ 241326 w 3627484"/>
                  <a:gd name="connsiteY2" fmla="*/ 767225 h 1012249"/>
                  <a:gd name="connsiteX3" fmla="*/ 2636866 w 3627484"/>
                  <a:gd name="connsiteY3" fmla="*/ 24276 h 1012249"/>
                  <a:gd name="connsiteX4" fmla="*/ 3484590 w 3627484"/>
                  <a:gd name="connsiteY4" fmla="*/ 524338 h 1012249"/>
                  <a:gd name="connsiteX5" fmla="*/ 3541739 w 3627484"/>
                  <a:gd name="connsiteY5" fmla="*/ 463 h 1012249"/>
                  <a:gd name="connsiteX6" fmla="*/ 3565552 w 3627484"/>
                  <a:gd name="connsiteY6" fmla="*/ 743413 h 1012249"/>
                  <a:gd name="connsiteX7" fmla="*/ 2636864 w 3627484"/>
                  <a:gd name="connsiteY7" fmla="*/ 186199 h 1012249"/>
                  <a:gd name="connsiteX8" fmla="*/ 1212878 w 3627484"/>
                  <a:gd name="connsiteY8" fmla="*/ 633875 h 1012249"/>
                  <a:gd name="connsiteX9" fmla="*/ 226701 w 3627484"/>
                  <a:gd name="connsiteY9" fmla="*/ 950336 h 1012249"/>
                  <a:gd name="connsiteX10" fmla="*/ 38100 w 3627484"/>
                  <a:gd name="connsiteY10" fmla="*/ 1012249 h 1012249"/>
                  <a:gd name="connsiteX11" fmla="*/ 0 w 3627484"/>
                  <a:gd name="connsiteY11" fmla="*/ 277094 h 1012249"/>
                  <a:gd name="connsiteX0" fmla="*/ 0 w 3656765"/>
                  <a:gd name="connsiteY0" fmla="*/ 341636 h 1076791"/>
                  <a:gd name="connsiteX1" fmla="*/ 193364 w 3656765"/>
                  <a:gd name="connsiteY1" fmla="*/ 294011 h 1076791"/>
                  <a:gd name="connsiteX2" fmla="*/ 241326 w 3656765"/>
                  <a:gd name="connsiteY2" fmla="*/ 831767 h 1076791"/>
                  <a:gd name="connsiteX3" fmla="*/ 2636866 w 3656765"/>
                  <a:gd name="connsiteY3" fmla="*/ 88818 h 1076791"/>
                  <a:gd name="connsiteX4" fmla="*/ 3484590 w 3656765"/>
                  <a:gd name="connsiteY4" fmla="*/ 588880 h 1076791"/>
                  <a:gd name="connsiteX5" fmla="*/ 3541739 w 3656765"/>
                  <a:gd name="connsiteY5" fmla="*/ 65005 h 1076791"/>
                  <a:gd name="connsiteX6" fmla="*/ 3627463 w 3656765"/>
                  <a:gd name="connsiteY6" fmla="*/ 74530 h 1076791"/>
                  <a:gd name="connsiteX7" fmla="*/ 3565552 w 3656765"/>
                  <a:gd name="connsiteY7" fmla="*/ 807955 h 1076791"/>
                  <a:gd name="connsiteX8" fmla="*/ 2636864 w 3656765"/>
                  <a:gd name="connsiteY8" fmla="*/ 250741 h 1076791"/>
                  <a:gd name="connsiteX9" fmla="*/ 1212878 w 3656765"/>
                  <a:gd name="connsiteY9" fmla="*/ 698417 h 1076791"/>
                  <a:gd name="connsiteX10" fmla="*/ 226701 w 3656765"/>
                  <a:gd name="connsiteY10" fmla="*/ 1014878 h 1076791"/>
                  <a:gd name="connsiteX11" fmla="*/ 38100 w 3656765"/>
                  <a:gd name="connsiteY11" fmla="*/ 1076791 h 1076791"/>
                  <a:gd name="connsiteX12" fmla="*/ 0 w 3656765"/>
                  <a:gd name="connsiteY12" fmla="*/ 341636 h 1076791"/>
                  <a:gd name="connsiteX0" fmla="*/ 0 w 3656765"/>
                  <a:gd name="connsiteY0" fmla="*/ 347910 h 1083065"/>
                  <a:gd name="connsiteX1" fmla="*/ 193364 w 3656765"/>
                  <a:gd name="connsiteY1" fmla="*/ 300285 h 1083065"/>
                  <a:gd name="connsiteX2" fmla="*/ 241326 w 3656765"/>
                  <a:gd name="connsiteY2" fmla="*/ 838041 h 1083065"/>
                  <a:gd name="connsiteX3" fmla="*/ 2636866 w 3656765"/>
                  <a:gd name="connsiteY3" fmla="*/ 95092 h 1083065"/>
                  <a:gd name="connsiteX4" fmla="*/ 3484590 w 3656765"/>
                  <a:gd name="connsiteY4" fmla="*/ 595154 h 1083065"/>
                  <a:gd name="connsiteX5" fmla="*/ 3508402 w 3656765"/>
                  <a:gd name="connsiteY5" fmla="*/ 56992 h 1083065"/>
                  <a:gd name="connsiteX6" fmla="*/ 3627463 w 3656765"/>
                  <a:gd name="connsiteY6" fmla="*/ 80804 h 1083065"/>
                  <a:gd name="connsiteX7" fmla="*/ 3565552 w 3656765"/>
                  <a:gd name="connsiteY7" fmla="*/ 814229 h 1083065"/>
                  <a:gd name="connsiteX8" fmla="*/ 2636864 w 3656765"/>
                  <a:gd name="connsiteY8" fmla="*/ 257015 h 1083065"/>
                  <a:gd name="connsiteX9" fmla="*/ 1212878 w 3656765"/>
                  <a:gd name="connsiteY9" fmla="*/ 704691 h 1083065"/>
                  <a:gd name="connsiteX10" fmla="*/ 226701 w 3656765"/>
                  <a:gd name="connsiteY10" fmla="*/ 1021152 h 1083065"/>
                  <a:gd name="connsiteX11" fmla="*/ 38100 w 3656765"/>
                  <a:gd name="connsiteY11" fmla="*/ 1083065 h 1083065"/>
                  <a:gd name="connsiteX12" fmla="*/ 0 w 3656765"/>
                  <a:gd name="connsiteY12" fmla="*/ 347910 h 1083065"/>
                  <a:gd name="connsiteX0" fmla="*/ 0 w 3645621"/>
                  <a:gd name="connsiteY0" fmla="*/ 347910 h 1083065"/>
                  <a:gd name="connsiteX1" fmla="*/ 193364 w 3645621"/>
                  <a:gd name="connsiteY1" fmla="*/ 300285 h 1083065"/>
                  <a:gd name="connsiteX2" fmla="*/ 241326 w 3645621"/>
                  <a:gd name="connsiteY2" fmla="*/ 838041 h 1083065"/>
                  <a:gd name="connsiteX3" fmla="*/ 2636866 w 3645621"/>
                  <a:gd name="connsiteY3" fmla="*/ 95092 h 1083065"/>
                  <a:gd name="connsiteX4" fmla="*/ 3484590 w 3645621"/>
                  <a:gd name="connsiteY4" fmla="*/ 595154 h 1083065"/>
                  <a:gd name="connsiteX5" fmla="*/ 3508402 w 3645621"/>
                  <a:gd name="connsiteY5" fmla="*/ 56992 h 1083065"/>
                  <a:gd name="connsiteX6" fmla="*/ 3627463 w 3645621"/>
                  <a:gd name="connsiteY6" fmla="*/ 80804 h 1083065"/>
                  <a:gd name="connsiteX7" fmla="*/ 3565552 w 3645621"/>
                  <a:gd name="connsiteY7" fmla="*/ 814229 h 1083065"/>
                  <a:gd name="connsiteX8" fmla="*/ 2636864 w 3645621"/>
                  <a:gd name="connsiteY8" fmla="*/ 257015 h 1083065"/>
                  <a:gd name="connsiteX9" fmla="*/ 1212878 w 3645621"/>
                  <a:gd name="connsiteY9" fmla="*/ 704691 h 1083065"/>
                  <a:gd name="connsiteX10" fmla="*/ 226701 w 3645621"/>
                  <a:gd name="connsiteY10" fmla="*/ 1021152 h 1083065"/>
                  <a:gd name="connsiteX11" fmla="*/ 38100 w 3645621"/>
                  <a:gd name="connsiteY11" fmla="*/ 1083065 h 1083065"/>
                  <a:gd name="connsiteX12" fmla="*/ 0 w 3645621"/>
                  <a:gd name="connsiteY12" fmla="*/ 347910 h 1083065"/>
                  <a:gd name="connsiteX0" fmla="*/ 0 w 3661901"/>
                  <a:gd name="connsiteY0" fmla="*/ 347910 h 1083065"/>
                  <a:gd name="connsiteX1" fmla="*/ 193364 w 3661901"/>
                  <a:gd name="connsiteY1" fmla="*/ 300285 h 1083065"/>
                  <a:gd name="connsiteX2" fmla="*/ 241326 w 3661901"/>
                  <a:gd name="connsiteY2" fmla="*/ 838041 h 1083065"/>
                  <a:gd name="connsiteX3" fmla="*/ 2636866 w 3661901"/>
                  <a:gd name="connsiteY3" fmla="*/ 95092 h 1083065"/>
                  <a:gd name="connsiteX4" fmla="*/ 3484590 w 3661901"/>
                  <a:gd name="connsiteY4" fmla="*/ 595154 h 1083065"/>
                  <a:gd name="connsiteX5" fmla="*/ 3508402 w 3661901"/>
                  <a:gd name="connsiteY5" fmla="*/ 56992 h 1083065"/>
                  <a:gd name="connsiteX6" fmla="*/ 3627463 w 3661901"/>
                  <a:gd name="connsiteY6" fmla="*/ 80804 h 1083065"/>
                  <a:gd name="connsiteX7" fmla="*/ 3594127 w 3661901"/>
                  <a:gd name="connsiteY7" fmla="*/ 828517 h 1083065"/>
                  <a:gd name="connsiteX8" fmla="*/ 2636864 w 3661901"/>
                  <a:gd name="connsiteY8" fmla="*/ 257015 h 1083065"/>
                  <a:gd name="connsiteX9" fmla="*/ 1212878 w 3661901"/>
                  <a:gd name="connsiteY9" fmla="*/ 704691 h 1083065"/>
                  <a:gd name="connsiteX10" fmla="*/ 226701 w 3661901"/>
                  <a:gd name="connsiteY10" fmla="*/ 1021152 h 1083065"/>
                  <a:gd name="connsiteX11" fmla="*/ 38100 w 3661901"/>
                  <a:gd name="connsiteY11" fmla="*/ 1083065 h 1083065"/>
                  <a:gd name="connsiteX12" fmla="*/ 0 w 3661901"/>
                  <a:gd name="connsiteY12" fmla="*/ 347910 h 1083065"/>
                  <a:gd name="connsiteX0" fmla="*/ 0 w 3630828"/>
                  <a:gd name="connsiteY0" fmla="*/ 347910 h 1083065"/>
                  <a:gd name="connsiteX1" fmla="*/ 193364 w 3630828"/>
                  <a:gd name="connsiteY1" fmla="*/ 300285 h 1083065"/>
                  <a:gd name="connsiteX2" fmla="*/ 241326 w 3630828"/>
                  <a:gd name="connsiteY2" fmla="*/ 838041 h 1083065"/>
                  <a:gd name="connsiteX3" fmla="*/ 2636866 w 3630828"/>
                  <a:gd name="connsiteY3" fmla="*/ 95092 h 1083065"/>
                  <a:gd name="connsiteX4" fmla="*/ 3484590 w 3630828"/>
                  <a:gd name="connsiteY4" fmla="*/ 595154 h 1083065"/>
                  <a:gd name="connsiteX5" fmla="*/ 3508402 w 3630828"/>
                  <a:gd name="connsiteY5" fmla="*/ 56992 h 1083065"/>
                  <a:gd name="connsiteX6" fmla="*/ 3627463 w 3630828"/>
                  <a:gd name="connsiteY6" fmla="*/ 80804 h 1083065"/>
                  <a:gd name="connsiteX7" fmla="*/ 3594127 w 3630828"/>
                  <a:gd name="connsiteY7" fmla="*/ 828517 h 1083065"/>
                  <a:gd name="connsiteX8" fmla="*/ 2636864 w 3630828"/>
                  <a:gd name="connsiteY8" fmla="*/ 257015 h 1083065"/>
                  <a:gd name="connsiteX9" fmla="*/ 1212878 w 3630828"/>
                  <a:gd name="connsiteY9" fmla="*/ 704691 h 1083065"/>
                  <a:gd name="connsiteX10" fmla="*/ 226701 w 3630828"/>
                  <a:gd name="connsiteY10" fmla="*/ 1021152 h 1083065"/>
                  <a:gd name="connsiteX11" fmla="*/ 38100 w 3630828"/>
                  <a:gd name="connsiteY11" fmla="*/ 1083065 h 1083065"/>
                  <a:gd name="connsiteX12" fmla="*/ 0 w 3630828"/>
                  <a:gd name="connsiteY12" fmla="*/ 347910 h 1083065"/>
                  <a:gd name="connsiteX0" fmla="*/ 0 w 3634369"/>
                  <a:gd name="connsiteY0" fmla="*/ 347910 h 1083065"/>
                  <a:gd name="connsiteX1" fmla="*/ 193364 w 3634369"/>
                  <a:gd name="connsiteY1" fmla="*/ 300285 h 1083065"/>
                  <a:gd name="connsiteX2" fmla="*/ 241326 w 3634369"/>
                  <a:gd name="connsiteY2" fmla="*/ 838041 h 1083065"/>
                  <a:gd name="connsiteX3" fmla="*/ 2636866 w 3634369"/>
                  <a:gd name="connsiteY3" fmla="*/ 95092 h 1083065"/>
                  <a:gd name="connsiteX4" fmla="*/ 3484590 w 3634369"/>
                  <a:gd name="connsiteY4" fmla="*/ 595154 h 1083065"/>
                  <a:gd name="connsiteX5" fmla="*/ 3508402 w 3634369"/>
                  <a:gd name="connsiteY5" fmla="*/ 56992 h 1083065"/>
                  <a:gd name="connsiteX6" fmla="*/ 3627463 w 3634369"/>
                  <a:gd name="connsiteY6" fmla="*/ 80804 h 1083065"/>
                  <a:gd name="connsiteX7" fmla="*/ 3603652 w 3634369"/>
                  <a:gd name="connsiteY7" fmla="*/ 828517 h 1083065"/>
                  <a:gd name="connsiteX8" fmla="*/ 2636864 w 3634369"/>
                  <a:gd name="connsiteY8" fmla="*/ 257015 h 1083065"/>
                  <a:gd name="connsiteX9" fmla="*/ 1212878 w 3634369"/>
                  <a:gd name="connsiteY9" fmla="*/ 704691 h 1083065"/>
                  <a:gd name="connsiteX10" fmla="*/ 226701 w 3634369"/>
                  <a:gd name="connsiteY10" fmla="*/ 1021152 h 1083065"/>
                  <a:gd name="connsiteX11" fmla="*/ 38100 w 3634369"/>
                  <a:gd name="connsiteY11" fmla="*/ 1083065 h 1083065"/>
                  <a:gd name="connsiteX12" fmla="*/ 0 w 3634369"/>
                  <a:gd name="connsiteY12" fmla="*/ 347910 h 1083065"/>
                  <a:gd name="connsiteX0" fmla="*/ 0 w 3628109"/>
                  <a:gd name="connsiteY0" fmla="*/ 347910 h 1083065"/>
                  <a:gd name="connsiteX1" fmla="*/ 193364 w 3628109"/>
                  <a:gd name="connsiteY1" fmla="*/ 300285 h 1083065"/>
                  <a:gd name="connsiteX2" fmla="*/ 241326 w 3628109"/>
                  <a:gd name="connsiteY2" fmla="*/ 838041 h 1083065"/>
                  <a:gd name="connsiteX3" fmla="*/ 2636866 w 3628109"/>
                  <a:gd name="connsiteY3" fmla="*/ 95092 h 1083065"/>
                  <a:gd name="connsiteX4" fmla="*/ 3484590 w 3628109"/>
                  <a:gd name="connsiteY4" fmla="*/ 595154 h 1083065"/>
                  <a:gd name="connsiteX5" fmla="*/ 3508402 w 3628109"/>
                  <a:gd name="connsiteY5" fmla="*/ 56992 h 1083065"/>
                  <a:gd name="connsiteX6" fmla="*/ 3627463 w 3628109"/>
                  <a:gd name="connsiteY6" fmla="*/ 80804 h 1083065"/>
                  <a:gd name="connsiteX7" fmla="*/ 3603652 w 3628109"/>
                  <a:gd name="connsiteY7" fmla="*/ 828517 h 1083065"/>
                  <a:gd name="connsiteX8" fmla="*/ 2636864 w 3628109"/>
                  <a:gd name="connsiteY8" fmla="*/ 257015 h 1083065"/>
                  <a:gd name="connsiteX9" fmla="*/ 1212878 w 3628109"/>
                  <a:gd name="connsiteY9" fmla="*/ 704691 h 1083065"/>
                  <a:gd name="connsiteX10" fmla="*/ 226701 w 3628109"/>
                  <a:gd name="connsiteY10" fmla="*/ 1021152 h 1083065"/>
                  <a:gd name="connsiteX11" fmla="*/ 38100 w 3628109"/>
                  <a:gd name="connsiteY11" fmla="*/ 1083065 h 1083065"/>
                  <a:gd name="connsiteX12" fmla="*/ 0 w 3628109"/>
                  <a:gd name="connsiteY12" fmla="*/ 347910 h 1083065"/>
                  <a:gd name="connsiteX0" fmla="*/ 0 w 3628109"/>
                  <a:gd name="connsiteY0" fmla="*/ 347910 h 1083065"/>
                  <a:gd name="connsiteX1" fmla="*/ 193364 w 3628109"/>
                  <a:gd name="connsiteY1" fmla="*/ 300285 h 1083065"/>
                  <a:gd name="connsiteX2" fmla="*/ 241326 w 3628109"/>
                  <a:gd name="connsiteY2" fmla="*/ 838041 h 1083065"/>
                  <a:gd name="connsiteX3" fmla="*/ 2636866 w 3628109"/>
                  <a:gd name="connsiteY3" fmla="*/ 95092 h 1083065"/>
                  <a:gd name="connsiteX4" fmla="*/ 3484590 w 3628109"/>
                  <a:gd name="connsiteY4" fmla="*/ 595154 h 1083065"/>
                  <a:gd name="connsiteX5" fmla="*/ 3498877 w 3628109"/>
                  <a:gd name="connsiteY5" fmla="*/ 56992 h 1083065"/>
                  <a:gd name="connsiteX6" fmla="*/ 3627463 w 3628109"/>
                  <a:gd name="connsiteY6" fmla="*/ 80804 h 1083065"/>
                  <a:gd name="connsiteX7" fmla="*/ 3603652 w 3628109"/>
                  <a:gd name="connsiteY7" fmla="*/ 828517 h 1083065"/>
                  <a:gd name="connsiteX8" fmla="*/ 2636864 w 3628109"/>
                  <a:gd name="connsiteY8" fmla="*/ 257015 h 1083065"/>
                  <a:gd name="connsiteX9" fmla="*/ 1212878 w 3628109"/>
                  <a:gd name="connsiteY9" fmla="*/ 704691 h 1083065"/>
                  <a:gd name="connsiteX10" fmla="*/ 226701 w 3628109"/>
                  <a:gd name="connsiteY10" fmla="*/ 1021152 h 1083065"/>
                  <a:gd name="connsiteX11" fmla="*/ 38100 w 3628109"/>
                  <a:gd name="connsiteY11" fmla="*/ 1083065 h 1083065"/>
                  <a:gd name="connsiteX12" fmla="*/ 0 w 3628109"/>
                  <a:gd name="connsiteY12" fmla="*/ 347910 h 1083065"/>
                  <a:gd name="connsiteX0" fmla="*/ 0 w 4361337"/>
                  <a:gd name="connsiteY0" fmla="*/ 552924 h 1288079"/>
                  <a:gd name="connsiteX1" fmla="*/ 193364 w 4361337"/>
                  <a:gd name="connsiteY1" fmla="*/ 505299 h 1288079"/>
                  <a:gd name="connsiteX2" fmla="*/ 241326 w 4361337"/>
                  <a:gd name="connsiteY2" fmla="*/ 1043055 h 1288079"/>
                  <a:gd name="connsiteX3" fmla="*/ 2636866 w 4361337"/>
                  <a:gd name="connsiteY3" fmla="*/ 300106 h 1288079"/>
                  <a:gd name="connsiteX4" fmla="*/ 3484590 w 4361337"/>
                  <a:gd name="connsiteY4" fmla="*/ 800168 h 1288079"/>
                  <a:gd name="connsiteX5" fmla="*/ 3498877 w 4361337"/>
                  <a:gd name="connsiteY5" fmla="*/ 262006 h 1288079"/>
                  <a:gd name="connsiteX6" fmla="*/ 4360888 w 4361337"/>
                  <a:gd name="connsiteY6" fmla="*/ 68 h 1288079"/>
                  <a:gd name="connsiteX7" fmla="*/ 3627463 w 4361337"/>
                  <a:gd name="connsiteY7" fmla="*/ 285818 h 1288079"/>
                  <a:gd name="connsiteX8" fmla="*/ 3603652 w 4361337"/>
                  <a:gd name="connsiteY8" fmla="*/ 1033531 h 1288079"/>
                  <a:gd name="connsiteX9" fmla="*/ 2636864 w 4361337"/>
                  <a:gd name="connsiteY9" fmla="*/ 462029 h 1288079"/>
                  <a:gd name="connsiteX10" fmla="*/ 1212878 w 4361337"/>
                  <a:gd name="connsiteY10" fmla="*/ 909705 h 1288079"/>
                  <a:gd name="connsiteX11" fmla="*/ 226701 w 4361337"/>
                  <a:gd name="connsiteY11" fmla="*/ 1226166 h 1288079"/>
                  <a:gd name="connsiteX12" fmla="*/ 38100 w 4361337"/>
                  <a:gd name="connsiteY12" fmla="*/ 1288079 h 1288079"/>
                  <a:gd name="connsiteX13" fmla="*/ 0 w 4361337"/>
                  <a:gd name="connsiteY13" fmla="*/ 552924 h 1288079"/>
                  <a:gd name="connsiteX0" fmla="*/ 0 w 4361609"/>
                  <a:gd name="connsiteY0" fmla="*/ 552924 h 1288079"/>
                  <a:gd name="connsiteX1" fmla="*/ 193364 w 4361609"/>
                  <a:gd name="connsiteY1" fmla="*/ 505299 h 1288079"/>
                  <a:gd name="connsiteX2" fmla="*/ 241326 w 4361609"/>
                  <a:gd name="connsiteY2" fmla="*/ 1043055 h 1288079"/>
                  <a:gd name="connsiteX3" fmla="*/ 2636866 w 4361609"/>
                  <a:gd name="connsiteY3" fmla="*/ 300106 h 1288079"/>
                  <a:gd name="connsiteX4" fmla="*/ 3484590 w 4361609"/>
                  <a:gd name="connsiteY4" fmla="*/ 800168 h 1288079"/>
                  <a:gd name="connsiteX5" fmla="*/ 3498877 w 4361609"/>
                  <a:gd name="connsiteY5" fmla="*/ 262006 h 1288079"/>
                  <a:gd name="connsiteX6" fmla="*/ 4360888 w 4361609"/>
                  <a:gd name="connsiteY6" fmla="*/ 68 h 1288079"/>
                  <a:gd name="connsiteX7" fmla="*/ 3627463 w 4361609"/>
                  <a:gd name="connsiteY7" fmla="*/ 285818 h 1288079"/>
                  <a:gd name="connsiteX8" fmla="*/ 3603652 w 4361609"/>
                  <a:gd name="connsiteY8" fmla="*/ 1033531 h 1288079"/>
                  <a:gd name="connsiteX9" fmla="*/ 2636864 w 4361609"/>
                  <a:gd name="connsiteY9" fmla="*/ 462029 h 1288079"/>
                  <a:gd name="connsiteX10" fmla="*/ 1212878 w 4361609"/>
                  <a:gd name="connsiteY10" fmla="*/ 909705 h 1288079"/>
                  <a:gd name="connsiteX11" fmla="*/ 226701 w 4361609"/>
                  <a:gd name="connsiteY11" fmla="*/ 1226166 h 1288079"/>
                  <a:gd name="connsiteX12" fmla="*/ 38100 w 4361609"/>
                  <a:gd name="connsiteY12" fmla="*/ 1288079 h 1288079"/>
                  <a:gd name="connsiteX13" fmla="*/ 0 w 4361609"/>
                  <a:gd name="connsiteY13" fmla="*/ 552924 h 1288079"/>
                  <a:gd name="connsiteX0" fmla="*/ 0 w 4361609"/>
                  <a:gd name="connsiteY0" fmla="*/ 552924 h 1288079"/>
                  <a:gd name="connsiteX1" fmla="*/ 193364 w 4361609"/>
                  <a:gd name="connsiteY1" fmla="*/ 505299 h 1288079"/>
                  <a:gd name="connsiteX2" fmla="*/ 241326 w 4361609"/>
                  <a:gd name="connsiteY2" fmla="*/ 1043055 h 1288079"/>
                  <a:gd name="connsiteX3" fmla="*/ 2636866 w 4361609"/>
                  <a:gd name="connsiteY3" fmla="*/ 300106 h 1288079"/>
                  <a:gd name="connsiteX4" fmla="*/ 3484590 w 4361609"/>
                  <a:gd name="connsiteY4" fmla="*/ 800168 h 1288079"/>
                  <a:gd name="connsiteX5" fmla="*/ 3498877 w 4361609"/>
                  <a:gd name="connsiteY5" fmla="*/ 262006 h 1288079"/>
                  <a:gd name="connsiteX6" fmla="*/ 4360888 w 4361609"/>
                  <a:gd name="connsiteY6" fmla="*/ 68 h 1288079"/>
                  <a:gd name="connsiteX7" fmla="*/ 3627463 w 4361609"/>
                  <a:gd name="connsiteY7" fmla="*/ 328681 h 1288079"/>
                  <a:gd name="connsiteX8" fmla="*/ 3603652 w 4361609"/>
                  <a:gd name="connsiteY8" fmla="*/ 1033531 h 1288079"/>
                  <a:gd name="connsiteX9" fmla="*/ 2636864 w 4361609"/>
                  <a:gd name="connsiteY9" fmla="*/ 462029 h 1288079"/>
                  <a:gd name="connsiteX10" fmla="*/ 1212878 w 4361609"/>
                  <a:gd name="connsiteY10" fmla="*/ 909705 h 1288079"/>
                  <a:gd name="connsiteX11" fmla="*/ 226701 w 4361609"/>
                  <a:gd name="connsiteY11" fmla="*/ 1226166 h 1288079"/>
                  <a:gd name="connsiteX12" fmla="*/ 38100 w 4361609"/>
                  <a:gd name="connsiteY12" fmla="*/ 1288079 h 1288079"/>
                  <a:gd name="connsiteX13" fmla="*/ 0 w 4361609"/>
                  <a:gd name="connsiteY13" fmla="*/ 552924 h 1288079"/>
                  <a:gd name="connsiteX0" fmla="*/ 0 w 4498099"/>
                  <a:gd name="connsiteY0" fmla="*/ 562285 h 1297440"/>
                  <a:gd name="connsiteX1" fmla="*/ 193364 w 4498099"/>
                  <a:gd name="connsiteY1" fmla="*/ 514660 h 1297440"/>
                  <a:gd name="connsiteX2" fmla="*/ 241326 w 4498099"/>
                  <a:gd name="connsiteY2" fmla="*/ 1052416 h 1297440"/>
                  <a:gd name="connsiteX3" fmla="*/ 2636866 w 4498099"/>
                  <a:gd name="connsiteY3" fmla="*/ 309467 h 1297440"/>
                  <a:gd name="connsiteX4" fmla="*/ 3484590 w 4498099"/>
                  <a:gd name="connsiteY4" fmla="*/ 809529 h 1297440"/>
                  <a:gd name="connsiteX5" fmla="*/ 3498877 w 4498099"/>
                  <a:gd name="connsiteY5" fmla="*/ 271367 h 1297440"/>
                  <a:gd name="connsiteX6" fmla="*/ 4360888 w 4498099"/>
                  <a:gd name="connsiteY6" fmla="*/ 9429 h 1297440"/>
                  <a:gd name="connsiteX7" fmla="*/ 4437088 w 4498099"/>
                  <a:gd name="connsiteY7" fmla="*/ 71341 h 1297440"/>
                  <a:gd name="connsiteX8" fmla="*/ 3627463 w 4498099"/>
                  <a:gd name="connsiteY8" fmla="*/ 338042 h 1297440"/>
                  <a:gd name="connsiteX9" fmla="*/ 3603652 w 4498099"/>
                  <a:gd name="connsiteY9" fmla="*/ 1042892 h 1297440"/>
                  <a:gd name="connsiteX10" fmla="*/ 2636864 w 4498099"/>
                  <a:gd name="connsiteY10" fmla="*/ 471390 h 1297440"/>
                  <a:gd name="connsiteX11" fmla="*/ 1212878 w 4498099"/>
                  <a:gd name="connsiteY11" fmla="*/ 919066 h 1297440"/>
                  <a:gd name="connsiteX12" fmla="*/ 226701 w 4498099"/>
                  <a:gd name="connsiteY12" fmla="*/ 1235527 h 1297440"/>
                  <a:gd name="connsiteX13" fmla="*/ 38100 w 4498099"/>
                  <a:gd name="connsiteY13" fmla="*/ 1297440 h 1297440"/>
                  <a:gd name="connsiteX14" fmla="*/ 0 w 4498099"/>
                  <a:gd name="connsiteY14" fmla="*/ 562285 h 1297440"/>
                  <a:gd name="connsiteX0" fmla="*/ 0 w 4498099"/>
                  <a:gd name="connsiteY0" fmla="*/ 562285 h 1297440"/>
                  <a:gd name="connsiteX1" fmla="*/ 193364 w 4498099"/>
                  <a:gd name="connsiteY1" fmla="*/ 514660 h 1297440"/>
                  <a:gd name="connsiteX2" fmla="*/ 241326 w 4498099"/>
                  <a:gd name="connsiteY2" fmla="*/ 1052416 h 1297440"/>
                  <a:gd name="connsiteX3" fmla="*/ 2636866 w 4498099"/>
                  <a:gd name="connsiteY3" fmla="*/ 309467 h 1297440"/>
                  <a:gd name="connsiteX4" fmla="*/ 3484590 w 4498099"/>
                  <a:gd name="connsiteY4" fmla="*/ 809529 h 1297440"/>
                  <a:gd name="connsiteX5" fmla="*/ 3498877 w 4498099"/>
                  <a:gd name="connsiteY5" fmla="*/ 271367 h 1297440"/>
                  <a:gd name="connsiteX6" fmla="*/ 4360888 w 4498099"/>
                  <a:gd name="connsiteY6" fmla="*/ 9429 h 1297440"/>
                  <a:gd name="connsiteX7" fmla="*/ 4437088 w 4498099"/>
                  <a:gd name="connsiteY7" fmla="*/ 71341 h 1297440"/>
                  <a:gd name="connsiteX8" fmla="*/ 3627463 w 4498099"/>
                  <a:gd name="connsiteY8" fmla="*/ 338042 h 1297440"/>
                  <a:gd name="connsiteX9" fmla="*/ 3603652 w 4498099"/>
                  <a:gd name="connsiteY9" fmla="*/ 1042892 h 1297440"/>
                  <a:gd name="connsiteX10" fmla="*/ 2636864 w 4498099"/>
                  <a:gd name="connsiteY10" fmla="*/ 471390 h 1297440"/>
                  <a:gd name="connsiteX11" fmla="*/ 1212878 w 4498099"/>
                  <a:gd name="connsiteY11" fmla="*/ 919066 h 1297440"/>
                  <a:gd name="connsiteX12" fmla="*/ 226701 w 4498099"/>
                  <a:gd name="connsiteY12" fmla="*/ 1235527 h 1297440"/>
                  <a:gd name="connsiteX13" fmla="*/ 38100 w 4498099"/>
                  <a:gd name="connsiteY13" fmla="*/ 1297440 h 1297440"/>
                  <a:gd name="connsiteX14" fmla="*/ 0 w 4498099"/>
                  <a:gd name="connsiteY14" fmla="*/ 562285 h 1297440"/>
                  <a:gd name="connsiteX0" fmla="*/ 0 w 4563633"/>
                  <a:gd name="connsiteY0" fmla="*/ 624036 h 1359191"/>
                  <a:gd name="connsiteX1" fmla="*/ 193364 w 4563633"/>
                  <a:gd name="connsiteY1" fmla="*/ 576411 h 1359191"/>
                  <a:gd name="connsiteX2" fmla="*/ 241326 w 4563633"/>
                  <a:gd name="connsiteY2" fmla="*/ 1114167 h 1359191"/>
                  <a:gd name="connsiteX3" fmla="*/ 2636866 w 4563633"/>
                  <a:gd name="connsiteY3" fmla="*/ 371218 h 1359191"/>
                  <a:gd name="connsiteX4" fmla="*/ 3484590 w 4563633"/>
                  <a:gd name="connsiteY4" fmla="*/ 871280 h 1359191"/>
                  <a:gd name="connsiteX5" fmla="*/ 3498877 w 4563633"/>
                  <a:gd name="connsiteY5" fmla="*/ 333118 h 1359191"/>
                  <a:gd name="connsiteX6" fmla="*/ 4499000 w 4563633"/>
                  <a:gd name="connsiteY6" fmla="*/ 4505 h 1359191"/>
                  <a:gd name="connsiteX7" fmla="*/ 4437088 w 4563633"/>
                  <a:gd name="connsiteY7" fmla="*/ 133092 h 1359191"/>
                  <a:gd name="connsiteX8" fmla="*/ 3627463 w 4563633"/>
                  <a:gd name="connsiteY8" fmla="*/ 399793 h 1359191"/>
                  <a:gd name="connsiteX9" fmla="*/ 3603652 w 4563633"/>
                  <a:gd name="connsiteY9" fmla="*/ 1104643 h 1359191"/>
                  <a:gd name="connsiteX10" fmla="*/ 2636864 w 4563633"/>
                  <a:gd name="connsiteY10" fmla="*/ 533141 h 1359191"/>
                  <a:gd name="connsiteX11" fmla="*/ 1212878 w 4563633"/>
                  <a:gd name="connsiteY11" fmla="*/ 980817 h 1359191"/>
                  <a:gd name="connsiteX12" fmla="*/ 226701 w 4563633"/>
                  <a:gd name="connsiteY12" fmla="*/ 1297278 h 1359191"/>
                  <a:gd name="connsiteX13" fmla="*/ 38100 w 4563633"/>
                  <a:gd name="connsiteY13" fmla="*/ 1359191 h 1359191"/>
                  <a:gd name="connsiteX14" fmla="*/ 0 w 4563633"/>
                  <a:gd name="connsiteY14" fmla="*/ 624036 h 1359191"/>
                  <a:gd name="connsiteX0" fmla="*/ 0 w 4707868"/>
                  <a:gd name="connsiteY0" fmla="*/ 632595 h 1367750"/>
                  <a:gd name="connsiteX1" fmla="*/ 193364 w 4707868"/>
                  <a:gd name="connsiteY1" fmla="*/ 584970 h 1367750"/>
                  <a:gd name="connsiteX2" fmla="*/ 241326 w 4707868"/>
                  <a:gd name="connsiteY2" fmla="*/ 1122726 h 1367750"/>
                  <a:gd name="connsiteX3" fmla="*/ 2636866 w 4707868"/>
                  <a:gd name="connsiteY3" fmla="*/ 379777 h 1367750"/>
                  <a:gd name="connsiteX4" fmla="*/ 3484590 w 4707868"/>
                  <a:gd name="connsiteY4" fmla="*/ 879839 h 1367750"/>
                  <a:gd name="connsiteX5" fmla="*/ 3498877 w 4707868"/>
                  <a:gd name="connsiteY5" fmla="*/ 341677 h 1367750"/>
                  <a:gd name="connsiteX6" fmla="*/ 4499000 w 4707868"/>
                  <a:gd name="connsiteY6" fmla="*/ 13064 h 1367750"/>
                  <a:gd name="connsiteX7" fmla="*/ 4665688 w 4707868"/>
                  <a:gd name="connsiteY7" fmla="*/ 55926 h 1367750"/>
                  <a:gd name="connsiteX8" fmla="*/ 3627463 w 4707868"/>
                  <a:gd name="connsiteY8" fmla="*/ 408352 h 1367750"/>
                  <a:gd name="connsiteX9" fmla="*/ 3603652 w 4707868"/>
                  <a:gd name="connsiteY9" fmla="*/ 1113202 h 1367750"/>
                  <a:gd name="connsiteX10" fmla="*/ 2636864 w 4707868"/>
                  <a:gd name="connsiteY10" fmla="*/ 541700 h 1367750"/>
                  <a:gd name="connsiteX11" fmla="*/ 1212878 w 4707868"/>
                  <a:gd name="connsiteY11" fmla="*/ 989376 h 1367750"/>
                  <a:gd name="connsiteX12" fmla="*/ 226701 w 4707868"/>
                  <a:gd name="connsiteY12" fmla="*/ 1305837 h 1367750"/>
                  <a:gd name="connsiteX13" fmla="*/ 38100 w 4707868"/>
                  <a:gd name="connsiteY13" fmla="*/ 1367750 h 1367750"/>
                  <a:gd name="connsiteX14" fmla="*/ 0 w 4707868"/>
                  <a:gd name="connsiteY14" fmla="*/ 632595 h 1367750"/>
                  <a:gd name="connsiteX0" fmla="*/ 0 w 4775003"/>
                  <a:gd name="connsiteY0" fmla="*/ 640788 h 1375943"/>
                  <a:gd name="connsiteX1" fmla="*/ 193364 w 4775003"/>
                  <a:gd name="connsiteY1" fmla="*/ 593163 h 1375943"/>
                  <a:gd name="connsiteX2" fmla="*/ 241326 w 4775003"/>
                  <a:gd name="connsiteY2" fmla="*/ 1130919 h 1375943"/>
                  <a:gd name="connsiteX3" fmla="*/ 2636866 w 4775003"/>
                  <a:gd name="connsiteY3" fmla="*/ 387970 h 1375943"/>
                  <a:gd name="connsiteX4" fmla="*/ 3484590 w 4775003"/>
                  <a:gd name="connsiteY4" fmla="*/ 888032 h 1375943"/>
                  <a:gd name="connsiteX5" fmla="*/ 3498877 w 4775003"/>
                  <a:gd name="connsiteY5" fmla="*/ 349870 h 1375943"/>
                  <a:gd name="connsiteX6" fmla="*/ 4499000 w 4775003"/>
                  <a:gd name="connsiteY6" fmla="*/ 21257 h 1375943"/>
                  <a:gd name="connsiteX7" fmla="*/ 4741888 w 4775003"/>
                  <a:gd name="connsiteY7" fmla="*/ 40306 h 1375943"/>
                  <a:gd name="connsiteX8" fmla="*/ 3627463 w 4775003"/>
                  <a:gd name="connsiteY8" fmla="*/ 416545 h 1375943"/>
                  <a:gd name="connsiteX9" fmla="*/ 3603652 w 4775003"/>
                  <a:gd name="connsiteY9" fmla="*/ 1121395 h 1375943"/>
                  <a:gd name="connsiteX10" fmla="*/ 2636864 w 4775003"/>
                  <a:gd name="connsiteY10" fmla="*/ 549893 h 1375943"/>
                  <a:gd name="connsiteX11" fmla="*/ 1212878 w 4775003"/>
                  <a:gd name="connsiteY11" fmla="*/ 997569 h 1375943"/>
                  <a:gd name="connsiteX12" fmla="*/ 226701 w 4775003"/>
                  <a:gd name="connsiteY12" fmla="*/ 1314030 h 1375943"/>
                  <a:gd name="connsiteX13" fmla="*/ 38100 w 4775003"/>
                  <a:gd name="connsiteY13" fmla="*/ 1375943 h 1375943"/>
                  <a:gd name="connsiteX14" fmla="*/ 0 w 4775003"/>
                  <a:gd name="connsiteY14" fmla="*/ 640788 h 1375943"/>
                  <a:gd name="connsiteX0" fmla="*/ 0 w 4780172"/>
                  <a:gd name="connsiteY0" fmla="*/ 646436 h 1381591"/>
                  <a:gd name="connsiteX1" fmla="*/ 193364 w 4780172"/>
                  <a:gd name="connsiteY1" fmla="*/ 598811 h 1381591"/>
                  <a:gd name="connsiteX2" fmla="*/ 241326 w 4780172"/>
                  <a:gd name="connsiteY2" fmla="*/ 1136567 h 1381591"/>
                  <a:gd name="connsiteX3" fmla="*/ 2636866 w 4780172"/>
                  <a:gd name="connsiteY3" fmla="*/ 393618 h 1381591"/>
                  <a:gd name="connsiteX4" fmla="*/ 3484590 w 4780172"/>
                  <a:gd name="connsiteY4" fmla="*/ 893680 h 1381591"/>
                  <a:gd name="connsiteX5" fmla="*/ 3498877 w 4780172"/>
                  <a:gd name="connsiteY5" fmla="*/ 355518 h 1381591"/>
                  <a:gd name="connsiteX6" fmla="*/ 4546625 w 4780172"/>
                  <a:gd name="connsiteY6" fmla="*/ 17380 h 1381591"/>
                  <a:gd name="connsiteX7" fmla="*/ 4741888 w 4780172"/>
                  <a:gd name="connsiteY7" fmla="*/ 45954 h 1381591"/>
                  <a:gd name="connsiteX8" fmla="*/ 3627463 w 4780172"/>
                  <a:gd name="connsiteY8" fmla="*/ 422193 h 1381591"/>
                  <a:gd name="connsiteX9" fmla="*/ 3603652 w 4780172"/>
                  <a:gd name="connsiteY9" fmla="*/ 1127043 h 1381591"/>
                  <a:gd name="connsiteX10" fmla="*/ 2636864 w 4780172"/>
                  <a:gd name="connsiteY10" fmla="*/ 555541 h 1381591"/>
                  <a:gd name="connsiteX11" fmla="*/ 1212878 w 4780172"/>
                  <a:gd name="connsiteY11" fmla="*/ 1003217 h 1381591"/>
                  <a:gd name="connsiteX12" fmla="*/ 226701 w 4780172"/>
                  <a:gd name="connsiteY12" fmla="*/ 1319678 h 1381591"/>
                  <a:gd name="connsiteX13" fmla="*/ 38100 w 4780172"/>
                  <a:gd name="connsiteY13" fmla="*/ 1381591 h 1381591"/>
                  <a:gd name="connsiteX14" fmla="*/ 0 w 4780172"/>
                  <a:gd name="connsiteY14" fmla="*/ 646436 h 1381591"/>
                  <a:gd name="connsiteX0" fmla="*/ 0 w 4793623"/>
                  <a:gd name="connsiteY0" fmla="*/ 757865 h 1493020"/>
                  <a:gd name="connsiteX1" fmla="*/ 193364 w 4793623"/>
                  <a:gd name="connsiteY1" fmla="*/ 710240 h 1493020"/>
                  <a:gd name="connsiteX2" fmla="*/ 241326 w 4793623"/>
                  <a:gd name="connsiteY2" fmla="*/ 1247996 h 1493020"/>
                  <a:gd name="connsiteX3" fmla="*/ 2636866 w 4793623"/>
                  <a:gd name="connsiteY3" fmla="*/ 505047 h 1493020"/>
                  <a:gd name="connsiteX4" fmla="*/ 3484590 w 4793623"/>
                  <a:gd name="connsiteY4" fmla="*/ 1005109 h 1493020"/>
                  <a:gd name="connsiteX5" fmla="*/ 3498877 w 4793623"/>
                  <a:gd name="connsiteY5" fmla="*/ 466947 h 1493020"/>
                  <a:gd name="connsiteX6" fmla="*/ 4546625 w 4793623"/>
                  <a:gd name="connsiteY6" fmla="*/ 128809 h 1493020"/>
                  <a:gd name="connsiteX7" fmla="*/ 4546624 w 4793623"/>
                  <a:gd name="connsiteY7" fmla="*/ 223 h 1493020"/>
                  <a:gd name="connsiteX8" fmla="*/ 4741888 w 4793623"/>
                  <a:gd name="connsiteY8" fmla="*/ 157383 h 1493020"/>
                  <a:gd name="connsiteX9" fmla="*/ 3627463 w 4793623"/>
                  <a:gd name="connsiteY9" fmla="*/ 533622 h 1493020"/>
                  <a:gd name="connsiteX10" fmla="*/ 3603652 w 4793623"/>
                  <a:gd name="connsiteY10" fmla="*/ 1238472 h 1493020"/>
                  <a:gd name="connsiteX11" fmla="*/ 2636864 w 4793623"/>
                  <a:gd name="connsiteY11" fmla="*/ 666970 h 1493020"/>
                  <a:gd name="connsiteX12" fmla="*/ 1212878 w 4793623"/>
                  <a:gd name="connsiteY12" fmla="*/ 1114646 h 1493020"/>
                  <a:gd name="connsiteX13" fmla="*/ 226701 w 4793623"/>
                  <a:gd name="connsiteY13" fmla="*/ 1431107 h 1493020"/>
                  <a:gd name="connsiteX14" fmla="*/ 38100 w 4793623"/>
                  <a:gd name="connsiteY14" fmla="*/ 1493020 h 1493020"/>
                  <a:gd name="connsiteX15" fmla="*/ 0 w 4793623"/>
                  <a:gd name="connsiteY15" fmla="*/ 757865 h 1493020"/>
                  <a:gd name="connsiteX0" fmla="*/ 0 w 4794150"/>
                  <a:gd name="connsiteY0" fmla="*/ 767365 h 1502520"/>
                  <a:gd name="connsiteX1" fmla="*/ 193364 w 4794150"/>
                  <a:gd name="connsiteY1" fmla="*/ 719740 h 1502520"/>
                  <a:gd name="connsiteX2" fmla="*/ 241326 w 4794150"/>
                  <a:gd name="connsiteY2" fmla="*/ 1257496 h 1502520"/>
                  <a:gd name="connsiteX3" fmla="*/ 2636866 w 4794150"/>
                  <a:gd name="connsiteY3" fmla="*/ 514547 h 1502520"/>
                  <a:gd name="connsiteX4" fmla="*/ 3484590 w 4794150"/>
                  <a:gd name="connsiteY4" fmla="*/ 1014609 h 1502520"/>
                  <a:gd name="connsiteX5" fmla="*/ 3498877 w 4794150"/>
                  <a:gd name="connsiteY5" fmla="*/ 476447 h 1502520"/>
                  <a:gd name="connsiteX6" fmla="*/ 4546625 w 4794150"/>
                  <a:gd name="connsiteY6" fmla="*/ 138309 h 1502520"/>
                  <a:gd name="connsiteX7" fmla="*/ 4551386 w 4794150"/>
                  <a:gd name="connsiteY7" fmla="*/ 198 h 1502520"/>
                  <a:gd name="connsiteX8" fmla="*/ 4741888 w 4794150"/>
                  <a:gd name="connsiteY8" fmla="*/ 166883 h 1502520"/>
                  <a:gd name="connsiteX9" fmla="*/ 3627463 w 4794150"/>
                  <a:gd name="connsiteY9" fmla="*/ 543122 h 1502520"/>
                  <a:gd name="connsiteX10" fmla="*/ 3603652 w 4794150"/>
                  <a:gd name="connsiteY10" fmla="*/ 1247972 h 1502520"/>
                  <a:gd name="connsiteX11" fmla="*/ 2636864 w 4794150"/>
                  <a:gd name="connsiteY11" fmla="*/ 676470 h 1502520"/>
                  <a:gd name="connsiteX12" fmla="*/ 1212878 w 4794150"/>
                  <a:gd name="connsiteY12" fmla="*/ 1124146 h 1502520"/>
                  <a:gd name="connsiteX13" fmla="*/ 226701 w 4794150"/>
                  <a:gd name="connsiteY13" fmla="*/ 1440607 h 1502520"/>
                  <a:gd name="connsiteX14" fmla="*/ 38100 w 4794150"/>
                  <a:gd name="connsiteY14" fmla="*/ 1502520 h 1502520"/>
                  <a:gd name="connsiteX15" fmla="*/ 0 w 4794150"/>
                  <a:gd name="connsiteY15" fmla="*/ 767365 h 1502520"/>
                  <a:gd name="connsiteX0" fmla="*/ 0 w 4794150"/>
                  <a:gd name="connsiteY0" fmla="*/ 767167 h 1502322"/>
                  <a:gd name="connsiteX1" fmla="*/ 193364 w 4794150"/>
                  <a:gd name="connsiteY1" fmla="*/ 719542 h 1502322"/>
                  <a:gd name="connsiteX2" fmla="*/ 241326 w 4794150"/>
                  <a:gd name="connsiteY2" fmla="*/ 1257298 h 1502322"/>
                  <a:gd name="connsiteX3" fmla="*/ 2636866 w 4794150"/>
                  <a:gd name="connsiteY3" fmla="*/ 514349 h 1502322"/>
                  <a:gd name="connsiteX4" fmla="*/ 3484590 w 4794150"/>
                  <a:gd name="connsiteY4" fmla="*/ 1014411 h 1502322"/>
                  <a:gd name="connsiteX5" fmla="*/ 3498877 w 4794150"/>
                  <a:gd name="connsiteY5" fmla="*/ 476249 h 1502322"/>
                  <a:gd name="connsiteX6" fmla="*/ 4546625 w 4794150"/>
                  <a:gd name="connsiteY6" fmla="*/ 138111 h 1502322"/>
                  <a:gd name="connsiteX7" fmla="*/ 4551386 w 4794150"/>
                  <a:gd name="connsiteY7" fmla="*/ 0 h 1502322"/>
                  <a:gd name="connsiteX8" fmla="*/ 4741888 w 4794150"/>
                  <a:gd name="connsiteY8" fmla="*/ 166685 h 1502322"/>
                  <a:gd name="connsiteX9" fmla="*/ 3627463 w 4794150"/>
                  <a:gd name="connsiteY9" fmla="*/ 542924 h 1502322"/>
                  <a:gd name="connsiteX10" fmla="*/ 3603652 w 4794150"/>
                  <a:gd name="connsiteY10" fmla="*/ 1247774 h 1502322"/>
                  <a:gd name="connsiteX11" fmla="*/ 2636864 w 4794150"/>
                  <a:gd name="connsiteY11" fmla="*/ 676272 h 1502322"/>
                  <a:gd name="connsiteX12" fmla="*/ 1212878 w 4794150"/>
                  <a:gd name="connsiteY12" fmla="*/ 1123948 h 1502322"/>
                  <a:gd name="connsiteX13" fmla="*/ 226701 w 4794150"/>
                  <a:gd name="connsiteY13" fmla="*/ 1440409 h 1502322"/>
                  <a:gd name="connsiteX14" fmla="*/ 38100 w 4794150"/>
                  <a:gd name="connsiteY14" fmla="*/ 1502322 h 1502322"/>
                  <a:gd name="connsiteX15" fmla="*/ 0 w 4794150"/>
                  <a:gd name="connsiteY15" fmla="*/ 767167 h 1502322"/>
                  <a:gd name="connsiteX0" fmla="*/ 0 w 4794150"/>
                  <a:gd name="connsiteY0" fmla="*/ 767167 h 1502322"/>
                  <a:gd name="connsiteX1" fmla="*/ 193364 w 4794150"/>
                  <a:gd name="connsiteY1" fmla="*/ 719542 h 1502322"/>
                  <a:gd name="connsiteX2" fmla="*/ 241326 w 4794150"/>
                  <a:gd name="connsiteY2" fmla="*/ 1257298 h 1502322"/>
                  <a:gd name="connsiteX3" fmla="*/ 2636866 w 4794150"/>
                  <a:gd name="connsiteY3" fmla="*/ 514349 h 1502322"/>
                  <a:gd name="connsiteX4" fmla="*/ 3484590 w 4794150"/>
                  <a:gd name="connsiteY4" fmla="*/ 1014411 h 1502322"/>
                  <a:gd name="connsiteX5" fmla="*/ 3498877 w 4794150"/>
                  <a:gd name="connsiteY5" fmla="*/ 476249 h 1502322"/>
                  <a:gd name="connsiteX6" fmla="*/ 4546625 w 4794150"/>
                  <a:gd name="connsiteY6" fmla="*/ 138111 h 1502322"/>
                  <a:gd name="connsiteX7" fmla="*/ 4551386 w 4794150"/>
                  <a:gd name="connsiteY7" fmla="*/ 0 h 1502322"/>
                  <a:gd name="connsiteX8" fmla="*/ 4741888 w 4794150"/>
                  <a:gd name="connsiteY8" fmla="*/ 166685 h 1502322"/>
                  <a:gd name="connsiteX9" fmla="*/ 3627463 w 4794150"/>
                  <a:gd name="connsiteY9" fmla="*/ 542924 h 1502322"/>
                  <a:gd name="connsiteX10" fmla="*/ 3603652 w 4794150"/>
                  <a:gd name="connsiteY10" fmla="*/ 1247774 h 1502322"/>
                  <a:gd name="connsiteX11" fmla="*/ 2636864 w 4794150"/>
                  <a:gd name="connsiteY11" fmla="*/ 676272 h 1502322"/>
                  <a:gd name="connsiteX12" fmla="*/ 1212878 w 4794150"/>
                  <a:gd name="connsiteY12" fmla="*/ 1123948 h 1502322"/>
                  <a:gd name="connsiteX13" fmla="*/ 226701 w 4794150"/>
                  <a:gd name="connsiteY13" fmla="*/ 1440409 h 1502322"/>
                  <a:gd name="connsiteX14" fmla="*/ 38100 w 4794150"/>
                  <a:gd name="connsiteY14" fmla="*/ 1502322 h 1502322"/>
                  <a:gd name="connsiteX15" fmla="*/ 0 w 4794150"/>
                  <a:gd name="connsiteY15" fmla="*/ 767167 h 1502322"/>
                  <a:gd name="connsiteX0" fmla="*/ 0 w 4784564"/>
                  <a:gd name="connsiteY0" fmla="*/ 814792 h 1549947"/>
                  <a:gd name="connsiteX1" fmla="*/ 193364 w 4784564"/>
                  <a:gd name="connsiteY1" fmla="*/ 767167 h 1549947"/>
                  <a:gd name="connsiteX2" fmla="*/ 241326 w 4784564"/>
                  <a:gd name="connsiteY2" fmla="*/ 1304923 h 1549947"/>
                  <a:gd name="connsiteX3" fmla="*/ 2636866 w 4784564"/>
                  <a:gd name="connsiteY3" fmla="*/ 561974 h 1549947"/>
                  <a:gd name="connsiteX4" fmla="*/ 3484590 w 4784564"/>
                  <a:gd name="connsiteY4" fmla="*/ 1062036 h 1549947"/>
                  <a:gd name="connsiteX5" fmla="*/ 3498877 w 4784564"/>
                  <a:gd name="connsiteY5" fmla="*/ 523874 h 1549947"/>
                  <a:gd name="connsiteX6" fmla="*/ 4546625 w 4784564"/>
                  <a:gd name="connsiteY6" fmla="*/ 185736 h 1549947"/>
                  <a:gd name="connsiteX7" fmla="*/ 4446611 w 4784564"/>
                  <a:gd name="connsiteY7" fmla="*/ 0 h 1549947"/>
                  <a:gd name="connsiteX8" fmla="*/ 4741888 w 4784564"/>
                  <a:gd name="connsiteY8" fmla="*/ 214310 h 1549947"/>
                  <a:gd name="connsiteX9" fmla="*/ 3627463 w 4784564"/>
                  <a:gd name="connsiteY9" fmla="*/ 590549 h 1549947"/>
                  <a:gd name="connsiteX10" fmla="*/ 3603652 w 4784564"/>
                  <a:gd name="connsiteY10" fmla="*/ 1295399 h 1549947"/>
                  <a:gd name="connsiteX11" fmla="*/ 2636864 w 4784564"/>
                  <a:gd name="connsiteY11" fmla="*/ 723897 h 1549947"/>
                  <a:gd name="connsiteX12" fmla="*/ 1212878 w 4784564"/>
                  <a:gd name="connsiteY12" fmla="*/ 1171573 h 1549947"/>
                  <a:gd name="connsiteX13" fmla="*/ 226701 w 4784564"/>
                  <a:gd name="connsiteY13" fmla="*/ 1488034 h 1549947"/>
                  <a:gd name="connsiteX14" fmla="*/ 38100 w 4784564"/>
                  <a:gd name="connsiteY14" fmla="*/ 1549947 h 1549947"/>
                  <a:gd name="connsiteX15" fmla="*/ 0 w 4784564"/>
                  <a:gd name="connsiteY15" fmla="*/ 814792 h 1549947"/>
                  <a:gd name="connsiteX0" fmla="*/ 0 w 4784564"/>
                  <a:gd name="connsiteY0" fmla="*/ 814792 h 1549947"/>
                  <a:gd name="connsiteX1" fmla="*/ 193364 w 4784564"/>
                  <a:gd name="connsiteY1" fmla="*/ 767167 h 1549947"/>
                  <a:gd name="connsiteX2" fmla="*/ 241326 w 4784564"/>
                  <a:gd name="connsiteY2" fmla="*/ 1304923 h 1549947"/>
                  <a:gd name="connsiteX3" fmla="*/ 2636866 w 4784564"/>
                  <a:gd name="connsiteY3" fmla="*/ 561974 h 1549947"/>
                  <a:gd name="connsiteX4" fmla="*/ 3484590 w 4784564"/>
                  <a:gd name="connsiteY4" fmla="*/ 1062036 h 1549947"/>
                  <a:gd name="connsiteX5" fmla="*/ 3498877 w 4784564"/>
                  <a:gd name="connsiteY5" fmla="*/ 523874 h 1549947"/>
                  <a:gd name="connsiteX6" fmla="*/ 4546625 w 4784564"/>
                  <a:gd name="connsiteY6" fmla="*/ 185736 h 1549947"/>
                  <a:gd name="connsiteX7" fmla="*/ 4446611 w 4784564"/>
                  <a:gd name="connsiteY7" fmla="*/ 0 h 1549947"/>
                  <a:gd name="connsiteX8" fmla="*/ 4741888 w 4784564"/>
                  <a:gd name="connsiteY8" fmla="*/ 214310 h 1549947"/>
                  <a:gd name="connsiteX9" fmla="*/ 3627463 w 4784564"/>
                  <a:gd name="connsiteY9" fmla="*/ 590549 h 1549947"/>
                  <a:gd name="connsiteX10" fmla="*/ 3603652 w 4784564"/>
                  <a:gd name="connsiteY10" fmla="*/ 1295399 h 1549947"/>
                  <a:gd name="connsiteX11" fmla="*/ 2636864 w 4784564"/>
                  <a:gd name="connsiteY11" fmla="*/ 723897 h 1549947"/>
                  <a:gd name="connsiteX12" fmla="*/ 1212878 w 4784564"/>
                  <a:gd name="connsiteY12" fmla="*/ 1171573 h 1549947"/>
                  <a:gd name="connsiteX13" fmla="*/ 226701 w 4784564"/>
                  <a:gd name="connsiteY13" fmla="*/ 1488034 h 1549947"/>
                  <a:gd name="connsiteX14" fmla="*/ 38100 w 4784564"/>
                  <a:gd name="connsiteY14" fmla="*/ 1549947 h 1549947"/>
                  <a:gd name="connsiteX15" fmla="*/ 0 w 4784564"/>
                  <a:gd name="connsiteY15" fmla="*/ 814792 h 1549947"/>
                  <a:gd name="connsiteX0" fmla="*/ 0 w 4790443"/>
                  <a:gd name="connsiteY0" fmla="*/ 814792 h 1549947"/>
                  <a:gd name="connsiteX1" fmla="*/ 193364 w 4790443"/>
                  <a:gd name="connsiteY1" fmla="*/ 767167 h 1549947"/>
                  <a:gd name="connsiteX2" fmla="*/ 241326 w 4790443"/>
                  <a:gd name="connsiteY2" fmla="*/ 1304923 h 1549947"/>
                  <a:gd name="connsiteX3" fmla="*/ 2636866 w 4790443"/>
                  <a:gd name="connsiteY3" fmla="*/ 561974 h 1549947"/>
                  <a:gd name="connsiteX4" fmla="*/ 3484590 w 4790443"/>
                  <a:gd name="connsiteY4" fmla="*/ 1062036 h 1549947"/>
                  <a:gd name="connsiteX5" fmla="*/ 3498877 w 4790443"/>
                  <a:gd name="connsiteY5" fmla="*/ 523874 h 1549947"/>
                  <a:gd name="connsiteX6" fmla="*/ 4546625 w 4790443"/>
                  <a:gd name="connsiteY6" fmla="*/ 185736 h 1549947"/>
                  <a:gd name="connsiteX7" fmla="*/ 4446611 w 4790443"/>
                  <a:gd name="connsiteY7" fmla="*/ 0 h 1549947"/>
                  <a:gd name="connsiteX8" fmla="*/ 4748238 w 4790443"/>
                  <a:gd name="connsiteY8" fmla="*/ 239710 h 1549947"/>
                  <a:gd name="connsiteX9" fmla="*/ 3627463 w 4790443"/>
                  <a:gd name="connsiteY9" fmla="*/ 590549 h 1549947"/>
                  <a:gd name="connsiteX10" fmla="*/ 3603652 w 4790443"/>
                  <a:gd name="connsiteY10" fmla="*/ 1295399 h 1549947"/>
                  <a:gd name="connsiteX11" fmla="*/ 2636864 w 4790443"/>
                  <a:gd name="connsiteY11" fmla="*/ 723897 h 1549947"/>
                  <a:gd name="connsiteX12" fmla="*/ 1212878 w 4790443"/>
                  <a:gd name="connsiteY12" fmla="*/ 1171573 h 1549947"/>
                  <a:gd name="connsiteX13" fmla="*/ 226701 w 4790443"/>
                  <a:gd name="connsiteY13" fmla="*/ 1488034 h 1549947"/>
                  <a:gd name="connsiteX14" fmla="*/ 38100 w 4790443"/>
                  <a:gd name="connsiteY14" fmla="*/ 1549947 h 1549947"/>
                  <a:gd name="connsiteX15" fmla="*/ 0 w 4790443"/>
                  <a:gd name="connsiteY15" fmla="*/ 814792 h 1549947"/>
                  <a:gd name="connsiteX0" fmla="*/ 0 w 4790443"/>
                  <a:gd name="connsiteY0" fmla="*/ 814792 h 1549947"/>
                  <a:gd name="connsiteX1" fmla="*/ 193364 w 4790443"/>
                  <a:gd name="connsiteY1" fmla="*/ 767167 h 1549947"/>
                  <a:gd name="connsiteX2" fmla="*/ 241326 w 4790443"/>
                  <a:gd name="connsiteY2" fmla="*/ 1304923 h 1549947"/>
                  <a:gd name="connsiteX3" fmla="*/ 2636866 w 4790443"/>
                  <a:gd name="connsiteY3" fmla="*/ 561974 h 1549947"/>
                  <a:gd name="connsiteX4" fmla="*/ 3484590 w 4790443"/>
                  <a:gd name="connsiteY4" fmla="*/ 1062036 h 1549947"/>
                  <a:gd name="connsiteX5" fmla="*/ 3498877 w 4790443"/>
                  <a:gd name="connsiteY5" fmla="*/ 523874 h 1549947"/>
                  <a:gd name="connsiteX6" fmla="*/ 4546625 w 4790443"/>
                  <a:gd name="connsiteY6" fmla="*/ 185736 h 1549947"/>
                  <a:gd name="connsiteX7" fmla="*/ 4446611 w 4790443"/>
                  <a:gd name="connsiteY7" fmla="*/ 0 h 1549947"/>
                  <a:gd name="connsiteX8" fmla="*/ 4748238 w 4790443"/>
                  <a:gd name="connsiteY8" fmla="*/ 239710 h 1549947"/>
                  <a:gd name="connsiteX9" fmla="*/ 3633813 w 4790443"/>
                  <a:gd name="connsiteY9" fmla="*/ 615949 h 1549947"/>
                  <a:gd name="connsiteX10" fmla="*/ 3603652 w 4790443"/>
                  <a:gd name="connsiteY10" fmla="*/ 1295399 h 1549947"/>
                  <a:gd name="connsiteX11" fmla="*/ 2636864 w 4790443"/>
                  <a:gd name="connsiteY11" fmla="*/ 723897 h 1549947"/>
                  <a:gd name="connsiteX12" fmla="*/ 1212878 w 4790443"/>
                  <a:gd name="connsiteY12" fmla="*/ 1171573 h 1549947"/>
                  <a:gd name="connsiteX13" fmla="*/ 226701 w 4790443"/>
                  <a:gd name="connsiteY13" fmla="*/ 1488034 h 1549947"/>
                  <a:gd name="connsiteX14" fmla="*/ 38100 w 4790443"/>
                  <a:gd name="connsiteY14" fmla="*/ 1549947 h 1549947"/>
                  <a:gd name="connsiteX15" fmla="*/ 0 w 4790443"/>
                  <a:gd name="connsiteY15" fmla="*/ 814792 h 1549947"/>
                  <a:gd name="connsiteX0" fmla="*/ 0 w 4790443"/>
                  <a:gd name="connsiteY0" fmla="*/ 814792 h 1549947"/>
                  <a:gd name="connsiteX1" fmla="*/ 193364 w 4790443"/>
                  <a:gd name="connsiteY1" fmla="*/ 767167 h 1549947"/>
                  <a:gd name="connsiteX2" fmla="*/ 241326 w 4790443"/>
                  <a:gd name="connsiteY2" fmla="*/ 1304923 h 1549947"/>
                  <a:gd name="connsiteX3" fmla="*/ 2636866 w 4790443"/>
                  <a:gd name="connsiteY3" fmla="*/ 561974 h 1549947"/>
                  <a:gd name="connsiteX4" fmla="*/ 3484590 w 4790443"/>
                  <a:gd name="connsiteY4" fmla="*/ 1062036 h 1549947"/>
                  <a:gd name="connsiteX5" fmla="*/ 3486177 w 4790443"/>
                  <a:gd name="connsiteY5" fmla="*/ 511174 h 1549947"/>
                  <a:gd name="connsiteX6" fmla="*/ 4546625 w 4790443"/>
                  <a:gd name="connsiteY6" fmla="*/ 185736 h 1549947"/>
                  <a:gd name="connsiteX7" fmla="*/ 4446611 w 4790443"/>
                  <a:gd name="connsiteY7" fmla="*/ 0 h 1549947"/>
                  <a:gd name="connsiteX8" fmla="*/ 4748238 w 4790443"/>
                  <a:gd name="connsiteY8" fmla="*/ 239710 h 1549947"/>
                  <a:gd name="connsiteX9" fmla="*/ 3633813 w 4790443"/>
                  <a:gd name="connsiteY9" fmla="*/ 615949 h 1549947"/>
                  <a:gd name="connsiteX10" fmla="*/ 3603652 w 4790443"/>
                  <a:gd name="connsiteY10" fmla="*/ 1295399 h 1549947"/>
                  <a:gd name="connsiteX11" fmla="*/ 2636864 w 4790443"/>
                  <a:gd name="connsiteY11" fmla="*/ 723897 h 1549947"/>
                  <a:gd name="connsiteX12" fmla="*/ 1212878 w 4790443"/>
                  <a:gd name="connsiteY12" fmla="*/ 1171573 h 1549947"/>
                  <a:gd name="connsiteX13" fmla="*/ 226701 w 4790443"/>
                  <a:gd name="connsiteY13" fmla="*/ 1488034 h 1549947"/>
                  <a:gd name="connsiteX14" fmla="*/ 38100 w 4790443"/>
                  <a:gd name="connsiteY14" fmla="*/ 1549947 h 1549947"/>
                  <a:gd name="connsiteX15" fmla="*/ 0 w 4790443"/>
                  <a:gd name="connsiteY15" fmla="*/ 814792 h 154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90443" h="1549947">
                    <a:moveTo>
                      <a:pt x="0" y="814792"/>
                    </a:moveTo>
                    <a:lnTo>
                      <a:pt x="193364" y="767167"/>
                    </a:lnTo>
                    <a:cubicBezTo>
                      <a:pt x="250254" y="776624"/>
                      <a:pt x="190470" y="1151797"/>
                      <a:pt x="241326" y="1304923"/>
                    </a:cubicBezTo>
                    <a:cubicBezTo>
                      <a:pt x="332664" y="1308030"/>
                      <a:pt x="2479703" y="590549"/>
                      <a:pt x="2636866" y="561974"/>
                    </a:cubicBezTo>
                    <a:cubicBezTo>
                      <a:pt x="3130579" y="800893"/>
                      <a:pt x="3348065" y="954880"/>
                      <a:pt x="3484590" y="1062036"/>
                    </a:cubicBezTo>
                    <a:cubicBezTo>
                      <a:pt x="3476652" y="918368"/>
                      <a:pt x="3502052" y="495299"/>
                      <a:pt x="3486177" y="511174"/>
                    </a:cubicBezTo>
                    <a:cubicBezTo>
                      <a:pt x="3561584" y="438943"/>
                      <a:pt x="4525194" y="181767"/>
                      <a:pt x="4546625" y="185736"/>
                    </a:cubicBezTo>
                    <a:cubicBezTo>
                      <a:pt x="4666480" y="119854"/>
                      <a:pt x="4142605" y="9525"/>
                      <a:pt x="4446611" y="0"/>
                    </a:cubicBezTo>
                    <a:cubicBezTo>
                      <a:pt x="4479155" y="4762"/>
                      <a:pt x="4927625" y="167479"/>
                      <a:pt x="4748238" y="239710"/>
                    </a:cubicBezTo>
                    <a:cubicBezTo>
                      <a:pt x="4568851" y="311941"/>
                      <a:pt x="3815581" y="522287"/>
                      <a:pt x="3633813" y="615949"/>
                    </a:cubicBezTo>
                    <a:cubicBezTo>
                      <a:pt x="3630638" y="750887"/>
                      <a:pt x="3616352" y="1068387"/>
                      <a:pt x="3603652" y="1295399"/>
                    </a:cubicBezTo>
                    <a:cubicBezTo>
                      <a:pt x="3563171" y="1312068"/>
                      <a:pt x="2936901" y="862803"/>
                      <a:pt x="2636864" y="723897"/>
                    </a:cubicBezTo>
                    <a:cubicBezTo>
                      <a:pt x="2274915" y="832642"/>
                      <a:pt x="1585996" y="1076760"/>
                      <a:pt x="1212878" y="1171573"/>
                    </a:cubicBezTo>
                    <a:lnTo>
                      <a:pt x="226701" y="1488034"/>
                    </a:lnTo>
                    <a:lnTo>
                      <a:pt x="38100" y="1549947"/>
                    </a:lnTo>
                    <a:lnTo>
                      <a:pt x="0" y="814792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CDB344B-8AF4-46C1-BD71-76F96843C18A}"/>
                  </a:ext>
                </a:extLst>
              </p:cNvPr>
              <p:cNvSpPr/>
              <p:nvPr/>
            </p:nvSpPr>
            <p:spPr>
              <a:xfrm>
                <a:off x="6418898" y="3880493"/>
                <a:ext cx="1143942" cy="1066661"/>
              </a:xfrm>
              <a:custGeom>
                <a:avLst/>
                <a:gdLst>
                  <a:gd name="connsiteX0" fmla="*/ 0 w 235755"/>
                  <a:gd name="connsiteY0" fmla="*/ 0 h 581069"/>
                  <a:gd name="connsiteX1" fmla="*/ 235755 w 235755"/>
                  <a:gd name="connsiteY1" fmla="*/ 0 h 581069"/>
                  <a:gd name="connsiteX2" fmla="*/ 235755 w 235755"/>
                  <a:gd name="connsiteY2" fmla="*/ 581069 h 581069"/>
                  <a:gd name="connsiteX3" fmla="*/ 0 w 235755"/>
                  <a:gd name="connsiteY3" fmla="*/ 581069 h 581069"/>
                  <a:gd name="connsiteX4" fmla="*/ 0 w 235755"/>
                  <a:gd name="connsiteY4" fmla="*/ 0 h 581069"/>
                  <a:gd name="connsiteX0" fmla="*/ 0 w 235755"/>
                  <a:gd name="connsiteY0" fmla="*/ 0 h 708069"/>
                  <a:gd name="connsiteX1" fmla="*/ 235755 w 235755"/>
                  <a:gd name="connsiteY1" fmla="*/ 0 h 708069"/>
                  <a:gd name="connsiteX2" fmla="*/ 235755 w 235755"/>
                  <a:gd name="connsiteY2" fmla="*/ 581069 h 708069"/>
                  <a:gd name="connsiteX3" fmla="*/ 6350 w 235755"/>
                  <a:gd name="connsiteY3" fmla="*/ 708069 h 708069"/>
                  <a:gd name="connsiteX4" fmla="*/ 0 w 235755"/>
                  <a:gd name="connsiteY4" fmla="*/ 0 h 708069"/>
                  <a:gd name="connsiteX0" fmla="*/ 0 w 1093005"/>
                  <a:gd name="connsiteY0" fmla="*/ 0 h 708069"/>
                  <a:gd name="connsiteX1" fmla="*/ 235755 w 1093005"/>
                  <a:gd name="connsiteY1" fmla="*/ 0 h 708069"/>
                  <a:gd name="connsiteX2" fmla="*/ 1093005 w 1093005"/>
                  <a:gd name="connsiteY2" fmla="*/ 314369 h 708069"/>
                  <a:gd name="connsiteX3" fmla="*/ 6350 w 1093005"/>
                  <a:gd name="connsiteY3" fmla="*/ 708069 h 708069"/>
                  <a:gd name="connsiteX4" fmla="*/ 0 w 1093005"/>
                  <a:gd name="connsiteY4" fmla="*/ 0 h 708069"/>
                  <a:gd name="connsiteX0" fmla="*/ 0 w 1150155"/>
                  <a:gd name="connsiteY0" fmla="*/ 349250 h 1057319"/>
                  <a:gd name="connsiteX1" fmla="*/ 1150155 w 1150155"/>
                  <a:gd name="connsiteY1" fmla="*/ 0 h 1057319"/>
                  <a:gd name="connsiteX2" fmla="*/ 1093005 w 1150155"/>
                  <a:gd name="connsiteY2" fmla="*/ 663619 h 1057319"/>
                  <a:gd name="connsiteX3" fmla="*/ 6350 w 1150155"/>
                  <a:gd name="connsiteY3" fmla="*/ 1057319 h 1057319"/>
                  <a:gd name="connsiteX4" fmla="*/ 0 w 1150155"/>
                  <a:gd name="connsiteY4" fmla="*/ 349250 h 1057319"/>
                  <a:gd name="connsiteX0" fmla="*/ 19187 w 1143942"/>
                  <a:gd name="connsiteY0" fmla="*/ 355600 h 1057319"/>
                  <a:gd name="connsiteX1" fmla="*/ 1143942 w 1143942"/>
                  <a:gd name="connsiteY1" fmla="*/ 0 h 1057319"/>
                  <a:gd name="connsiteX2" fmla="*/ 1086792 w 1143942"/>
                  <a:gd name="connsiteY2" fmla="*/ 663619 h 1057319"/>
                  <a:gd name="connsiteX3" fmla="*/ 137 w 1143942"/>
                  <a:gd name="connsiteY3" fmla="*/ 1057319 h 1057319"/>
                  <a:gd name="connsiteX4" fmla="*/ 19187 w 1143942"/>
                  <a:gd name="connsiteY4" fmla="*/ 355600 h 105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942" h="1057319">
                    <a:moveTo>
                      <a:pt x="19187" y="355600"/>
                    </a:moveTo>
                    <a:lnTo>
                      <a:pt x="1143942" y="0"/>
                    </a:lnTo>
                    <a:lnTo>
                      <a:pt x="1086792" y="663619"/>
                    </a:lnTo>
                    <a:lnTo>
                      <a:pt x="137" y="1057319"/>
                    </a:lnTo>
                    <a:cubicBezTo>
                      <a:pt x="-1980" y="821296"/>
                      <a:pt x="21304" y="591623"/>
                      <a:pt x="19187" y="35560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26AB05D8-1F9A-4540-923C-5CCC597BFF2F}"/>
                  </a:ext>
                </a:extLst>
              </p:cNvPr>
              <p:cNvSpPr/>
              <p:nvPr/>
            </p:nvSpPr>
            <p:spPr>
              <a:xfrm>
                <a:off x="2284919" y="3674491"/>
                <a:ext cx="546947" cy="205798"/>
              </a:xfrm>
              <a:custGeom>
                <a:avLst/>
                <a:gdLst>
                  <a:gd name="connsiteX0" fmla="*/ 0 w 324697"/>
                  <a:gd name="connsiteY0" fmla="*/ 0 h 110548"/>
                  <a:gd name="connsiteX1" fmla="*/ 324697 w 324697"/>
                  <a:gd name="connsiteY1" fmla="*/ 0 h 110548"/>
                  <a:gd name="connsiteX2" fmla="*/ 324697 w 324697"/>
                  <a:gd name="connsiteY2" fmla="*/ 110548 h 110548"/>
                  <a:gd name="connsiteX3" fmla="*/ 0 w 324697"/>
                  <a:gd name="connsiteY3" fmla="*/ 110548 h 110548"/>
                  <a:gd name="connsiteX4" fmla="*/ 0 w 324697"/>
                  <a:gd name="connsiteY4" fmla="*/ 0 h 110548"/>
                  <a:gd name="connsiteX0" fmla="*/ 0 w 356447"/>
                  <a:gd name="connsiteY0" fmla="*/ 38100 h 110548"/>
                  <a:gd name="connsiteX1" fmla="*/ 356447 w 356447"/>
                  <a:gd name="connsiteY1" fmla="*/ 0 h 110548"/>
                  <a:gd name="connsiteX2" fmla="*/ 356447 w 356447"/>
                  <a:gd name="connsiteY2" fmla="*/ 110548 h 110548"/>
                  <a:gd name="connsiteX3" fmla="*/ 31750 w 356447"/>
                  <a:gd name="connsiteY3" fmla="*/ 110548 h 110548"/>
                  <a:gd name="connsiteX4" fmla="*/ 0 w 356447"/>
                  <a:gd name="connsiteY4" fmla="*/ 38100 h 110548"/>
                  <a:gd name="connsiteX0" fmla="*/ 0 w 540597"/>
                  <a:gd name="connsiteY0" fmla="*/ 133350 h 205798"/>
                  <a:gd name="connsiteX1" fmla="*/ 540597 w 540597"/>
                  <a:gd name="connsiteY1" fmla="*/ 0 h 205798"/>
                  <a:gd name="connsiteX2" fmla="*/ 356447 w 540597"/>
                  <a:gd name="connsiteY2" fmla="*/ 205798 h 205798"/>
                  <a:gd name="connsiteX3" fmla="*/ 31750 w 540597"/>
                  <a:gd name="connsiteY3" fmla="*/ 205798 h 205798"/>
                  <a:gd name="connsiteX4" fmla="*/ 0 w 540597"/>
                  <a:gd name="connsiteY4" fmla="*/ 133350 h 205798"/>
                  <a:gd name="connsiteX0" fmla="*/ 0 w 546947"/>
                  <a:gd name="connsiteY0" fmla="*/ 133350 h 205798"/>
                  <a:gd name="connsiteX1" fmla="*/ 540597 w 546947"/>
                  <a:gd name="connsiteY1" fmla="*/ 0 h 205798"/>
                  <a:gd name="connsiteX2" fmla="*/ 546947 w 546947"/>
                  <a:gd name="connsiteY2" fmla="*/ 53398 h 205798"/>
                  <a:gd name="connsiteX3" fmla="*/ 31750 w 546947"/>
                  <a:gd name="connsiteY3" fmla="*/ 205798 h 205798"/>
                  <a:gd name="connsiteX4" fmla="*/ 0 w 546947"/>
                  <a:gd name="connsiteY4" fmla="*/ 133350 h 205798"/>
                  <a:gd name="connsiteX0" fmla="*/ 0 w 546947"/>
                  <a:gd name="connsiteY0" fmla="*/ 152400 h 224848"/>
                  <a:gd name="connsiteX1" fmla="*/ 534247 w 546947"/>
                  <a:gd name="connsiteY1" fmla="*/ 0 h 224848"/>
                  <a:gd name="connsiteX2" fmla="*/ 546947 w 546947"/>
                  <a:gd name="connsiteY2" fmla="*/ 72448 h 224848"/>
                  <a:gd name="connsiteX3" fmla="*/ 31750 w 546947"/>
                  <a:gd name="connsiteY3" fmla="*/ 224848 h 224848"/>
                  <a:gd name="connsiteX4" fmla="*/ 0 w 546947"/>
                  <a:gd name="connsiteY4" fmla="*/ 152400 h 224848"/>
                  <a:gd name="connsiteX0" fmla="*/ 0 w 546947"/>
                  <a:gd name="connsiteY0" fmla="*/ 165100 h 224848"/>
                  <a:gd name="connsiteX1" fmla="*/ 534247 w 546947"/>
                  <a:gd name="connsiteY1" fmla="*/ 0 h 224848"/>
                  <a:gd name="connsiteX2" fmla="*/ 546947 w 546947"/>
                  <a:gd name="connsiteY2" fmla="*/ 72448 h 224848"/>
                  <a:gd name="connsiteX3" fmla="*/ 31750 w 546947"/>
                  <a:gd name="connsiteY3" fmla="*/ 224848 h 224848"/>
                  <a:gd name="connsiteX4" fmla="*/ 0 w 546947"/>
                  <a:gd name="connsiteY4" fmla="*/ 165100 h 224848"/>
                  <a:gd name="connsiteX0" fmla="*/ 0 w 546947"/>
                  <a:gd name="connsiteY0" fmla="*/ 146050 h 205798"/>
                  <a:gd name="connsiteX1" fmla="*/ 534247 w 546947"/>
                  <a:gd name="connsiteY1" fmla="*/ 0 h 205798"/>
                  <a:gd name="connsiteX2" fmla="*/ 546947 w 546947"/>
                  <a:gd name="connsiteY2" fmla="*/ 53398 h 205798"/>
                  <a:gd name="connsiteX3" fmla="*/ 31750 w 546947"/>
                  <a:gd name="connsiteY3" fmla="*/ 205798 h 205798"/>
                  <a:gd name="connsiteX4" fmla="*/ 0 w 546947"/>
                  <a:gd name="connsiteY4" fmla="*/ 146050 h 205798"/>
                  <a:gd name="connsiteX0" fmla="*/ 0 w 546947"/>
                  <a:gd name="connsiteY0" fmla="*/ 146050 h 205798"/>
                  <a:gd name="connsiteX1" fmla="*/ 534247 w 546947"/>
                  <a:gd name="connsiteY1" fmla="*/ 0 h 205798"/>
                  <a:gd name="connsiteX2" fmla="*/ 546947 w 546947"/>
                  <a:gd name="connsiteY2" fmla="*/ 53398 h 205798"/>
                  <a:gd name="connsiteX3" fmla="*/ 57150 w 546947"/>
                  <a:gd name="connsiteY3" fmla="*/ 205798 h 205798"/>
                  <a:gd name="connsiteX4" fmla="*/ 0 w 546947"/>
                  <a:gd name="connsiteY4" fmla="*/ 146050 h 20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947" h="205798">
                    <a:moveTo>
                      <a:pt x="0" y="146050"/>
                    </a:moveTo>
                    <a:lnTo>
                      <a:pt x="534247" y="0"/>
                    </a:lnTo>
                    <a:lnTo>
                      <a:pt x="546947" y="53398"/>
                    </a:lnTo>
                    <a:lnTo>
                      <a:pt x="57150" y="205798"/>
                    </a:lnTo>
                    <a:lnTo>
                      <a:pt x="0" y="14605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525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C2A6C27A-10E3-44DF-B07F-3D98B5998AF6}"/>
              </a:ext>
            </a:extLst>
          </p:cNvPr>
          <p:cNvGrpSpPr/>
          <p:nvPr/>
        </p:nvGrpSpPr>
        <p:grpSpPr>
          <a:xfrm>
            <a:off x="0" y="-11747"/>
            <a:ext cx="12192000" cy="6858000"/>
            <a:chOff x="0" y="-11747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5E6B28-7063-4552-918D-4BF9B0C6054C}"/>
                </a:ext>
              </a:extLst>
            </p:cNvPr>
            <p:cNvSpPr/>
            <p:nvPr/>
          </p:nvSpPr>
          <p:spPr>
            <a:xfrm>
              <a:off x="0" y="-11747"/>
              <a:ext cx="12192000" cy="6858000"/>
            </a:xfrm>
            <a:prstGeom prst="rect">
              <a:avLst/>
            </a:prstGeom>
            <a:solidFill>
              <a:srgbClr val="66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3A568-E1D5-47BF-8264-BFDC6CB46BC5}"/>
                </a:ext>
              </a:extLst>
            </p:cNvPr>
            <p:cNvSpPr/>
            <p:nvPr/>
          </p:nvSpPr>
          <p:spPr>
            <a:xfrm>
              <a:off x="0" y="-11747"/>
              <a:ext cx="12192000" cy="365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2AD87C8B-902D-48F8-AB10-7B09C0D1F441}"/>
                </a:ext>
              </a:extLst>
            </p:cNvPr>
            <p:cNvSpPr/>
            <p:nvPr/>
          </p:nvSpPr>
          <p:spPr>
            <a:xfrm>
              <a:off x="7449463" y="690776"/>
              <a:ext cx="1585845" cy="41476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49C37C6A-77E4-4CD1-A04E-C0924216685B}"/>
                </a:ext>
              </a:extLst>
            </p:cNvPr>
            <p:cNvSpPr/>
            <p:nvPr/>
          </p:nvSpPr>
          <p:spPr>
            <a:xfrm>
              <a:off x="188686" y="157218"/>
              <a:ext cx="3135085" cy="122440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D201B063-25BB-488B-A9D8-F5CAEBBF5E50}"/>
                </a:ext>
              </a:extLst>
            </p:cNvPr>
            <p:cNvSpPr/>
            <p:nvPr/>
          </p:nvSpPr>
          <p:spPr>
            <a:xfrm>
              <a:off x="4188869" y="25685"/>
              <a:ext cx="2009282" cy="80964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0FAB27AE-70DF-493D-923E-1EA1DD3F34C6}"/>
                </a:ext>
              </a:extLst>
            </p:cNvPr>
            <p:cNvSpPr/>
            <p:nvPr/>
          </p:nvSpPr>
          <p:spPr>
            <a:xfrm>
              <a:off x="10958286" y="86615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loud 64">
              <a:extLst>
                <a:ext uri="{FF2B5EF4-FFF2-40B4-BE49-F238E27FC236}">
                  <a16:creationId xmlns:a16="http://schemas.microsoft.com/office/drawing/2014/main" id="{895513C2-DDEC-45BF-89D8-E23F1BA1F0BA}"/>
                </a:ext>
              </a:extLst>
            </p:cNvPr>
            <p:cNvSpPr/>
            <p:nvPr/>
          </p:nvSpPr>
          <p:spPr>
            <a:xfrm>
              <a:off x="2481036" y="1623403"/>
              <a:ext cx="1045028" cy="46769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1C320EE-19EC-4CBC-BBBB-2A8E3BE9AE49}"/>
                </a:ext>
              </a:extLst>
            </p:cNvPr>
            <p:cNvSpPr/>
            <p:nvPr/>
          </p:nvSpPr>
          <p:spPr>
            <a:xfrm>
              <a:off x="576127" y="2805687"/>
              <a:ext cx="104317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76DD96AE-9553-461C-9BAF-99C23DBE0228}"/>
                </a:ext>
              </a:extLst>
            </p:cNvPr>
            <p:cNvSpPr/>
            <p:nvPr/>
          </p:nvSpPr>
          <p:spPr>
            <a:xfrm>
              <a:off x="711991" y="2483931"/>
              <a:ext cx="374028" cy="1868757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C13710F6-F760-47CE-9BFE-93FB44080003}"/>
                </a:ext>
              </a:extLst>
            </p:cNvPr>
            <p:cNvSpPr/>
            <p:nvPr/>
          </p:nvSpPr>
          <p:spPr>
            <a:xfrm>
              <a:off x="1225464" y="2232475"/>
              <a:ext cx="814495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F425778D-98BB-468D-AAFB-988B9695D7A5}"/>
                </a:ext>
              </a:extLst>
            </p:cNvPr>
            <p:cNvSpPr/>
            <p:nvPr/>
          </p:nvSpPr>
          <p:spPr>
            <a:xfrm rot="951828">
              <a:off x="110678" y="1503719"/>
              <a:ext cx="1595238" cy="154271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6D8EA6D9-7FCE-4956-B3F6-851396F9EB6B}"/>
                </a:ext>
              </a:extLst>
            </p:cNvPr>
            <p:cNvSpPr/>
            <p:nvPr/>
          </p:nvSpPr>
          <p:spPr>
            <a:xfrm rot="1922588">
              <a:off x="33241" y="2641693"/>
              <a:ext cx="1172590" cy="812292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9F2570-F519-49BE-8449-863945EFAA09}"/>
                </a:ext>
              </a:extLst>
            </p:cNvPr>
            <p:cNvGrpSpPr/>
            <p:nvPr/>
          </p:nvGrpSpPr>
          <p:grpSpPr>
            <a:xfrm>
              <a:off x="1761287" y="331062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679BB9A-51D5-427C-A936-D188D61AF63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62" name="Flowchart: Decision 212">
                  <a:extLst>
                    <a:ext uri="{FF2B5EF4-FFF2-40B4-BE49-F238E27FC236}">
                      <a16:creationId xmlns:a16="http://schemas.microsoft.com/office/drawing/2014/main" id="{47334DC2-6C56-459D-916D-28753C691702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B461E96-8601-499A-80B4-9E9E23B4785D}"/>
                    </a:ext>
                  </a:extLst>
                </p:cNvPr>
                <p:cNvCxnSpPr>
                  <a:cxnSpLocks/>
                  <a:stCxn id="62" idx="0"/>
                  <a:endCxn id="62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F1F77FB-2563-40F4-9DAF-4948B03CFBBE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05245F7-CF1E-48C9-8B47-3D1705F5DB28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EA43314-AD3D-42C3-AA35-77D263BD8F6F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371E6C9-DD5E-4E37-BF42-349D7B0D860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FB9CA9-CB49-4167-950F-8EDB28A700A5}"/>
                </a:ext>
              </a:extLst>
            </p:cNvPr>
            <p:cNvGrpSpPr/>
            <p:nvPr/>
          </p:nvGrpSpPr>
          <p:grpSpPr>
            <a:xfrm rot="3722071">
              <a:off x="1443739" y="347046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D450D09-D453-47C7-9946-66FFEB499A8D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55" name="Flowchart: Decision 212">
                  <a:extLst>
                    <a:ext uri="{FF2B5EF4-FFF2-40B4-BE49-F238E27FC236}">
                      <a16:creationId xmlns:a16="http://schemas.microsoft.com/office/drawing/2014/main" id="{7BF6B0EB-1EED-419D-8004-D5076FCDE491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A56FB613-B790-4709-A82B-830F4AAD8598}"/>
                    </a:ext>
                  </a:extLst>
                </p:cNvPr>
                <p:cNvCxnSpPr>
                  <a:cxnSpLocks/>
                  <a:stCxn id="55" idx="0"/>
                  <a:endCxn id="55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F212205-ECE7-4EA3-BC29-97C9F15485A6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AFAEBC2-35A0-4BB1-8FD1-E922D0D6720F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F6CA16D-0E00-4013-9A7F-E88D4BB8FFAD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0444CC0-BED7-4B87-B46D-EEF49CD1052F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E73AFF-385A-44D0-8510-5D169192B2E7}"/>
                </a:ext>
              </a:extLst>
            </p:cNvPr>
            <p:cNvGrpSpPr/>
            <p:nvPr/>
          </p:nvGrpSpPr>
          <p:grpSpPr>
            <a:xfrm rot="5676068">
              <a:off x="1234675" y="3935074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99DF54B-C2CA-4C68-9FD2-83529B38B738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48" name="Flowchart: Decision 212">
                  <a:extLst>
                    <a:ext uri="{FF2B5EF4-FFF2-40B4-BE49-F238E27FC236}">
                      <a16:creationId xmlns:a16="http://schemas.microsoft.com/office/drawing/2014/main" id="{C7980BF6-6B1E-4ECE-A925-60D3D18DDB26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7BB2625-F96C-45B5-89B1-4FFFA8D4A9B0}"/>
                    </a:ext>
                  </a:extLst>
                </p:cNvPr>
                <p:cNvCxnSpPr>
                  <a:cxnSpLocks/>
                  <a:stCxn id="48" idx="0"/>
                  <a:endCxn id="48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F104110-00B0-48DC-91AF-E81465D1D81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5802DAA-FE99-472A-9FAE-6695702A557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EC090C3-ACEB-4E7F-BACB-315C92ECCA99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B81D8EE-2E4C-4085-B462-4C3A824524D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7E2B24-931C-401D-8670-E2E725CA4FD5}"/>
                </a:ext>
              </a:extLst>
            </p:cNvPr>
            <p:cNvGrpSpPr/>
            <p:nvPr/>
          </p:nvGrpSpPr>
          <p:grpSpPr>
            <a:xfrm rot="7084971">
              <a:off x="142447" y="3301076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D2A5134-6620-4B0A-ACEB-B6E3DE68219A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41" name="Flowchart: Decision 212">
                  <a:extLst>
                    <a:ext uri="{FF2B5EF4-FFF2-40B4-BE49-F238E27FC236}">
                      <a16:creationId xmlns:a16="http://schemas.microsoft.com/office/drawing/2014/main" id="{D01322C8-79D8-4489-AB52-2F05846049AA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65CE8477-DBDB-48C0-A75B-4EB9BDD597B7}"/>
                    </a:ext>
                  </a:extLst>
                </p:cNvPr>
                <p:cNvCxnSpPr>
                  <a:cxnSpLocks/>
                  <a:stCxn id="41" idx="0"/>
                  <a:endCxn id="41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AB08107-0FF8-451C-8376-C47998CBE6B9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9A6C6CB-6E2F-4647-9586-81BC074DE764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8A15747-8F60-4895-9918-C7305A38E7DC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B5C984F-18A8-4369-AE7C-77FAA0688863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6D2A4B-D1AD-4A40-8F3A-99342E996C46}"/>
                </a:ext>
              </a:extLst>
            </p:cNvPr>
            <p:cNvGrpSpPr/>
            <p:nvPr/>
          </p:nvGrpSpPr>
          <p:grpSpPr>
            <a:xfrm rot="18219339">
              <a:off x="396010" y="3719675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E7DDB1C-F5DA-491F-9D3F-DAD6BD2BB069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34" name="Flowchart: Decision 212">
                  <a:extLst>
                    <a:ext uri="{FF2B5EF4-FFF2-40B4-BE49-F238E27FC236}">
                      <a16:creationId xmlns:a16="http://schemas.microsoft.com/office/drawing/2014/main" id="{79DFA756-DC98-4D5D-AA72-3353F036588B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B14B7D9-EF1D-4659-9D03-AE44168D8750}"/>
                    </a:ext>
                  </a:extLst>
                </p:cNvPr>
                <p:cNvCxnSpPr>
                  <a:cxnSpLocks/>
                  <a:stCxn id="34" idx="0"/>
                  <a:endCxn id="34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10C43D1-B93C-4D8C-830E-CEF36B2A18AD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ED1B93D-5E62-40DC-B945-92DC10258AE0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6AA544E-02F5-4369-A593-F34EA5A650B7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0D40374-8CE5-49D1-89B1-A9D3730669ED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F5A32F-A341-454A-A6A1-A5751F7604C2}"/>
                </a:ext>
              </a:extLst>
            </p:cNvPr>
            <p:cNvGrpSpPr/>
            <p:nvPr/>
          </p:nvGrpSpPr>
          <p:grpSpPr>
            <a:xfrm>
              <a:off x="351877" y="4240049"/>
              <a:ext cx="189731" cy="93102"/>
              <a:chOff x="1761287" y="3310629"/>
              <a:chExt cx="189731" cy="931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2960B99-D410-46AF-BE94-5648ACA53D3B}"/>
                  </a:ext>
                </a:extLst>
              </p:cNvPr>
              <p:cNvGrpSpPr/>
              <p:nvPr/>
            </p:nvGrpSpPr>
            <p:grpSpPr>
              <a:xfrm>
                <a:off x="1761287" y="3310629"/>
                <a:ext cx="189731" cy="93102"/>
                <a:chOff x="1761287" y="3310629"/>
                <a:chExt cx="189731" cy="93102"/>
              </a:xfrm>
            </p:grpSpPr>
            <p:sp>
              <p:nvSpPr>
                <p:cNvPr id="27" name="Flowchart: Decision 212">
                  <a:extLst>
                    <a:ext uri="{FF2B5EF4-FFF2-40B4-BE49-F238E27FC236}">
                      <a16:creationId xmlns:a16="http://schemas.microsoft.com/office/drawing/2014/main" id="{0C96C939-CA59-4D86-9C77-1D5C8CD1AB03}"/>
                    </a:ext>
                  </a:extLst>
                </p:cNvPr>
                <p:cNvSpPr/>
                <p:nvPr/>
              </p:nvSpPr>
              <p:spPr>
                <a:xfrm rot="1550816">
                  <a:off x="1761287" y="3311158"/>
                  <a:ext cx="189731" cy="92573"/>
                </a:xfrm>
                <a:custGeom>
                  <a:avLst/>
                  <a:gdLst>
                    <a:gd name="connsiteX0" fmla="*/ 0 w 10000"/>
                    <a:gd name="connsiteY0" fmla="*/ 5000 h 10000"/>
                    <a:gd name="connsiteX1" fmla="*/ 5000 w 10000"/>
                    <a:gd name="connsiteY1" fmla="*/ 0 h 10000"/>
                    <a:gd name="connsiteX2" fmla="*/ 10000 w 10000"/>
                    <a:gd name="connsiteY2" fmla="*/ 5000 h 10000"/>
                    <a:gd name="connsiteX3" fmla="*/ 5000 w 10000"/>
                    <a:gd name="connsiteY3" fmla="*/ 10000 h 10000"/>
                    <a:gd name="connsiteX4" fmla="*/ 0 w 10000"/>
                    <a:gd name="connsiteY4" fmla="*/ 5000 h 10000"/>
                    <a:gd name="connsiteX0" fmla="*/ 0 w 9289"/>
                    <a:gd name="connsiteY0" fmla="*/ 4345 h 10000"/>
                    <a:gd name="connsiteX1" fmla="*/ 4289 w 9289"/>
                    <a:gd name="connsiteY1" fmla="*/ 0 h 10000"/>
                    <a:gd name="connsiteX2" fmla="*/ 9289 w 9289"/>
                    <a:gd name="connsiteY2" fmla="*/ 5000 h 10000"/>
                    <a:gd name="connsiteX3" fmla="*/ 4289 w 9289"/>
                    <a:gd name="connsiteY3" fmla="*/ 10000 h 10000"/>
                    <a:gd name="connsiteX4" fmla="*/ 0 w 9289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  <a:gd name="connsiteX0" fmla="*/ 0 w 10000"/>
                    <a:gd name="connsiteY0" fmla="*/ 4345 h 10000"/>
                    <a:gd name="connsiteX1" fmla="*/ 4617 w 10000"/>
                    <a:gd name="connsiteY1" fmla="*/ 0 h 10000"/>
                    <a:gd name="connsiteX2" fmla="*/ 10000 w 10000"/>
                    <a:gd name="connsiteY2" fmla="*/ 5000 h 10000"/>
                    <a:gd name="connsiteX3" fmla="*/ 4617 w 10000"/>
                    <a:gd name="connsiteY3" fmla="*/ 10000 h 10000"/>
                    <a:gd name="connsiteX4" fmla="*/ 0 w 10000"/>
                    <a:gd name="connsiteY4" fmla="*/ 4345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4345"/>
                      </a:moveTo>
                      <a:cubicBezTo>
                        <a:pt x="1386" y="932"/>
                        <a:pt x="3078" y="1448"/>
                        <a:pt x="4617" y="0"/>
                      </a:cubicBezTo>
                      <a:lnTo>
                        <a:pt x="10000" y="5000"/>
                      </a:lnTo>
                      <a:lnTo>
                        <a:pt x="4617" y="10000"/>
                      </a:lnTo>
                      <a:cubicBezTo>
                        <a:pt x="3078" y="8115"/>
                        <a:pt x="1539" y="9505"/>
                        <a:pt x="0" y="434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2312CF3F-FB30-4C4E-B611-E3CC37D632DF}"/>
                    </a:ext>
                  </a:extLst>
                </p:cNvPr>
                <p:cNvCxnSpPr>
                  <a:cxnSpLocks/>
                  <a:stCxn id="27" idx="0"/>
                  <a:endCxn id="27" idx="2"/>
                </p:cNvCxnSpPr>
                <p:nvPr/>
              </p:nvCxnSpPr>
              <p:spPr>
                <a:xfrm>
                  <a:off x="1773421" y="3310629"/>
                  <a:ext cx="168107" cy="881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C196D9D-8BFB-44DA-89CD-A00CF8E0A051}"/>
                  </a:ext>
                </a:extLst>
              </p:cNvPr>
              <p:cNvSpPr/>
              <p:nvPr/>
            </p:nvSpPr>
            <p:spPr>
              <a:xfrm>
                <a:off x="1863731" y="33614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960BD27-31E3-4F6D-A7E8-3FAD6616B7FA}"/>
                  </a:ext>
                </a:extLst>
              </p:cNvPr>
              <p:cNvSpPr/>
              <p:nvPr/>
            </p:nvSpPr>
            <p:spPr>
              <a:xfrm>
                <a:off x="1828193" y="3349754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32F4-5B59-4C43-BB7F-408A11F40D25}"/>
                  </a:ext>
                </a:extLst>
              </p:cNvPr>
              <p:cNvSpPr/>
              <p:nvPr/>
            </p:nvSpPr>
            <p:spPr>
              <a:xfrm rot="14549347" flipH="1">
                <a:off x="1862068" y="3329059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FFD532B-708A-4ADF-9728-554405965666}"/>
                  </a:ext>
                </a:extLst>
              </p:cNvPr>
              <p:cNvSpPr/>
              <p:nvPr/>
            </p:nvSpPr>
            <p:spPr>
              <a:xfrm rot="14136263" flipH="1">
                <a:off x="1820239" y="3311183"/>
                <a:ext cx="12225" cy="23157"/>
              </a:xfrm>
              <a:custGeom>
                <a:avLst/>
                <a:gdLst>
                  <a:gd name="connsiteX0" fmla="*/ 12225 w 12225"/>
                  <a:gd name="connsiteY0" fmla="*/ 23157 h 23157"/>
                  <a:gd name="connsiteX1" fmla="*/ 318 w 12225"/>
                  <a:gd name="connsiteY1" fmla="*/ 1726 h 23157"/>
                  <a:gd name="connsiteX2" fmla="*/ 12225 w 12225"/>
                  <a:gd name="connsiteY2" fmla="*/ 23157 h 2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5" h="23157">
                    <a:moveTo>
                      <a:pt x="12225" y="23157"/>
                    </a:moveTo>
                    <a:cubicBezTo>
                      <a:pt x="12225" y="23157"/>
                      <a:pt x="4735" y="17184"/>
                      <a:pt x="318" y="1726"/>
                    </a:cubicBezTo>
                    <a:cubicBezTo>
                      <a:pt x="-2314" y="-7485"/>
                      <a:pt x="12225" y="23157"/>
                      <a:pt x="12225" y="23157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845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 w="57150">
          <a:solidFill>
            <a:schemeClr val="tx1"/>
          </a:solidFill>
        </a:ln>
        <a:effectLst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5163</TotalTime>
  <Words>10</Words>
  <Application>Microsoft Office PowerPoint</Application>
  <PresentationFormat>Widescreen</PresentationFormat>
  <Paragraphs>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hellotuners1@outlook.com</cp:lastModifiedBy>
  <cp:revision>79</cp:revision>
  <dcterms:created xsi:type="dcterms:W3CDTF">2024-12-10T19:17:21Z</dcterms:created>
  <dcterms:modified xsi:type="dcterms:W3CDTF">2024-12-22T05:52:09Z</dcterms:modified>
</cp:coreProperties>
</file>